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41"/>
  </p:notesMasterIdLst>
  <p:handoutMasterIdLst>
    <p:handoutMasterId r:id="rId42"/>
  </p:handoutMasterIdLst>
  <p:sldIdLst>
    <p:sldId id="256" r:id="rId3"/>
    <p:sldId id="351" r:id="rId4"/>
    <p:sldId id="1211" r:id="rId5"/>
    <p:sldId id="1242" r:id="rId6"/>
    <p:sldId id="1149" r:id="rId7"/>
    <p:sldId id="1304" r:id="rId8"/>
    <p:sldId id="1334" r:id="rId9"/>
    <p:sldId id="1335" r:id="rId10"/>
    <p:sldId id="1331" r:id="rId11"/>
    <p:sldId id="1332" r:id="rId12"/>
    <p:sldId id="1154" r:id="rId13"/>
    <p:sldId id="1158" r:id="rId14"/>
    <p:sldId id="994" r:id="rId15"/>
    <p:sldId id="995" r:id="rId16"/>
    <p:sldId id="996" r:id="rId17"/>
    <p:sldId id="1306" r:id="rId18"/>
    <p:sldId id="1307" r:id="rId19"/>
    <p:sldId id="1308" r:id="rId20"/>
    <p:sldId id="1317" r:id="rId21"/>
    <p:sldId id="1318" r:id="rId22"/>
    <p:sldId id="1319" r:id="rId23"/>
    <p:sldId id="1320" r:id="rId24"/>
    <p:sldId id="1309" r:id="rId25"/>
    <p:sldId id="1321" r:id="rId26"/>
    <p:sldId id="1322" r:id="rId27"/>
    <p:sldId id="1323" r:id="rId28"/>
    <p:sldId id="1310" r:id="rId29"/>
    <p:sldId id="1311" r:id="rId30"/>
    <p:sldId id="1312" r:id="rId31"/>
    <p:sldId id="1313" r:id="rId32"/>
    <p:sldId id="1314" r:id="rId33"/>
    <p:sldId id="1315" r:id="rId34"/>
    <p:sldId id="1327" r:id="rId35"/>
    <p:sldId id="1328" r:id="rId36"/>
    <p:sldId id="1329" r:id="rId37"/>
    <p:sldId id="1330" r:id="rId38"/>
    <p:sldId id="972" r:id="rId39"/>
    <p:sldId id="874" r:id="rId4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5pPr>
    <a:lvl6pPr marL="2286000" algn="l" defTabSz="914400" rtl="0" eaLnBrk="1" latinLnBrk="0" hangingPunct="1">
      <a:defRPr kern="1200">
        <a:solidFill>
          <a:schemeClr val="tx1"/>
        </a:solidFill>
        <a:latin typeface="Verdana" panose="020B0604030504040204" pitchFamily="34" charset="0"/>
        <a:ea typeface="+mn-ea"/>
        <a:cs typeface="+mn-cs"/>
      </a:defRPr>
    </a:lvl6pPr>
    <a:lvl7pPr marL="2743200" algn="l" defTabSz="914400" rtl="0" eaLnBrk="1" latinLnBrk="0" hangingPunct="1">
      <a:defRPr kern="1200">
        <a:solidFill>
          <a:schemeClr val="tx1"/>
        </a:solidFill>
        <a:latin typeface="Verdana" panose="020B0604030504040204" pitchFamily="34" charset="0"/>
        <a:ea typeface="+mn-ea"/>
        <a:cs typeface="+mn-cs"/>
      </a:defRPr>
    </a:lvl7pPr>
    <a:lvl8pPr marL="3200400" algn="l" defTabSz="914400" rtl="0" eaLnBrk="1" latinLnBrk="0" hangingPunct="1">
      <a:defRPr kern="1200">
        <a:solidFill>
          <a:schemeClr val="tx1"/>
        </a:solidFill>
        <a:latin typeface="Verdana" panose="020B0604030504040204" pitchFamily="34" charset="0"/>
        <a:ea typeface="+mn-ea"/>
        <a:cs typeface="+mn-cs"/>
      </a:defRPr>
    </a:lvl8pPr>
    <a:lvl9pPr marL="3657600" algn="l" defTabSz="914400" rtl="0" eaLnBrk="1" latinLnBrk="0" hangingPunct="1">
      <a:defRPr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89"/>
    <p:restoredTop sz="96654"/>
  </p:normalViewPr>
  <p:slideViewPr>
    <p:cSldViewPr>
      <p:cViewPr varScale="1">
        <p:scale>
          <a:sx n="128" d="100"/>
          <a:sy n="128" d="100"/>
        </p:scale>
        <p:origin x="2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D18AE3-D3E3-4CFC-AF67-517916E096A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6423257-8478-4509-907E-E035CC0EE446}">
      <dgm:prSet/>
      <dgm:spPr/>
      <dgm:t>
        <a:bodyPr/>
        <a:lstStyle/>
        <a:p>
          <a:r>
            <a:rPr lang="en-US"/>
            <a:t>Classical Cryptography </a:t>
          </a:r>
        </a:p>
      </dgm:t>
    </dgm:pt>
    <dgm:pt modelId="{375B2D7A-7150-42D1-8AD8-3D2C29333ECF}" type="parTrans" cxnId="{DD4BD40D-FEA1-4624-809A-4E3B599F5E9C}">
      <dgm:prSet/>
      <dgm:spPr/>
      <dgm:t>
        <a:bodyPr/>
        <a:lstStyle/>
        <a:p>
          <a:endParaRPr lang="en-US"/>
        </a:p>
      </dgm:t>
    </dgm:pt>
    <dgm:pt modelId="{D176DC88-BB93-4705-8F0E-B2B28CB0AF10}" type="sibTrans" cxnId="{DD4BD40D-FEA1-4624-809A-4E3B599F5E9C}">
      <dgm:prSet/>
      <dgm:spPr/>
      <dgm:t>
        <a:bodyPr/>
        <a:lstStyle/>
        <a:p>
          <a:endParaRPr lang="en-US"/>
        </a:p>
      </dgm:t>
    </dgm:pt>
    <dgm:pt modelId="{8C0322B1-452E-49CC-ABFE-54B6CB2700E6}">
      <dgm:prSet/>
      <dgm:spPr/>
      <dgm:t>
        <a:bodyPr/>
        <a:lstStyle/>
        <a:p>
          <a:r>
            <a:rPr lang="en-US"/>
            <a:t>Private Key (Symmetric) Cryptography</a:t>
          </a:r>
        </a:p>
      </dgm:t>
    </dgm:pt>
    <dgm:pt modelId="{7D703B53-FF37-46C5-9093-55E566A8A7B9}" type="parTrans" cxnId="{AEC9477A-66B5-44D7-8A5A-D95E348D4F29}">
      <dgm:prSet/>
      <dgm:spPr/>
      <dgm:t>
        <a:bodyPr/>
        <a:lstStyle/>
        <a:p>
          <a:endParaRPr lang="en-US"/>
        </a:p>
      </dgm:t>
    </dgm:pt>
    <dgm:pt modelId="{FB794CD9-6E44-4056-8454-0B68664FFFDE}" type="sibTrans" cxnId="{AEC9477A-66B5-44D7-8A5A-D95E348D4F29}">
      <dgm:prSet/>
      <dgm:spPr/>
      <dgm:t>
        <a:bodyPr/>
        <a:lstStyle/>
        <a:p>
          <a:endParaRPr lang="en-US"/>
        </a:p>
      </dgm:t>
    </dgm:pt>
    <dgm:pt modelId="{2C400E13-9B92-489A-8AD9-E8E88EEC40AB}">
      <dgm:prSet/>
      <dgm:spPr/>
      <dgm:t>
        <a:bodyPr/>
        <a:lstStyle/>
        <a:p>
          <a:r>
            <a:rPr lang="en-US" dirty="0"/>
            <a:t>Public Key (Asymmetric) Cryptography </a:t>
          </a:r>
        </a:p>
      </dgm:t>
    </dgm:pt>
    <dgm:pt modelId="{F49708E0-BDE1-4C4B-B746-DDA2FD0E2AE8}" type="parTrans" cxnId="{35F31F64-9D72-4B19-B7C9-CCCB20E22F41}">
      <dgm:prSet/>
      <dgm:spPr/>
      <dgm:t>
        <a:bodyPr/>
        <a:lstStyle/>
        <a:p>
          <a:endParaRPr lang="en-US"/>
        </a:p>
      </dgm:t>
    </dgm:pt>
    <dgm:pt modelId="{5C1B231F-CA6C-4008-8C95-006D4EEBCCEA}" type="sibTrans" cxnId="{35F31F64-9D72-4B19-B7C9-CCCB20E22F41}">
      <dgm:prSet/>
      <dgm:spPr/>
      <dgm:t>
        <a:bodyPr/>
        <a:lstStyle/>
        <a:p>
          <a:endParaRPr lang="en-US"/>
        </a:p>
      </dgm:t>
    </dgm:pt>
    <dgm:pt modelId="{A5579EA0-5547-3342-8B73-C82704B6D6D0}">
      <dgm:prSet/>
      <dgm:spPr/>
      <dgm:t>
        <a:bodyPr/>
        <a:lstStyle/>
        <a:p>
          <a:r>
            <a:rPr lang="en-US" dirty="0"/>
            <a:t>Protocols </a:t>
          </a:r>
        </a:p>
      </dgm:t>
    </dgm:pt>
    <dgm:pt modelId="{DCAC5C4C-E560-694F-BB4F-B15D777C3ED7}" type="parTrans" cxnId="{D8A17AE6-7D70-2244-A6FF-67DBA6ACB999}">
      <dgm:prSet/>
      <dgm:spPr/>
      <dgm:t>
        <a:bodyPr/>
        <a:lstStyle/>
        <a:p>
          <a:endParaRPr lang="en-US"/>
        </a:p>
      </dgm:t>
    </dgm:pt>
    <dgm:pt modelId="{B26EF36A-CD5B-F34D-AE58-1BF7FEF2607F}" type="sibTrans" cxnId="{D8A17AE6-7D70-2244-A6FF-67DBA6ACB999}">
      <dgm:prSet/>
      <dgm:spPr/>
      <dgm:t>
        <a:bodyPr/>
        <a:lstStyle/>
        <a:p>
          <a:endParaRPr lang="en-US"/>
        </a:p>
      </dgm:t>
    </dgm:pt>
    <dgm:pt modelId="{22EC47A8-DC51-9445-BADD-D820E0109E0A}" type="pres">
      <dgm:prSet presAssocID="{7CD18AE3-D3E3-4CFC-AF67-517916E096A1}" presName="linear" presStyleCnt="0">
        <dgm:presLayoutVars>
          <dgm:animLvl val="lvl"/>
          <dgm:resizeHandles val="exact"/>
        </dgm:presLayoutVars>
      </dgm:prSet>
      <dgm:spPr/>
    </dgm:pt>
    <dgm:pt modelId="{E3B9C5E3-B921-924E-817E-68E390D993D7}" type="pres">
      <dgm:prSet presAssocID="{B6423257-8478-4509-907E-E035CC0EE446}" presName="parentText" presStyleLbl="node1" presStyleIdx="0" presStyleCnt="4">
        <dgm:presLayoutVars>
          <dgm:chMax val="0"/>
          <dgm:bulletEnabled val="1"/>
        </dgm:presLayoutVars>
      </dgm:prSet>
      <dgm:spPr/>
    </dgm:pt>
    <dgm:pt modelId="{69629161-5A22-B542-A58A-F964DC74581E}" type="pres">
      <dgm:prSet presAssocID="{D176DC88-BB93-4705-8F0E-B2B28CB0AF10}" presName="spacer" presStyleCnt="0"/>
      <dgm:spPr/>
    </dgm:pt>
    <dgm:pt modelId="{B01F17E3-2A21-3141-B2CD-2A34C059FB05}" type="pres">
      <dgm:prSet presAssocID="{8C0322B1-452E-49CC-ABFE-54B6CB2700E6}" presName="parentText" presStyleLbl="node1" presStyleIdx="1" presStyleCnt="4">
        <dgm:presLayoutVars>
          <dgm:chMax val="0"/>
          <dgm:bulletEnabled val="1"/>
        </dgm:presLayoutVars>
      </dgm:prSet>
      <dgm:spPr/>
    </dgm:pt>
    <dgm:pt modelId="{8BCBDE6F-9864-FD4B-B869-332644F64B89}" type="pres">
      <dgm:prSet presAssocID="{FB794CD9-6E44-4056-8454-0B68664FFFDE}" presName="spacer" presStyleCnt="0"/>
      <dgm:spPr/>
    </dgm:pt>
    <dgm:pt modelId="{BA988C02-93FD-F548-9DDC-5CCF2BC89A03}" type="pres">
      <dgm:prSet presAssocID="{2C400E13-9B92-489A-8AD9-E8E88EEC40AB}" presName="parentText" presStyleLbl="node1" presStyleIdx="2" presStyleCnt="4">
        <dgm:presLayoutVars>
          <dgm:chMax val="0"/>
          <dgm:bulletEnabled val="1"/>
        </dgm:presLayoutVars>
      </dgm:prSet>
      <dgm:spPr/>
    </dgm:pt>
    <dgm:pt modelId="{B584BA34-0AA3-9840-BF46-E5E18D852EAE}" type="pres">
      <dgm:prSet presAssocID="{5C1B231F-CA6C-4008-8C95-006D4EEBCCEA}" presName="spacer" presStyleCnt="0"/>
      <dgm:spPr/>
    </dgm:pt>
    <dgm:pt modelId="{61E6E75F-C23B-F641-B1FC-81AD5E40F07B}" type="pres">
      <dgm:prSet presAssocID="{A5579EA0-5547-3342-8B73-C82704B6D6D0}" presName="parentText" presStyleLbl="node1" presStyleIdx="3" presStyleCnt="4">
        <dgm:presLayoutVars>
          <dgm:chMax val="0"/>
          <dgm:bulletEnabled val="1"/>
        </dgm:presLayoutVars>
      </dgm:prSet>
      <dgm:spPr/>
    </dgm:pt>
  </dgm:ptLst>
  <dgm:cxnLst>
    <dgm:cxn modelId="{DD4BD40D-FEA1-4624-809A-4E3B599F5E9C}" srcId="{7CD18AE3-D3E3-4CFC-AF67-517916E096A1}" destId="{B6423257-8478-4509-907E-E035CC0EE446}" srcOrd="0" destOrd="0" parTransId="{375B2D7A-7150-42D1-8AD8-3D2C29333ECF}" sibTransId="{D176DC88-BB93-4705-8F0E-B2B28CB0AF10}"/>
    <dgm:cxn modelId="{FA651217-CF26-344E-94D3-92699D9FD2A5}" type="presOf" srcId="{A5579EA0-5547-3342-8B73-C82704B6D6D0}" destId="{61E6E75F-C23B-F641-B1FC-81AD5E40F07B}" srcOrd="0" destOrd="0" presId="urn:microsoft.com/office/officeart/2005/8/layout/vList2"/>
    <dgm:cxn modelId="{1155462A-0BD4-B645-BA30-14DD52C5C57A}" type="presOf" srcId="{8C0322B1-452E-49CC-ABFE-54B6CB2700E6}" destId="{B01F17E3-2A21-3141-B2CD-2A34C059FB05}" srcOrd="0" destOrd="0" presId="urn:microsoft.com/office/officeart/2005/8/layout/vList2"/>
    <dgm:cxn modelId="{0C162642-6383-B244-BCC3-9BCD5AA1B777}" type="presOf" srcId="{7CD18AE3-D3E3-4CFC-AF67-517916E096A1}" destId="{22EC47A8-DC51-9445-BADD-D820E0109E0A}" srcOrd="0" destOrd="0" presId="urn:microsoft.com/office/officeart/2005/8/layout/vList2"/>
    <dgm:cxn modelId="{0177735F-CEB8-E644-B3BC-5890EBA8D63D}" type="presOf" srcId="{B6423257-8478-4509-907E-E035CC0EE446}" destId="{E3B9C5E3-B921-924E-817E-68E390D993D7}" srcOrd="0" destOrd="0" presId="urn:microsoft.com/office/officeart/2005/8/layout/vList2"/>
    <dgm:cxn modelId="{35F31F64-9D72-4B19-B7C9-CCCB20E22F41}" srcId="{7CD18AE3-D3E3-4CFC-AF67-517916E096A1}" destId="{2C400E13-9B92-489A-8AD9-E8E88EEC40AB}" srcOrd="2" destOrd="0" parTransId="{F49708E0-BDE1-4C4B-B746-DDA2FD0E2AE8}" sibTransId="{5C1B231F-CA6C-4008-8C95-006D4EEBCCEA}"/>
    <dgm:cxn modelId="{AEC9477A-66B5-44D7-8A5A-D95E348D4F29}" srcId="{7CD18AE3-D3E3-4CFC-AF67-517916E096A1}" destId="{8C0322B1-452E-49CC-ABFE-54B6CB2700E6}" srcOrd="1" destOrd="0" parTransId="{7D703B53-FF37-46C5-9093-55E566A8A7B9}" sibTransId="{FB794CD9-6E44-4056-8454-0B68664FFFDE}"/>
    <dgm:cxn modelId="{5DC8D1B4-5DD2-714C-A590-5FAAE56D696B}" type="presOf" srcId="{2C400E13-9B92-489A-8AD9-E8E88EEC40AB}" destId="{BA988C02-93FD-F548-9DDC-5CCF2BC89A03}" srcOrd="0" destOrd="0" presId="urn:microsoft.com/office/officeart/2005/8/layout/vList2"/>
    <dgm:cxn modelId="{D8A17AE6-7D70-2244-A6FF-67DBA6ACB999}" srcId="{7CD18AE3-D3E3-4CFC-AF67-517916E096A1}" destId="{A5579EA0-5547-3342-8B73-C82704B6D6D0}" srcOrd="3" destOrd="0" parTransId="{DCAC5C4C-E560-694F-BB4F-B15D777C3ED7}" sibTransId="{B26EF36A-CD5B-F34D-AE58-1BF7FEF2607F}"/>
    <dgm:cxn modelId="{CFD087CB-BA8E-2A48-844B-1B54629A7791}" type="presParOf" srcId="{22EC47A8-DC51-9445-BADD-D820E0109E0A}" destId="{E3B9C5E3-B921-924E-817E-68E390D993D7}" srcOrd="0" destOrd="0" presId="urn:microsoft.com/office/officeart/2005/8/layout/vList2"/>
    <dgm:cxn modelId="{C678031D-ADC8-F542-B929-2917D5F9D3FB}" type="presParOf" srcId="{22EC47A8-DC51-9445-BADD-D820E0109E0A}" destId="{69629161-5A22-B542-A58A-F964DC74581E}" srcOrd="1" destOrd="0" presId="urn:microsoft.com/office/officeart/2005/8/layout/vList2"/>
    <dgm:cxn modelId="{F9022518-B0A7-7A44-A791-5F392E07C8AC}" type="presParOf" srcId="{22EC47A8-DC51-9445-BADD-D820E0109E0A}" destId="{B01F17E3-2A21-3141-B2CD-2A34C059FB05}" srcOrd="2" destOrd="0" presId="urn:microsoft.com/office/officeart/2005/8/layout/vList2"/>
    <dgm:cxn modelId="{12F4030E-4384-2F43-B988-4C397BDCA3D8}" type="presParOf" srcId="{22EC47A8-DC51-9445-BADD-D820E0109E0A}" destId="{8BCBDE6F-9864-FD4B-B869-332644F64B89}" srcOrd="3" destOrd="0" presId="urn:microsoft.com/office/officeart/2005/8/layout/vList2"/>
    <dgm:cxn modelId="{21C5FA07-FAED-2B4C-A6F1-2EC42FDBF69C}" type="presParOf" srcId="{22EC47A8-DC51-9445-BADD-D820E0109E0A}" destId="{BA988C02-93FD-F548-9DDC-5CCF2BC89A03}" srcOrd="4" destOrd="0" presId="urn:microsoft.com/office/officeart/2005/8/layout/vList2"/>
    <dgm:cxn modelId="{2E8F4EF1-0286-D544-A7B8-DE84974968B0}" type="presParOf" srcId="{22EC47A8-DC51-9445-BADD-D820E0109E0A}" destId="{B584BA34-0AA3-9840-BF46-E5E18D852EAE}" srcOrd="5" destOrd="0" presId="urn:microsoft.com/office/officeart/2005/8/layout/vList2"/>
    <dgm:cxn modelId="{B110BB3F-4297-0846-A8DB-2A9451F7660C}" type="presParOf" srcId="{22EC47A8-DC51-9445-BADD-D820E0109E0A}" destId="{61E6E75F-C23B-F641-B1FC-81AD5E40F07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9C5E3-B921-924E-817E-68E390D993D7}">
      <dsp:nvSpPr>
        <dsp:cNvPr id="0" name=""/>
        <dsp:cNvSpPr/>
      </dsp:nvSpPr>
      <dsp:spPr>
        <a:xfrm>
          <a:off x="0" y="4281"/>
          <a:ext cx="4629150" cy="11493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Classical Cryptography </a:t>
          </a:r>
        </a:p>
      </dsp:txBody>
      <dsp:txXfrm>
        <a:off x="56104" y="60385"/>
        <a:ext cx="4516942" cy="1037097"/>
      </dsp:txXfrm>
    </dsp:sp>
    <dsp:sp modelId="{B01F17E3-2A21-3141-B2CD-2A34C059FB05}">
      <dsp:nvSpPr>
        <dsp:cNvPr id="0" name=""/>
        <dsp:cNvSpPr/>
      </dsp:nvSpPr>
      <dsp:spPr>
        <a:xfrm>
          <a:off x="0" y="1242866"/>
          <a:ext cx="4629150" cy="11493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Private Key (Symmetric) Cryptography</a:t>
          </a:r>
        </a:p>
      </dsp:txBody>
      <dsp:txXfrm>
        <a:off x="56104" y="1298970"/>
        <a:ext cx="4516942" cy="1037097"/>
      </dsp:txXfrm>
    </dsp:sp>
    <dsp:sp modelId="{BA988C02-93FD-F548-9DDC-5CCF2BC89A03}">
      <dsp:nvSpPr>
        <dsp:cNvPr id="0" name=""/>
        <dsp:cNvSpPr/>
      </dsp:nvSpPr>
      <dsp:spPr>
        <a:xfrm>
          <a:off x="0" y="2481452"/>
          <a:ext cx="4629150" cy="11493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Public Key (Asymmetric) Cryptography </a:t>
          </a:r>
        </a:p>
      </dsp:txBody>
      <dsp:txXfrm>
        <a:off x="56104" y="2537556"/>
        <a:ext cx="4516942" cy="1037097"/>
      </dsp:txXfrm>
    </dsp:sp>
    <dsp:sp modelId="{61E6E75F-C23B-F641-B1FC-81AD5E40F07B}">
      <dsp:nvSpPr>
        <dsp:cNvPr id="0" name=""/>
        <dsp:cNvSpPr/>
      </dsp:nvSpPr>
      <dsp:spPr>
        <a:xfrm>
          <a:off x="0" y="3720038"/>
          <a:ext cx="4629150" cy="11493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Protocols </a:t>
          </a:r>
        </a:p>
      </dsp:txBody>
      <dsp:txXfrm>
        <a:off x="56104" y="3776142"/>
        <a:ext cx="4516942" cy="103709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1026">
            <a:extLst>
              <a:ext uri="{FF2B5EF4-FFF2-40B4-BE49-F238E27FC236}">
                <a16:creationId xmlns:a16="http://schemas.microsoft.com/office/drawing/2014/main" id="{D987252B-F1F1-7F41-AF61-E6607EBB56AA}"/>
              </a:ext>
            </a:extLst>
          </p:cNvPr>
          <p:cNvSpPr>
            <a:spLocks noGrp="1" noChangeArrowheads="1"/>
          </p:cNvSpPr>
          <p:nvPr>
            <p:ph type="hdr" sz="quarter"/>
          </p:nvPr>
        </p:nvSpPr>
        <p:spPr bwMode="auto">
          <a:xfrm>
            <a:off x="0" y="0"/>
            <a:ext cx="2982913" cy="4651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en-US"/>
          </a:p>
        </p:txBody>
      </p:sp>
      <p:sp>
        <p:nvSpPr>
          <p:cNvPr id="50179" name="Rectangle 1027">
            <a:extLst>
              <a:ext uri="{FF2B5EF4-FFF2-40B4-BE49-F238E27FC236}">
                <a16:creationId xmlns:a16="http://schemas.microsoft.com/office/drawing/2014/main" id="{F3D65A42-968B-024F-A66C-32865161B301}"/>
              </a:ext>
            </a:extLst>
          </p:cNvPr>
          <p:cNvSpPr>
            <a:spLocks noGrp="1" noChangeArrowheads="1"/>
          </p:cNvSpPr>
          <p:nvPr>
            <p:ph type="dt" sz="quarter" idx="1"/>
          </p:nvPr>
        </p:nvSpPr>
        <p:spPr bwMode="auto">
          <a:xfrm>
            <a:off x="3897313" y="0"/>
            <a:ext cx="2982912" cy="46513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en-US"/>
          </a:p>
        </p:txBody>
      </p:sp>
      <p:sp>
        <p:nvSpPr>
          <p:cNvPr id="50180" name="Rectangle 1028">
            <a:extLst>
              <a:ext uri="{FF2B5EF4-FFF2-40B4-BE49-F238E27FC236}">
                <a16:creationId xmlns:a16="http://schemas.microsoft.com/office/drawing/2014/main" id="{2A2F8D6E-98A3-3D4A-800F-968E4B926E9E}"/>
              </a:ext>
            </a:extLst>
          </p:cNvPr>
          <p:cNvSpPr>
            <a:spLocks noGrp="1" noChangeArrowheads="1"/>
          </p:cNvSpPr>
          <p:nvPr>
            <p:ph type="ftr" sz="quarter" idx="2"/>
          </p:nvPr>
        </p:nvSpPr>
        <p:spPr bwMode="auto">
          <a:xfrm>
            <a:off x="0" y="8829675"/>
            <a:ext cx="2982913" cy="465138"/>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en-US"/>
          </a:p>
        </p:txBody>
      </p:sp>
      <p:sp>
        <p:nvSpPr>
          <p:cNvPr id="50181" name="Rectangle 1029">
            <a:extLst>
              <a:ext uri="{FF2B5EF4-FFF2-40B4-BE49-F238E27FC236}">
                <a16:creationId xmlns:a16="http://schemas.microsoft.com/office/drawing/2014/main" id="{53A47EDC-AC81-4047-A6B2-91D9C0047B56}"/>
              </a:ext>
            </a:extLst>
          </p:cNvPr>
          <p:cNvSpPr>
            <a:spLocks noGrp="1" noChangeArrowheads="1"/>
          </p:cNvSpPr>
          <p:nvPr>
            <p:ph type="sldNum" sz="quarter" idx="3"/>
          </p:nvPr>
        </p:nvSpPr>
        <p:spPr bwMode="auto">
          <a:xfrm>
            <a:off x="3897313" y="8829675"/>
            <a:ext cx="2982912" cy="465138"/>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F45BBE4B-B4A2-D74A-A7E3-6B9D41384665}"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3:06:00.233"/>
    </inkml:context>
    <inkml:brush xml:id="br0">
      <inkml:brushProperty name="width" value="0.09071" units="cm"/>
      <inkml:brushProperty name="height" value="0.09071" units="cm"/>
      <inkml:brushProperty name="color" value="#FF0000"/>
    </inkml:brush>
  </inkml:definitions>
  <inkml:trace contextRef="#ctx0" brushRef="#br0">9436 4820 23090,'-11'-41'1132,"3"8"-1054,8 33 12,0 0-146,0 5 56,0 3 33,4 9-10,5 7 10,5 5-33,6 3 0,-1 3 23,9 12-12,0 2 0,-2-2-33,-4-6 22,-9-15 0,5 7 11,-6-10-22,3 3 33,-6-13-11,-2-5 23,-2-3-34,1-2 45,2-2-45,4-1 145,35-19-55,5-6-565,-8 1 0,2-4 480,1-2 1,0-2-6,-11 8 0,2-1 0,-1 0 0,4-3 0,0 1 0,1-1-578,1 0 1,1-1 0,-1 1 569,1 0 1,-1 0-1,0 1 8,-1 0 0,-1 1 0,-1 0 11,-2 2 1,-1 1-1,-2-1-300,13-7 1,-3 1 288,-6 5 0,-4 1 0,-7 5 0,-2 2 0,10-8 0,-13 9 0,-7 5 728,-5 3-740,0 1 1748,-1 2-1770,0 0 685,-2 3-774,-2-1-68,-1 2-89,-2 1-112,0 0-9439,-3 0 9064,-6 2 1,4-2-1,-6 3 1</inkml:trace>
  <inkml:trace contextRef="#ctx0" brushRef="#br0" timeOffset="8148">8763 6138 21353,'38'-17'112,"0"1"-112,-7 10 56,20 0-56,-10 0 0,14 1 11,-12 1 6,3 0 0,3-1-12,-18 2 1,2-1-417,11-1 1,4-1 0,-4 1 415,-7 0 1,-3-1 11,15-1 0,-1 0-12,-14 1 1,0 1 11,0 0 0,1 0-17,1 0 0,0 0 141,-1 1 0,1 0-147,0 0 0,0 1-44,-3-1 0,0 1-130,8 0 1,-1 0 56,13-2 66,7-2 57,-32 2 12,-5-1-12,-8 1 972,-4 1-927,-3-1-23,-2 0 0,-1 0-10,1 1-12,-1-2 11,0 3-11,-1 0-11,-2 1-45,-1 1-449,0 1 124,1-1-56,-1 1-11,0-1 762,0-1-292,-1 0 46,0-3-46,-1-1 56,-2 0 12,-2-1-56,-1 0 44,0 0-78,0-2-202,-1 1 124,0-1 44,-2-1-44,0 1-23,-3 0-146,-2-2 247,-2 2-11,-1-4-123,-1 2 134,3-1 0,2 2 22,5 2-22,1 2-269,4 2 68,1-1-102,1 1 303,0 0 101,1 0 56,-1 1-124,1-1 203,-1 2-91,-1 0-122,1 1 100,-1 0-381,1 1 213,-1 0 45,0 2 45,1 9 45,-2 7-57,0 13 79,0 7-112,1 6 12,0 1 55,1 0-56,0 0 0,-1-5-11,1-1 0,0-4 0,1-4-11,0-4-23,0-5 34,0-4 90,0-3-90,0-3-22,0-2 22,0-4 22,0-1-22,0-2-11,0-2 11,0-6 101,0 3-101,0-5 33,0 4 13,0 1-46,0 0 0,0 1-135,0 0 34,0-2 34,1 1 67,3-3 11,4-1 11,4-1-11,3-2 23,3-1 202,22-13-68,-12 8 45,17-7-101,-19 12-79,-2 3-22,-3 0 23,-6 3-23,-5 1 23,-4 2-34,-4 0-157,-2 1 359,0-2-90,0-1-112,-2-3-101,-3-5 67,-6-4 12,-5-9-57,-5-7 12,-2-9-28,6 8 0,0 0-17,-8-14 89,10 17 1,1 2-147,-2 2-1937,7 5-4057,1 5 6163,5 5 0,1 5 0,1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25:12.517"/>
    </inkml:context>
    <inkml:brush xml:id="br0">
      <inkml:brushProperty name="width" value="0.09071" units="cm"/>
      <inkml:brushProperty name="height" value="0.09071" units="cm"/>
      <inkml:brushProperty name="color" value="#FF0000"/>
    </inkml:brush>
  </inkml:definitions>
  <inkml:trace contextRef="#ctx0" brushRef="#br0">2306 1273 25735,'-18'-21'582,"4"5"-526,14 16-34,0 0 382,75 6-371,-45-4 1,3 1-401,8 0 0,6 1 1,-2 0 382,6 0 1,-1 0-17,-5-1 0,2 1 0,0-1 136,14 3 0,0-1-232,2 2 1,-5 0 22,-23-3 1,-6 1-40,-6 2 67,-40-2 0,-16 0-45,-23 2 45,21-4 1,-4 0-833,-2-2 0,-4 0 0,2 0 871,-5 1 1,-1-1-1,-14-3 1,4-1-48,24 1 1,4-1 52,-19-7 12,12 3-1,12-1-11,10 5 0,7 0 0,5 2 3351,2 0-3373,1 1 122,0 0-133,-2 1 33,-1 8-56,-2 8 33,-1 33 12,2-2 5,3-12 1,0 0 5,1 26-6,1-29 1,0 0 5,0-1 0,0 1-252,0 26 252,0-6 11,0-12-11,0-7 0,0-7 23,0-11 22,0-3 11,0-9-23,0-1 219,2-1-241,4 2 67,9 0 1,11 1-46,15 1 23,15-1-51,-22-3 1,2 0-278,1 0 1,2-1 271,1 0 0,-1-1-34,-1 2 1,-1-1-102,-1-1 1,0 0-202,-4 0 0,-1 1-628,25-1-559,-11 0-965,-12 0-2599,-16 0 5087,-9 0 0,-8 0 0,0 0 0</inkml:trace>
  <inkml:trace contextRef="#ctx0" brushRef="#br0" timeOffset="190">2227 1871 21801,'45'-24'399,"1"0"1,-1 1 0,1 5-383,-7 10 0,-1 4-522,2-1 0,0 1 370,-1 1 1,-1 2-387,-3 0 0,1 0-1620,4 3 1,-2 1-3966,13 4 6187,4 5 0,-39-5 0,-4-2 1</inkml:trace>
  <inkml:trace contextRef="#ctx0" brushRef="#br0" timeOffset="590">2995 1860 22462,'33'45'505,"-1"-7"-505,-14-26-112,4 0-236,5-2-111,4-1-785,7-2-2017,18-4 909,-11-1-954,11-8 1132,-22-3 2174,-5-9 2880,-9-2 963,-10-1-1792,-5-2 1176,-11-8-2084,0 9-247,-6-2-235,1 14-123,2 6-202,4 3-90,2 1 203,1 0-292,2 5-34,0 4-56,0 7-56,4 6-11,5 2-168,7 3-437,7 1-403,4-1-1189,4 0-1903,4-5-4170,2-3 8270,2-6 0,-17-6 0,-5-4 0</inkml:trace>
  <inkml:trace contextRef="#ctx0" brushRef="#br0" timeOffset="1674">3898 1853 24961,'-43'-20'-11,"6"10"11,12 29 22,6 6-33,2 3 11,4 1 0,4-1-11,5-2-23,2-2 12,3-2-45,7-2-124,6-3-156,10-2-90,10-7-168,4-3 34,7-3 77,3-7 371,2-4-45,-1-7-291,-3-6 296,-21 2 1,-2-3 307,7-18-33,-13 11 0,-2-3-709,0-27 899,-7 26 1,-2-2 38,0-1 1,-1-1 11,-2 2 0,0-1 185,-3-3 0,-2 2-236,-3-8-100,-3 4 11,0 31-112,0 7-79,0 3-11,-2 2 868,-5 10-801,-2 7-22,-5 15 67,0 5-784,2 8 706,2 3-23,6 3-22,5 0-17,5-16 1,2-1-18,8 15-78,4 11-247,10-28-89,6-4 90,4-7-79,5-7 134,2-6-280,3-5 740,3-3-617,-1-2 225,1-4-134,-5-3 369,-6-5 0,-6-3 56,-9 1 56,-2-3 145,-8 3 57,-3 1-179,-4 2 167,-1 3 68,-1 1-202,0 2-67,0 1 0,0 2-23,0 1-89,-2 2 0,1 0-1,-2 3 46,1 6 33,1-1 34,-1 4 0,2-5 11,0-2 12,0-1-12,0-2-180,0-2 24,0-4 21,0 0 1,0-4-1,1 2 23,0-2 0,0 4 0,1 0 23,-1 2-23,1 1 0,-1 1 22,0 6 202,0 8-78,2 9-79,-1 6 56,2 0-78,0-2-11,1-4-34,2-3-68,0-5-111,3-4-291,1-1-1570,2-6-3742,4-1 5782,-1-2 0,-4-1 0,-5 0 0</inkml:trace>
  <inkml:trace contextRef="#ctx0" brushRef="#br0" timeOffset="1870">4710 1729 24042,'-12'-21'-9831,"1"5"8874,8 16 0,1 0 0,-1 0 1</inkml:trace>
  <inkml:trace contextRef="#ctx0" brushRef="#br0" timeOffset="4355">5380 1939 24244,'-28'-44'560,"1"9"-470,5 31-45,-3 1-1,-2 6 113,-19 19-11,0 11-146,21-8 0,2 1-34,-4 15 12,15-7 22,12-13-45,0-2-112,7-4 23,3-1-101,11-6-101,5-3 66,7-2-267,5-6 10,3-8-325,0-8 147,-3-14 671,-7-10-668,-7-13 853,-15 20 1,-2-4-20,-1-6 1,-2-3 57,0-6 1,-2-2-512,-1-3 0,0 0 523,-2 4 0,0 0 44,-3 7 1,0 3-153,0 9 0,-2 3 242,-8-13-112,4 20 436,3 14-660,3 8 758,0 3-758,-1 11 1500,-4 10-1298,-2 16-34,-2 13-23,1 8-280,8-25 0,1 2 169,1 0 0,0 1-1,1 2 1,1 1-23,1 0 0,2-1-11,0 1 0,3-1-138,0-2 1,2-2 126,13 25 11,3-8-118,-5-23 1,2-1-85,16 8-156,13 2-57,-6-19-33,8-6 156,7-2-187,-26-6 1,2-1 102,-1 1 1,0-2-96,-1-1 1,0-3 33,4-6 0,-3-2 437,11-12 207,-17-2 1,-4-3 419,-7-9 157,-2-12-347,-12 20 444,-5 4-500,-5 7 218,-5 4-408,-5 8 526,-3 3-515,-2 3 0,-3 6-79,1 3-33,-4 13-101,11-3-23,-1 3-44,15-7 55,0-1-78,3-1-146,5 0 12,6 0-146,10 0-201,9-2-80,7-1-256,6-5 55,5-1 112,5-3 426,3-7-913,3-3 1238,-4-8 336,-6-2 213,-12 1 135,-10 3-23,-10 4 235,-8 3-100,-5 4-90,-4 3 39,0 1-555,-3 1 12,-4 1 190,-6 4-167,-6 5-80,-2 5-22,-2 2-44,3 1-79,2-1 22,5-1-22,2-2-123,4 2-123,4-7-24,1 3-21,4-6-90,7-1-67,7-2-135,10-2-167,6-1-13,2-5 394,-1-4 212,-6-8 157,-4-3 157,-7-3 89,-4 1 404,-3 2-56,-6 5-45,0 5-89,-3 5-169,0 2-157,0 2 135,-8 13-56,0 2-124,-7 12-55,3-2-23,4 0-11,3-2 0,3-2 0,1-2-33,1-2-102,6-1-212,4-3-79,10 0 46,6 0-360,7-3-44,6 1 133,0-6 58,-2-1 380,-4-3 213,-5-4 45,-6-3 425,-6-7 449,-6-10-482,-6 7 45,-1-4-90,-3 12-123,0 3-34,0 2-89,0 3-12,1 0-134,1 1 12,2 0-24,4 0 12,2 0-22,7 0-23,5 0-11,3 2-89,2 1-1,-2 2 45,-4 0-11,-4-2-34,-6 0 23,-4-2 33,-5-1-89,0 0 224,-1 0-45,0-2 0,0-6 0,3-6 0,0-10 22,3-6 90,1-2-78,2 0-23,0 6 112,-2 9-22,-2 8-101,-1 5 0,-1 5 225,2 9 55,2 7 33,3 12-66,1 4 10,3 1-223,4-1-34,2-1-11,4-3-393,2-3-368,3-3-1593,3-4-7466,0-7 9790,1-6 0,-16-3 0,-2-3 0</inkml:trace>
  <inkml:trace contextRef="#ctx0" brushRef="#br0" timeOffset="4872">7868 1676 24905,'3'39'15,"0"0"0,0-2 0,1 0-15,3 21-112,1-2-403,1-3 77,0-7-32,2-4-124,-2-9 404,3-8 190,-4-7 22,0-9 57,-3-4 44,-2-5-123,-2-3-11,-1-10 179,-4-30-101,-5-4-318,3 11 0,-1-2 351,-1 1 1,1-1 17,1-4 0,2-2-12,1-4 0,0-1 57,3-1 0,0 1-152,4 4 0,0 2 56,2 6 1,0 3 234,11-13-78,-2 19-101,1 17-44,1 7 55,8 17 90,7 10 34,9 24-113,-18-17 1,-1 3-651,3 4 0,-1 2 578,-1 1 0,0 1-56,-2 0 0,0-1-418,-3-3 0,-2-2 406,0-3 1,-2-1-16,9 20-79,-4-8-303,-6-6-460,-4-5-7373,-4 2 8622,-9-13 1,3-3 0,-4-14 0</inkml:trace>
  <inkml:trace contextRef="#ctx0" brushRef="#br0" timeOffset="5039">7994 1998 24972,'45'-30'-1005,"1"-1"1,-2 3-1,0 6-1639,-10 13 0,-1 4 2644,5-1 0,-3 0 0,7-1 0,-7 3 0</inkml:trace>
  <inkml:trace contextRef="#ctx0" brushRef="#br0" timeOffset="5971">8410 2220 21958,'44'10'-269,"0"1"0,-2-3 1,-2-5 54,8-15 158,-2-12-129,-19-4 1,-3-6 251,-5 5 0,-2-3-495,5-15 0,-2-3 753,-6 4 0,-2 0 33,0-4 1,0-3 216,-5 8 0,0-2 0,-1 3-244,0-1 0,-2 3-68,1-7 0,-3 6 418,-2 16-411,0 12-3,0 10-267,0 3 0,-4 2 0,-5 7 636,-7 8-569,-5 12-1707,7 3 0,1 2 1640,-4 20-11,7-15 0,3 1-143,3 17 20,2-1-112,10-5-282,5-3 125,11-7-213,8-6-392,8-8-102,6-7-582,8-7-492,5-5 721,-15-4 1,0-2 1462,16-9 969,-24 4 0,-4-3 891,-9-13 22,-12-3-111,-8 2-863,-6 0-269,-6 5 3292,-7 2-3606,-10 7-56,-6 4 0,-2 3 96,0 7-220,4 5-66,5 8-35,6 3-44,6 3-33,6 1-23,3 0-11,4 1-360,7-1-10,5 1-268,10-4-80,3-3 248,2-7 212,-2-6 100,2-10 191,-9-8-145,-3-9 179,-11-6 67,-2-2 12,-1 3 34,-1 6-113,0 9-24,0 5 440,-3 26-148,0 7 107,2 13 1,-1 4-332,1-11 1,0 0-505,2 15 1,1-1 459,0-13 0,0-2-39,0 0 0,1-1-56,0 29 50,-2-6 56,-9-9-11,-2-11 56,-10-12 807,-15-13-448,5-10 1013,-11-10-1181,12-8-124,4-9-56,4-5-33,5-5-34,8-5-168,5-7-424,13-6 250,-2 25 0,4 0-157,5-3 1,3 2-712,4 0 0,3 2-1149,0 2 1,1 1 2358,3 4 0,-2 3 0,4-3 0,-7 9 0</inkml:trace>
  <inkml:trace contextRef="#ctx0" brushRef="#br0" timeOffset="6317">9649 1986 26429,'-35'17'134,"7"5"-156,21 7-12,4 4-78,5 2-246,10-1-214,7-2-167,11-2-303,3-6-494,7-6 640,-1-7 807,1-5 89,-7-8 392,-8-13 493,-10-14-168,-8-16-56,-14-13-869,-1 26 1,-3 0 498,-4 0 0,-3 1-90,-2 1 1,-3 1-152,1 5 1,-3 2-51,-24-11-78,-2 14-628,1 11-2151,1 17-4864,6 9 7721,9 12 0,16-11 0,9-4 0</inkml:trace>
  <inkml:trace contextRef="#ctx0" brushRef="#br0" timeOffset="8754">952 835 21376,'26'-26'2891,"-5"6"-2376,-20 18-325,-1 1 79,0 50-56,1-19 0,0 3-906,1 6 0,0 4 0,0 2 726,1 0 1,1 1 0,-1 2-488,1 6 1,1 1 0,0 1 471,0 2 1,-1 0 0,1 1-8,-1 1 0,1 0 1,-1 0-9,0-2 1,-1-1 0,0 0-4,0-5 0,0-1 0,0-2-210,-1-3 1,0-2 0,0-1 209,0 12 0,1-4 0,-1-7 0,0-2 0,-1-1 0,0-2 0,1 10-22,-2-2 1314,0-30-1348,2-5 2159,0-2-2215,1-1 1030,3 1-1041,3-2 78,5 2-33,7 0 78,10 0 0,12-3 22,16-2-1713,-1-4 1,4-1 1701,-8 1 1,3-1-12,-5 0 0,4-1 0,-1 1-512,-8-1 1,0 0 0,0 1 503,3-1 1,0 0 0,2 1-253,2-1 1,0 1 0,1-1 259,2 1 0,0 0 0,0 0-327,0 0 1,0 0-1,0 0 334,2 1 1,0 0 0,0 1-8,0 0 0,0 0 0,0 0 0,1 2 0,0 0 0,1 0-4,1 0 0,1 0 1,0 1 0,-16-2 0,1 1 0,0 0 0,1 0 6,0 0 0,0-1 0,0 1 0,1 0-3,-1 0 0,0 0 0,1 1 0,-1-1 0,1 0 0,-1 0 0,1 0 0,-1 0 28,0 1 0,-1-1 0,1 0 1,0 1-29,-1-1 0,-1 0 0,1 1 0,0 0-4,14 1 0,1 0 0,-2 0-94,-1 1 0,-1 0 0,0-1 98,-2 1 0,0 0 0,0-1-49,-2 1 0,0-1 1,-1 0 48,-1 0 0,-1 0 0,1 0 0,-1 0 0,-1-1 0,1 1 0,-1-1 0,0 0 0,0 0 0,-2 0 0,0-1 0,2 1-34,1-1 0,2 0 1,1 0-1,-3 0 15,2 0 0,-3 0 1,3 0 18,-4-1 0,3 1 0,-1 0 0,-3-1 0,-2 0 0,-2 0 0,-1 0 0,0 0 0,1 0 0,-1 0-4,-1-1 0,1 1 1,-2-1 74,0 0 0,0 0 0,0 0-77,19 1 0,-1-1-28,0-1 1,0 0 10,0 0 1,0-1 0,1 1 0,-1-1-29,1 0 1,-1 0-1,0 1 1,0-1 16,-1 0 1,1 0 16,-1 0 0,-1 0-45,0 0 1,0 0 539,0 0 1,-1 0-535,-2 0 0,1 0 45,-1 0 0,-1 0-51,0 0 1,0 0 33,-1 0 0,1 0 16,-1 0 1,1 0-45,-1 0 0,0 0 698,-4 0 0,3 0-762,-7-1 1,2 0-1,-2 0 64,7-1 0,0 0 175,-8-1 0,2 1 0,-3-1-299,4-2 1,-2 0 179,-1 1 0,1-1 0,-2-1 0,-1 1-6,0-1 1,-2 1-6,-1 0 0,0-1 11,-2 1 0,1 1 421,-3-1 0,0 1-433,-2 0 1,1 0-135,13 0 1,0-1 66,-10 1 1,-1 1 22,11-2 0,0 0 84,-13 2 1,-2 0-35,1-1 1,-1 0-1,1 0 1,0-1 48,2 1 1,-1-1-44,1 1 0,-1-1 0,2 1 0,-1 0 22,-1 1 1,-2-1 111,29-4 113,-9 0-12,-8 0 954,-9-1-987,-5 0 372,-7 1-384,-4-2 920,-6-1-986,-2-2 250,-4-2-374,-3-4 0,-1-4 112,-1-5-112,-1-6 11,-1-5-11,0-6 11,-1-4-11,-5-7 0,-5-6-23,-6 10 1,-3-3-752,3 13 1,-1-1 765,0 3 1,-1-1-1,1 2-9,-5-4 1,0 1-461,-2-1 0,1 0 454,-1 1 1,1 1 16,-1 1 1,0 0-1,1 5 0,0 0 0,3 5 1,-2 1-12,-4-2 0,-1 3 17,-11-11-2619,-10 0 2619,15 19-22,1 5 902,-2 3-936,-1 1 56,-2 4 0,-4 0 658,-2 1-653,9 1 1,-2-1-6,-22-2-6,17 3 1,0 0-1,8 1 1,1 1-215,-3 1 0,0-1 220,-2 1 0,-1-1-12,-2 1 1,-1 0 5,-2-1 1,0-1 10,-2 1 1,0 0-6,-3-1 0,0-1 6,-1 0 0,-1 0 5,-1 0 0,0-1 0,-1-1 0,0 0 1092,0 0 0,-1 0-1098,-1-1 1,0-1-1,-1 0 1,-2 0-588,-1 0 0,0-1 593,17 4 0,1-1 0,-1 0 0,-1-1 1,0 1-1,0-1-11,-2 0 0,1 0 0,0-1 0,-1 1 0,0-1 0,0 0 3,0-1 1,0 1 0,0-1-4,1 0 0,0 0 0,0 0 3,0 0 1,0 0 0,0-1-4,1 1 0,0-1 0,-1 1-467,0-1 0,-1 1 0,1-1 467,-2 1 0,1 0 0,-1-1-4,-1 1 0,-1-1 1,1 0 3,-2 1 0,0-1 0,0 0 3,0 0 1,-1-1 0,0 1-1,0 0 1,1-1 0,-4 0-1,0 0 0,-3 0 0,-1 0 0,3 0 4,-3 0 0,3 0 1,-3 0-265,4 1 0,-3 0 0,1 0 0,3 0 253,1 2 0,3 0 1,-3-1 5,0 1 1,-3-1 0,-1 0 0,2 1 4,-4-1 1,3 0-1,-3 0-2,4 0 1,-3 1 0,0-1 0,3 1 9,0 0 0,2 1 0,0 0 7,0 0 1,-1 0-1,0 0-11,1 1 0,1 0 1,-4 0 10,0 1 1,-2-1-1,-2 1 1,4 0-1,-2 1 0,2 0 1,-2 0-4,3 0 1,-2 1 0,1 0-1,3 0-4,2 1 0,3 0 0,1 1-184,0 0 1,-1 0 0,2 1 171,0 0 1,0-1 0,0 1 100,1 1 0,0-1 1,0 0-102,0 1 1,-1 0 0,1 0 80,-1 0 0,-1-1 1,0 1-82,-1 0 1,0 0 0,-1 0 3,-2 1 1,0 0-1,-1 0-11,0 1 1,-1 1-1,0 0-96,-3 0 0,0 2 1,0-1 99,-1 2 0,-1 0 0,1 0 0,-1 0 0,0 1 0,0-1 7,1 1 1,-1 1-1,0-1-4,2 0 1,1 0 0,-1 0-9,3 1 0,0-1 0,0 0 5,2 0 0,0 0 0,1 0-4,1 0 0,1 0 1,1-1 3,0 1 0,2 0 0,0 0 0,0 0 0,2-1 0,-1 1 34,-17 4 0,1-1-29,4 1 1,1 0-6,4-1 0,2 0 0,6-1 0,2 0 0,5 0 0,2 0-11,-19 8 11,12-2 805,8-3-861,7-1 1887,5-2-2134,2 0 1549,0 0-2355,0 1-2622,-12 9-3137,8-3 6868,-7 4 0,18-12 0,4-2 0</inkml:trace>
  <inkml:trace contextRef="#ctx0" brushRef="#br0" timeOffset="11281">12735 2003 24222,'-44'-13'283,"0"-1"1,4 1 0,3 5-206,1 19-44,4 6 0,5 15-1,6 7 23,5 6-45,8 2-11,5-15 0,2-1-33,5 16-23,6 6-135,7-23-100,18-3 190,-4-11 101,12-3 45,-8-11 34,-3-4 122,-2-7 1,-7-9-90,-6-9 45,-6-33-90,-5 10-28,-4 16 0,-1 0 18,-1-6-1,-3 10-56,3 13-56,-2 9-46,2 7 35,0 10 67,0 10 11,0 17-11,6 11 0,5 8-11,9 5-56,-4-17 0,-1 0-161,-3-12 0,-1 0 194,2 8 1,-3-2-57,-2 7 68,-5-7 22,-7-3 44,-4-5-32,-6-4 32,-5-7 12,0-8 101,1-4-90,-2-5 300,1-8-367,1-6-146,2-9-134,6-7-325,10-26-202,17 9-210,-3 13 0,3 0 641,6 6 1,2 3 162,2-4 1,2 1 122,0-2 0,1 1 84,0-1 1,1 1 10,-2-1 1,-1 1 56,-1 2 0,-1 1-58,-2 2 0,-2 2 432,14-14 80,-8 9 548,-9 4-660,-9 12-101,-4 0 856,-5 9-1148,-1 1 441,-8 0-317,-10 6-1,-16 8 1,-11 10-762,-6 7 650,4 1-23,9 0-45,13 11-67,12-11-157,18 7-134,16-14-46,20-3-1132,18-5 1043,-23-10 1,2-2-808,4-2 0,2-1 263,2 0 1,2-1 190,1-2 1,1-2 778,1-1 0,-1-1 179,0-3 0,-2-1 118,-4-1 0,-1-2 386,-8 1 1,-3-1 1008,15-8 673,-22 3-1020,-14 4 186,-8 3-826,-6 2 890,-22 3-1214,-3 1 22,-23 3-67,1 9-279,-2 4 133,3 9-56,7 2-22,11 3-67,13 1 22,8 1-11,7 0-67,11-3 34,8-4-158,12-4-22,8-5-11,5-7 11,2-2 392,0-6-157,-3-8 34,-3-9 79,-3-12-46,-5-11-33,-2-11-716,-15 22 0,-1-1 716,-1-5 0,-1-1 33,-2-3 1,-2-1-185,-1-2 0,-1 1 291,-2 0 0,-1 2 33,1 4 1,-2 1 185,-1-18-90,-1 21-169,0 17-100,-2 12 0,0 15 1372,-3 11-1350,-2 21 146,2 16-93,5-23 0,1 1-36,0 5 1,3 1-7,5 1 1,2 1-34,2 0 0,3-1-6,5-2 1,3-1-35,0-4 1,2-2-269,0-3 0,1-2-230,1-4 0,0-1-247,1-3 1,1-1-2911,1-2 1,1-3 3694,3-2 0,-3-3 0,6 2 0,-7-6 0</inkml:trace>
  <inkml:trace contextRef="#ctx0" brushRef="#br0" timeOffset="11560">14845 1805 24099,'-32'46'421,"-1"0"1,3 1 0,3 2-338,10-1 0,3 1-1917,0 3 0,2 0 1833,2 0 0,2-1-28,2-2 0,2-1 126,1-5 1,3 0-446,2-4 0,3 0 207,2-4 0,3-1-353,3-1 0,3-2-1132,4-4 0,2-2-6880,24 16 8505,2-13 0,-21-15 0,-6-7 0</inkml:trace>
  <inkml:trace contextRef="#ctx0" brushRef="#br0" timeOffset="12053">15266 2277 25723,'-2'-40'-89,"-7"12"100,-7 40-11,-8 8 0,-5 10 0,2 5 0,2 1-22,7-1-13,6-1-32,6-2-168,4-4 0,3-3-90,7-4 67,2-5-111,8-4 54,2-6 159,3-3 88,-1-3 24,0-6 10,-4-4 34,-5-9 45,-5-6 22,-4-3 79,-3 0 44,-1 2-10,0 6-23,-4 6-157,0 7 0,-1 4 22,4 4-11,0 5 124,1 5-35,6 6-100,9 3 0,12 0-89,14-1-774,7 0-1154,5-3-2364,0-1 4381,-6-5 0,-21-4 0,-8-3 0</inkml:trace>
  <inkml:trace contextRef="#ctx0" brushRef="#br0" timeOffset="12271">15701 2657 24110,'-25'44'429,"-1"0"0,1-3 1,1-4-363,-9 1-67,-5 0-134,-5-4-550,3-3-795,3-8-3159,13-8 4638,9-7 0,10-5 0,5-3 0</inkml:trace>
  <inkml:trace contextRef="#ctx0" brushRef="#br0" timeOffset="12820">15977 2180 25241,'-9'46'-67,"2"1"22,5-1-123,1 0-45,1-4-89,4-4-91,2-6 147,4-5-426,1-5 179,-1-5 67,-1-5 202,-2-4 224,-3-5 11,-1-1 56,-1-2-11,2-5 34,-1-4 89,1-5-67,3-3 101,1 0-22,3 0-124,2 3 34,2 2-12,3 6 135,2 2-56,0 3 79,8 9-146,-7 2-68,4 11 12,-11 1-34,-1 5-11,-3 0 34,-4 3-45,-1 5 11,-4-12 101,-1 2 78,-9-17 0,-9-3-123,-10-3-33,-11-3-23,-5-6-168,-4-4-639,1-7-997,3-4-2342,7-2 4146,11-6 0,12 14 0,8 0 0</inkml:trace>
  <inkml:trace contextRef="#ctx0" brushRef="#br0" timeOffset="13137">16257 2050 21913,'39'17'631,"-1"1"0,-1 2 1,-4 2-273,2 30-827,-17-21 0,-2 1 546,-2 4 1,-2 0-46,-1 3 1,-2 0-18,-3 0 1,-1 0-17,-1-2 0,-2 1 0,-1-3 0,0-1 6,-1-2 0,-2-1 214,-5 24-309,-4-11 89,-7-9 22,-2-10 197,-4-8-746,0-6-1087,0-5-1837,4-4 3597,5-2 1,7 0-1,5 0 1</inkml:trace>
  <inkml:trace contextRef="#ctx0" brushRef="#br0" timeOffset="13483">17144 2578 25499,'31'-11'52,"0"0"1,1 1-1,-1 2-74,21 5-113,6 0-1017,3 1 357,1 2-293,0 0-1153,-2 0-1087,-3 0-3596,-9 5 6984,-12 0 0,-18 1 0,-9-2 0</inkml:trace>
  <inkml:trace contextRef="#ctx0" brushRef="#br0" timeOffset="13689">17209 2731 24289,'36'2'-165,"1"0"1,0 1 0,1-1-531,-2-1 0,1 0-1206,1 0 1,1 0-2520,0 0 0,-1-1 4461,2-2 1,-4 1 0,6 0 0,-10-2 0</inkml:trace>
  <inkml:trace contextRef="#ctx0" brushRef="#br0" timeOffset="14126">18307 2184 23874,'0'-35'448,"1"1"1,3-26-315,3 36-123,5 1-11,3 2 0,3 4-45,4 6 1,0 4 44,4 5 11,18 9-22,-5 5-1,13 10 1,-14 5-23,-12 5 1,-1 3-23,2 10-98,-10-8 0,-3 0 154,-10 4 0,-6-1 45,-8 3-1,-5 0 24,-9 1 100,-1-1-12,-1-1 57,1-4-45,1-1 23,3-4-101,5-2-90,4-2-45,6 0 230,3 1-578,2-1-862,9 2-3136,6 0 4391,9 0 0,-8-13 0,-3-4 0</inkml:trace>
  <inkml:trace contextRef="#ctx0" brushRef="#br0" timeOffset="14278">18574 3330 28671,'30'-17'-783,"0"1"1,17-16 0,-47 24 0,-1 0-1</inkml:trace>
  <inkml:trace contextRef="#ctx0" brushRef="#br0" timeOffset="16903">6235 3874 24995,'55'6'84,"1"0"0,-1 1 0,-15-3 0,0 2-84,19 11 0,6 6 0,-14 0-455,-6 15 449,-19-11 0,-1 1-61,0 16-22,-5 3 21,-7-1 35,-4-2 10,-6-3-44,-1-7 194,-2-8-127,-2-8 98,-2-8-31,-1-6 90,-4-3 45,0-4 264,-6-9-332,-2-9 79,-5-10-34,3-6-33,5-4-146,6-3-11,10-1-12,13-1-22,13 2-403,13 3 235,8 8-33,-2 9-113,-2 10-347,-8 7-818,-7 5-1658,-7 4-3810,-6 6 6992,-6 3 0,-5-1 0,-3-3 0</inkml:trace>
  <inkml:trace contextRef="#ctx0" brushRef="#br0" timeOffset="17376">7252 4436 24659,'-23'48'313,"2"-1"-302,11-12-11,3-3-33,2-2-1,4-5-11,3-6-145,7-3 22,8-6 78,9-4-55,7-3 89,1-2 56,2-4 45,-3-5 67,-7-7 11,-5-7 11,-9-7-123,-5-4-44,-12-25-169,-8 15-482,-12-11-178,-9 27-651,-4 12 1513,-15 13 0,27 3 0,-3 4 0</inkml:trace>
  <inkml:trace contextRef="#ctx0" brushRef="#br0" timeOffset="18373">8073 4366 23964,'37'-9'504,"4"2"-414,6 6-79,6-1-11,4 0-235,2 1-947,-27 1 1,0-1 352,3 1 0,0 0-634,1 0 1,-1 0-1362,1 2 1,-3-1 2823,21 4 0,-24-1 0,-14 0 0</inkml:trace>
  <inkml:trace contextRef="#ctx0" brushRef="#br0" timeOffset="18608">8314 4507 16389,'-7'1'5020,"2"0"-3989,5-1 224,0 0-908,-6 0-134,20 2-179,2 1-34,25 3-959,-6-3 1,3 1-1753,22 1-699,-18-2 0,0-2 3410,13 1 0,-24-2 0,-9 0 0</inkml:trace>
  <inkml:trace contextRef="#ctx0" brushRef="#br0" timeOffset="20292">9919 4225 25207,'-20'-40'416,"2"9"-360,13 31-45,-1 0 0,-4 0-11,-5 8 56,-5 4 78,-6 11-33,1 4-45,1 0-22,5 1-12,5-1-22,5-2 0,5-1-11,3-1-539,43 14 371,-17-20 84,5-3 0,2-3 95,0-11 67,-4-4 34,-4-6 22,0-24-33,-9 2-57,-1-15 13,-9 15 43,-4 6 12,0 7 0,-1 8-101,0 7-22,0 3-68,1 1 90,3 8 34,7 8 5,7 7 0,4 3-50,22 18-748,-10-13 0,2-1 311,-4-7 0,-1-2-622,2-1 1,1-1-1580,-1-1 1,0-2 2648,0-1 0,-3-3 0,6 2 0,-10-6 0</inkml:trace>
  <inkml:trace contextRef="#ctx0" brushRef="#br0" timeOffset="21102">13156 4147 25140,'40'-3'112,"0"0"0,-1 2 0,-2 4-112,17 24-468,-2 8 457,-4 5 0,-8 5 0,-5 2-68,-8 1 23,-6-2-78,-8-3 22,-5-6 157,-5-4-79,-2-1 114,-2-13-58,-1-3 23,-2-12 134,2-4 389,-2 0-288,1-3-156,-2-9 88,0-12-66,2-14-90,0-12-56,2-10-238,4 28 1,2 0 220,2-1 0,2 0-50,4 2 0,3 1-90,9-5 0,1 2-22,10-7-225,7 3-5803,-19 35-3624,-11 13 9784,-1 10 1,-10-5-1,-2-5 1</inkml:trace>
  <inkml:trace contextRef="#ctx0" brushRef="#br0" timeOffset="21327">13982 4366 23863,'-5'47'373,"0"0"1,0-3-1,1-4-328,4 7-45,7-3-112,2-5-313,8-5-830,4-6-1928,4-6-5209,5-5 8392,1-8 0,-13-5 0,-4-3 0</inkml:trace>
  <inkml:trace contextRef="#ctx0" brushRef="#br0" timeOffset="21609">14629 4311 25791,'36'-11'11,"0"0"0,-1 1 0,-1 2-123,14 8-180,3 0-212,2 0-291,0 2-976,-4 3-850,-4 4-2926,-8 4 5547,-10 0 0,-14-4 0,-6-3 0</inkml:trace>
  <inkml:trace contextRef="#ctx0" brushRef="#br0" timeOffset="21824">14815 4495 19190,'-5'0'4370,"0"0"-3361,5 0-1311,71-4-931,-24 3-106,5-1 0,5 0 1339,-2 2 0,-6 0 0,-2 0 0,-13 0 0,0 0 0</inkml:trace>
  <inkml:trace contextRef="#ctx0" brushRef="#br0" timeOffset="22381">15920 4177 26183,'0'55'22,"0"1"-22,0-4-22,0 4-214,0 2-100,1 1-68,3-2-32,4-4-236,6-4 615,3-9-156,1-5-89,-1-11 223,-4-7 79,-3-9 56,-6-4 112,-1-3-33,-3-5-57,0-5 23,0-7-23,0-6 24,0-3 155,0-1-55,0 3-191,2 5-11,5 5 0,5 6 146,7 4 67,1 2 33,3 3-44,0 5-124,2 5-22,0 9-34,1 3-10,-2 2-12,-2-1 0,-4-2 0,-6-6-23,-4-4 46,-5-5 67,-15-5-56,-11-1-34,-21-2-203,-18-3-388,25 0 0,-2 0 114,-4-2 1,-2 0-1425,-1-2 0,-1 1-2592,-2-1 0,1-1 4493,-3 2 0,4-1 0,-8-1 0,12 2 0</inkml:trace>
  <inkml:trace contextRef="#ctx0" brushRef="#br0" timeOffset="23772">5056 5971 24008,'-4'-28'1020,"4"7"-919,16 16 56,8 4-12,9 10-55,-1 6 0,1 5-79,-7-2 1,0 2-134,10 9 0,-1 2 122,-11-7 0,-2 1-6,0-1 1,-2 0 5,15 21 0,-7-1-11,-8-6-23,-5-4 22,-7-7 12,-4-8-11,-3-3 11,-1-6 0,0-2 34,0-1 277,-5-3-266,-3-2 33,-3-1-44,-2-2 22,-1-8-56,0-7-78,2-17 66,1-14-100,7-1 0,3-3 72,2 9 1,3 0-146,1-16 1,4 1 133,1 19 1,3 3-23,-1 3 0,2 3-117,8-17-202,-4 16-539,-6 15-1600,-3 8-607,-2 12-3630,0 8 6768,2 7 0,-4-5 0,-2-3 0</inkml:trace>
  <inkml:trace contextRef="#ctx0" brushRef="#br0" timeOffset="24489">6448 6324 24468,'-20'29'313,"0"0"1,-13 21-280,25-23-34,4-4-67,3-2 67,7-6-11,3-2 11,8-8-12,5-2 1,3-3-11,2 0 22,11-11 33,-11 1-21,3-10 66,-18 4-67,-5 0 0,-5-2-11,-2 1-212,-20-13-505,-15 2-57,-8-1-458,-2 10-3116,18 13 4348,7 3 0,9 3 0,6 0 0</inkml:trace>
  <inkml:trace contextRef="#ctx0" brushRef="#br0" timeOffset="24773">7194 6236 25118,'42'-8'-262,"0"-1"1,-2 1 0,-1 0-669,19-3-225,-1 0-1945,1 2 938,-1 0-2163,-5 3 323,-7 3 4002,-11 1 0,-16 2 0,-8 0 0</inkml:trace>
  <inkml:trace contextRef="#ctx0" brushRef="#br0" timeOffset="24961">7403 6316 23068,'40'1'85,"0"1"1,2 0 0,-2-2-193,-3-1 1,0 0-1409,3 0 1,0 0-660,2 0 0,1 1 2174,-1-1 0,-2 2 0,7-1 0,-12 0 0</inkml:trace>
  <inkml:trace contextRef="#ctx0" brushRef="#br0" timeOffset="25597">8871 6059 25599,'-32'-28'82,"0"-1"1,1 3 0,2 7-5,-2 18 0,-4 1-33,-1 4-22,0 4 21,0 8-10,3 4-23,3 4-11,6-1-45,3 2 34,6-3 11,4-2-78,5-5 11,4-3-23,2-4 45,0-4 45,4 0 0,7-3 45,11-1-34,10 0 56,3-3-67,0-4 34,-7-5-23,-4-4-11,-7-3 0,-2 0 0,-5 2 0,-3 4-33,-2 6-12,-4 4-190,1 2 235,-2 14 11,-1 6 0,-3 17 11,-3 5-22,-3 5 0,-2 2 0,1 2-22,0-3 11,0-5-56,3-7 10,2-9 57,1-8-23,4-7 12,0-6 11,1-3 169,14-3-113,4-8-56,18-5-22,4-9-192,2-2-469,1-3-998,-3 1-2431,-2 2 4112,-5 1 0,-15 11 0,-6 4 0</inkml:trace>
  <inkml:trace contextRef="#ctx0" brushRef="#br0" timeOffset="25814">9272 6216 26384,'-1'36'134,"0"0"1,0 0-1,1-2-134,-2 20-156,2-1-203,0-2-594,3-5-402,2-9-2578,7-9-5898,5-13 9367,5-6 0,-10-7 0,0-2 0</inkml:trace>
  <inkml:trace contextRef="#ctx0" brushRef="#br0" timeOffset="26232">9687 5982 24804,'31'23'370,"2"4"-348,2 6-22,2 3-22,3 2-626,-3 1 502,-3 0 1,-5-1-12,-8-3-123,-7-4 220,-7-7-30,-5-3 168,-4-7-78,-5-3 33,-5-4 58,-5-3 326,-3-3-81,2-3 11,3-8-123,4-7 101,4-12-236,4-9-89,2-10-11,9-9-101,7-3-17,-3 29 0,3 1-263,16-22-448,3 10-852,0 11-1389,1 10-5681,0 10 8762,-4 6 0,-14 4 0,-7 1 0</inkml:trace>
  <inkml:trace contextRef="#ctx0" brushRef="#br0" timeOffset="26421">10358 6157 24647,'-6'42'377,"0"-1"1,0-2-1,2-3-377,4 7 0,0-5-415,3-1-649,2-9-1659,6-4-4728,5-10 7451,4-7 0,-7-5 0,0-2 0</inkml:trace>
  <inkml:trace contextRef="#ctx0" brushRef="#br0" timeOffset="26664">11134 5951 26563,'10'32'97,"-1"0"0,1 0 1,0 0-98,5 25-90,5-1-201,3-4-168,0-6-281,1-6-538,-1-8-2251,-4-8-4662,-4-9 8191,-5-7 0,-4-5 0,-4-3 0</inkml:trace>
  <inkml:trace contextRef="#ctx0" brushRef="#br0" timeOffset="26848">11091 6185 22564,'-3'-5'2778,"1"1"-2094,2 4-662,19-3-22,7 6-269,23-1-437,6 7-1844,7-2 679,-30-3 0,1-2 1906,1 0 1,-2-1 0,6 0 0,-10-1-1</inkml:trace>
  <inkml:trace contextRef="#ctx0" brushRef="#br0" timeOffset="27262">11761 5992 25375,'53'20'157,"1"9"-146,-30-5 1,-2 2-540,4 3 1,0-1 527,0 3 0,1 0 0,-2 0 0,0 0 0,-1 0 0,-1-1-11,-4-2 0,0-1-23,10 22-156,-9-10 443,-10-9-253,-5-10 119,-5-7-119,-1-8 191,-8-3-135,-6-6 536,-10-8-536,-4-8-22,0-8 22,1-6 112,7-4 90,6-4-213,7-6-45,8-5-830,12-6 807,-3 29 1,3 0-34,6 1 0,2 1-165,2 2 1,2 2 113,2 3 0,1 2-330,27-12-347,-5 9-1412,-4 10-1838,-8 7 4034,-5 7 0,-15-1 0,-7 2 0</inkml:trace>
  <inkml:trace contextRef="#ctx0" brushRef="#br0" timeOffset="27771">12564 6427 25791,'51'-20'56,"0"-1"0,-11 5 0,-2 3-68,18 5 12,-22 7-22,2 7-23,-13 4 23,2 8 11,-14 6 11,-4 2 0,-3 2-12,-3 1-10,-1-2 22,-7-1 0,-4-2 11,-8-2-11,-2-3 11,1-2 12,2-5-12,5-4-11,5-2 11,5-2 23,1-2 11,2-2-12,8 0 23,7 0-56,14 0-11,10-6-45,9-1-22,6-6-202,3 0-68,0 1-100,-5 3-1827,6 2 359,-23 3-7687,0 3 9603,-22 1 0,-7 0 0,-3 0 0</inkml:trace>
  <inkml:trace contextRef="#ctx0" brushRef="#br0" timeOffset="29176">14862 6476 24379,'6'60'593,"0"-7"-559,-12-30-34,-6-1-359,-9 0-9472,-29 6 8269,23-15 0,-12 3 0,34-16 0</inkml:trace>
  <inkml:trace contextRef="#ctx0" brushRef="#br0" timeOffset="29580">15791 6011 25880,'-27'23'84,"1"0"0,-16 19-95,37-13-11,4 1-1,11-1-10,7-1-180,12-2-90,22 0 135,-11-9-101,12 0 235,-13-12 101,-17-1 23,-1-4-90,-18-9-45,-3-6-22,-10-12-297,-6 1 0,-5-1-365,-18-14 268,9 13 0,-1 1-984,-16-3-404,3 7-2790,10 8 4639,11 4 0,12 6 0,8 2 0</inkml:trace>
  <inkml:trace contextRef="#ctx0" brushRef="#br0" timeOffset="29962">16891 5827 24916,'-31'31'22,"1"0"1,0-1-1,3-3-33,-4 4 11,-4 3 0,-1 3-906,-2-2 906,2-2 286,5-4-298,8-9 136,10-5-124,7-5 0,4-1 135,2 1 630,2 2-428,9 4-147,9 3-122,15 2-68,10-1-191,11 0-458,-24-11 1,1 0-333,1-1 1,1 0-1379,2-1 1,0 0 2358,1-2 0,-3-1 0,7 2 0,-9-3 0</inkml:trace>
  <inkml:trace contextRef="#ctx0" brushRef="#br0" timeOffset="30375">17324 5906 25791,'40'12'18,"-1"0"1,0 1 0,-4 3-19,-7 2 0,-2 2-6,0 1 0,-1 2-16,0 0 0,0 0-68,-2 1 0,-2 1-17,0-1 1,-2 1-107,15 20-33,-11-3-34,-7-8 33,-10-6 180,-3-9 67,-3-6 78,-4-7 46,-6-4 32,-6-7 192,-7-7-113,-2-9-78,2-11-1,3-6 80,7-4-191,7-6-45,3-1-145,14-2-125,8-2 12,16 2-414,5 4-746,-10 24 1,1 4-1619,14-3-4158,7 7 7194,-25 26 0,-13-6 0,-5 6 0</inkml:trace>
  <inkml:trace contextRef="#ctx0" brushRef="#br0" timeOffset="30811">18161 6257 26171,'25'-37'79,"3"5"-79,0 24 0,2 3-45,1 3 34,-2 3-12,-1 7 12,-5 6-56,-3 8-11,-6 5-23,-6 4-45,-3 20 113,-11-10-1,-7 12 12,-11-19 22,-5-3 22,-3-6-22,1-4 56,1-7 11,6-4-11,6-3-22,5-4 11,7-1-23,3-2-11,2 0-280,9 0 269,9 0-224,18 0-348,14-2-358,13-3-213,-28 0 1,1 0-1602,2-2 1,1-1 2743,2-2 0,-2 0 0,6-1 0,-8 1 0</inkml:trace>
  <inkml:trace contextRef="#ctx0" brushRef="#br0" timeOffset="31146">19541 6032 25791,'-40'13'26,"-1"0"0,3 1 0,4 1-15,-4 17-11,9-7 0,-1 0 0,-14 12-17,16-14 1,1 0-52,-6 9 12,13-10 23,6 2 10,12-9 12,5-1 0,10 0-46,10 2-189,13-2-225,9-1-358,9-2-1555,6-4 894,-26-5 0,0 0-3426,1-1 1,1-1 4900,1-1 0,-2-1 0,5 1 1,-9-3-1</inkml:trace>
  <inkml:trace contextRef="#ctx0" brushRef="#br0" timeOffset="31536">19821 5992 24636,'25'-4'213,"2"7"-123,5 21-79,4 6-479,3 5 468,0 4-11,-2 3 11,-3 2 0,-5-2 131,-5-4-143,-4-5 51,-7-6-162,-4-5 33,-6-8 12,-1-4 331,-2-6-107,-3-3 67,-4-1-68,-6-6 68,-5-7 180,-1-10 111,2-24-358,7 6-135,4-18-11,9 13-67,10-2-213,7 3-180,9 6-224,1 7-347,0 12-1792,0 10-5805,-1 6 8628,-2 7 0,-13-2 0,-4 2 0</inkml:trace>
  <inkml:trace contextRef="#ctx0" brushRef="#br0" timeOffset="31763">20675 6364 25263,'3'46'302,"1"0"1,-1 0 0,2 2 0,1-3-471,5 8 0,3-6-2000,9 1 442,1-8-8105,-3-6 9630,-6-12 1,-7-10-1,-4-7 1</inkml:trace>
  <inkml:trace contextRef="#ctx0" brushRef="#br0" timeOffset="34123">5361 7580 25443,'10'-47'426,"7"11"-269,17 33 22,9 6-45,8 9-108,-16 6 0,3 7 1,-2-1-27,-1 0 0,0 4-139,6 8 1,4 5 0,-6-1 121,-7 1 0,-4-2 0,-1 0 1,-2-1-24,-7-6 1,-5-3 108,-6 3-92,-4-6 46,-9-5 10,-4-11-10,-10-2 33,-6-8 268,-4-10-302,-1-8-11,3-16-11,4-14-34,15 0 1,4-5 5,2 11 0,1 0-330,6-18 1,4 1 301,-1 20 0,3 4-214,7-2 1,1 5-268,5-4 537,29 45 0,-39-3 0,17 30 0</inkml:trace>
  <inkml:trace contextRef="#ctx0" brushRef="#br0" timeOffset="34347">6245 7833 23605,'15'47'762,"-1"0"0,0-2 0,0-3-695,-4-10 1,-1-2-68,1 1 0,-1-1-11,8 29-348,-4-6-336,-1-7-482,-4-8-2498,-1-11 3675,-3-7 0,-1-10 0,-2-6 0</inkml:trace>
  <inkml:trace contextRef="#ctx0" brushRef="#br0" timeOffset="34598">7152 7925 26171,'44'-12'-137,"-1"0"0,1 1 0,18-5 0,-5 4-245,-23 8 1,-3 1-79,3 0 1,-1 0-578,0 0 1,-1 0-3278,29-3 4314,-7 1 0,-25 2 0,-9 0 0</inkml:trace>
  <inkml:trace contextRef="#ctx0" brushRef="#br0" timeOffset="34806">7400 8040 25062,'40'-4'-68,"1"0"1,-1-1 0,0 1-191,-5-2 1,3 0-2621,19-1 0,1 1-792,-14 1 1,1 0 3669,14-1 0,-4 0 0,-12 1 0,-12 2 0</inkml:trace>
  <inkml:trace contextRef="#ctx0" brushRef="#br0" timeOffset="36097">9159 7603 23852,'-6'-32'498,"0"1"1,-7-24-275,-1 38 123,-17-7-212,3 11 100,-4 6 1,-2 4-68,-12 17-101,14-1 0,1 3-203,-11 29 169,22-19 1,3 1-556,-11 27 522,10 0-22,9-5-159,6-4 170,4-5-113,6-7 46,4-7 11,6-7 22,4-8 34,0-6 210,5-3-199,1-5 602,1-7-580,-1-6 173,-2-8-172,-4-5-23,-1-4 0,-3-4 0,-1 1 0,-4 4-12,-3 9-32,-5 11-24,-2 8 1,-2 12 67,-2 12 34,-4 15-12,-2 14 12,-3 6-333,2 2 299,2-1 11,3-5-83,2-6 72,1-7 0,1-9 0,0-7 0,1-6 0,3-6-11,3-3 308,6-4-320,5-2 8,8-1-198,5-7-169,5-4-144,4-9-774,-12 4 0,0-2-1153,12-8-2463,-10 6 1,-2 0-1521,-1 0 6436,2-2 0,-19 16 0,-4 1 0</inkml:trace>
  <inkml:trace contextRef="#ctx0" brushRef="#br0" timeOffset="36473">9472 7928 24132,'29'-11'874,"-1"3"-706,-14 14-56,1 6 22,0 10 169,-5 28-235,-4-4-188,-4-13 0,-3 0 187,-9 20 34,-3 0-68,-8-3-21,1-2-1,2-8 0,2-6 34,2-2-12,6-14 68,2-3-34,5-12 1,1-2 351,9-2-419,7-6-12,16-4-55,11-8-90,9-2-747,-22 9 0,1 0 517,3 1 0,0-1-609,1 0 0,0 1-584,-2 0 0,0 0-2415,-2 1 1,-3-2 3994,18-10 0,-22 9 0,-10 2 0</inkml:trace>
  <inkml:trace contextRef="#ctx0" brushRef="#br0" timeOffset="36946">10153 7634 26295,'15'-42'0,"2"10"-12,6 30 12,2 4-22,1 6 0,-2 7-1,-1 12 1,-3 8 22,1 8-67,0 9-135,-1 4 101,1 2 23,-3-3-57,-1-5-78,-5-9 146,-5-8 55,-4-11 12,-2-7 23,-2-8 10,-5-3-21,-7-4 44,-7-6-23,-4-6 1,-2-10 123,4-8 146,5-24-303,8 7-6,9 14 1,3-1-18,10-20-247,-1 24 0,1 1 231,2-3 0,2 1-85,1 0 0,0 0-184,0 2 0,1 2-980,19-21-1637,-2 14-2890,0 13 5815,-6 11 0,-13 8 0,-5 2 0</inkml:trace>
  <inkml:trace contextRef="#ctx0" brushRef="#br0" timeOffset="37365">10759 7863 25017,'34'-6'59,"1"0"1,-3 2 0,-1 0-49,7 3-11,-2 1-22,-4 4-12,-7 4-10,-5 17 44,-10 1 22,-3 12-22,-7-6 11,-7 1 12,0-2-1,-9-1 34,-1-3 101,-16 8-79,9-10-33,-10 4-23,15-12-22,5-3 0,5-2 0,6-3 12,1-3 10,12-1-22,8-3-134,19-1-393,14-1-336,-19 0 1,1 0-662,3 0 0,2 0-3392,1 1 1,1-2 4291,2 0 1,-4 0 0,7 1 0,-11-3 0</inkml:trace>
  <inkml:trace contextRef="#ctx0" brushRef="#br0" timeOffset="37592">11664 7987 25039,'44'-16'26,"0"0"0,-1 1 1,-3 5-94,17 7-281,2 2-1973,-2 1 977,-5 0-129,-7 0-2079,-7 0-6279,-12 0 9531,-9 0 1,-10 0 0,-6 0-1</inkml:trace>
  <inkml:trace contextRef="#ctx0" brushRef="#br0" timeOffset="37778">11893 7740 23325,'9'43'485,"0"-1"1,-1-7 0,1-3-604,9-2 1,2-2-937,14 11-2307,3-2-6470,2-4 9706,-1-5 0,-16-14 0,-5-5 0</inkml:trace>
  <inkml:trace contextRef="#ctx0" brushRef="#br0" timeOffset="38192">12659 7730 25891,'46'14'-33,"2"9"21,-23-4 1,-1 3-39,3 2 0,-1 0-684,1 0 1,1 1 626,-2 0 1,0-1 50,-1-1 0,-2 0-79,20 17 113,-8-5-34,-9-8 386,-10-6-520,-8-6 311,-5-5-121,-6-5 22,-8-3 56,-7-3 90,-9-8 135,0-7 44,5-10-33,6-7 0,8-3-180,4-4-134,10-5-67,10-5 259,14-3-400,-10 25 1,3 1-6,0 1 1,4 2-2181,13-3 1,2 4-2309,-11 10 1,0 2 4700,10-1 0,-3 4 0,-9 8 0,-8 0 0</inkml:trace>
  <inkml:trace contextRef="#ctx0" brushRef="#br0" timeOffset="38670">13437 7835 23348,'39'-3'197,"0"0"1,-1 0 0,-3 1-131,9-1-44,1 1 10,-3 1-21,-5 1-68,1 3 22,-16 2-22,-4 2-11,-14 4 67,-4 2 0,-9 6 67,-22 16-230,7-16 1,-2 1 83,1 0 1,0-1-78,-19 13-214,28-14 135,8-2 235,9 0 89,11-1 158,10 2 66,11 2-33,8 4-95,-11-6 0,0 2-107,17 12 68,-18-12 0,-1 2 134,7 8-101,-6 0-11,-6-3-78,-9-3 0,-8-5 111,-12-4 46,-12-2-157,-15-5-90,-13-2-22,-11-3-327,26-2 1,-1 0 157,-2 0 1,-2 0-1502,-14 0 1,0-1-1716,15-1 1,0 0 3406,-8-2 0,5 0 0,13-1 0,9-1 0</inkml:trace>
  <inkml:trace contextRef="#ctx0" brushRef="#br0" timeOffset="39096">15163 8250 24457,'-23'36'212,"0"1"1,1-3 0,0-4-213,-13 1-156,-1-4-617,-2-3-1267,5-6-3988,6-9 6028,9-3 0,10-5 0,4-1 0</inkml:trace>
  <inkml:trace contextRef="#ctx0" brushRef="#br0" timeOffset="39645">15963 7869 25207,'-30'38'265,"-1"-1"1,4-4-1,6-3-220,16-3-22,5-3-12,8-2 0,6-3-22,11-4-34,5-3 23,5-5-12,19-3 12,-15-2 22,7-1 22,-26-3 45,-8-4-78,-8-17-56,-4 0-68,-9-14-112,-8 5-167,-9 0-225,-2 1-22,0 4-1737,2 4-4247,8 5 6645,8 3 0,6 8 0,4 0 0</inkml:trace>
  <inkml:trace contextRef="#ctx0" brushRef="#br0" timeOffset="40008">17082 7685 24513,'-36'32'30,"0"0"1,0 0 0,-2 3 0,0-2-442,-7-2 1,2-3 377,-10 4 22,5 0 11,2-1 0,7 0-34,11-3 300,9-4-244,10-4 204,6-3-69,13-1-45,8-2-90,16-2-22,11-3-336,11-3-404,6-3-297,-28-2 1,1-1-1121,1 1 1,2-2 2156,1 1 0,-2 0 0,7 0 0,-8 0 0</inkml:trace>
  <inkml:trace contextRef="#ctx0" brushRef="#br0" timeOffset="40401">17589 7656 25645,'21'25'-8,"0"0"1,0 0 0,-1 0-28,16 22-1826,2 2 1525,-2-2 45,-4-4 546,-5-6-636,-10 2 280,-8-16 367,-19 2-244,-3-18 45,-12-2 12,5-8 858,4-5-690,4-5 111,6-8-190,4-4-168,7-7 0,10-6-11,9-8-34,-6 21 0,1-1-95,2-1 0,2 1-67,0-2 0,2 1-281,-1 3 1,0 1-1575,20-13-3249,-9 14 5311,-9 12 0,-14 7 0,-6 3 0</inkml:trace>
  <inkml:trace contextRef="#ctx0" brushRef="#br0" timeOffset="40961">18331 7918 25454,'36'-20'15,"0"1"0,-2 1 0,-2 6-15,6 10 0,2 2 0,2 1 0,-3 4 0,-3 3-34,-8 4 12,-7 2-34,-8-1 11,-7 1 0,-3 0 11,-4 2 23,-8 1-22,-7 2-79,-9-1 33,-5-2-10,-1-1-57,2-3-33,4-3-56,8 1 111,4-4 35,8 1 22,2-1 44,3 2 23,0 1 0,0 3 56,7 3 56,4 3 45,8 5 33,5 1 23,3 2-67,2-1-1,-2 0-33,-2-3-22,-5-4 78,-8-4-134,-6-6 55,-3-3 147,-11-3-12,-10-1-157,-17-1-55,-12 0-12,-10 0-549,-5-1 111,3-3-693,4-3-2679,13-6-6021,13-5 9129,15-5 0,9 9 0,5 1 0</inkml:trace>
  <inkml:trace contextRef="#ctx0" brushRef="#br0" timeOffset="41303">19518 7828 24972,'-21'35'33,"-1"1"1,5-9 0,0-1-34,-15 19 0,6-17 0,-2-1 22,-4-3 1,-1-3-23,1-5 0,6-1-11,6-5-57,8 0 24,7-2 44,5 1 22,11 1 90,34 6-112,8-1-477,-10-6 1,2-1 381,-3-1 0,0 0-544,3-1 0,1 0-67,0 0 0,-1-1-3098,-2 0 0,-1-2 3804,-2 0 0,-4-2 0,4 1 0,-11-2 0</inkml:trace>
  <inkml:trace contextRef="#ctx0" brushRef="#br0" timeOffset="41727">20265 7864 25387,'31'25'33,"0"4"-10,-3 9-23,0 2 22,1 1-22,-3-2-22,-2 1-1,-3-5-55,-3-1-79,-5-7 56,-5-5-44,-4-7-23,-3-6 168,-1-5 33,0-2 180,-5-6-101,-3-8-11,-4-9 67,-2-10 90,3-7 0,4-3-68,3-3-123,3-3-67,10 0-11,5-3-67,11 3-79,3 5-3537,1 6 3222,-1 11-412,0 10-1044,-3 7-2049,-3 6-5854,-4 8 9280,-1 6 0,-10-4 0,-1 2 0</inkml:trace>
  <inkml:trace contextRef="#ctx0" brushRef="#br0" timeOffset="42209">20823 8160 26418,'29'-19'-4,"0"-1"0,0 2 1,-1 6 3,14 11 0,0 3-23,-5 7 1,-7 5 11,-7 11-23,-7 4-11,-7 7-11,-5 3-22,-2 0 22,-11-1-11,-6-2 11,-15-1 22,-9-5-11,-7-3 23,0-7 22,2-6 11,6-4 0,8-5 224,7-3-111,9-1-35,8-1 12,6 0 134,36-1-201,2-3-34,-3 2 0,3-1 0,-5 0 0,-1-1-12,0 1 1,1 0-22,25-3-90,-8 1-146,-12 2-258,-12 1-582,-13 1-8722,-7 1 9252,-29 0 0,16 0 0,-17 0 1</inkml:trace>
  <inkml:trace contextRef="#ctx0" brushRef="#br0" timeOffset="45480">7574 8637 25196,'14'-15'-1315,"-10"-2"1,11 25-1</inkml:trace>
  <inkml:trace contextRef="#ctx0" brushRef="#br0" timeOffset="45779">7643 9432 22765,'0'0'0</inkml:trace>
  <inkml:trace contextRef="#ctx0" brushRef="#br0" timeOffset="45928">7772 9738 23695,'0'0'0</inkml:trace>
  <inkml:trace contextRef="#ctx0" brushRef="#br0" timeOffset="47368">5961 10263 24726,'34'-16'885,"-1"3"-459,1 27-258,-4 5-112,0 8 0,0 4-45,7 16-11,-12-15 0,0 1 0,-7 1 0,-2-1 0,6 14-11,-2 11-23,-15-11 34,-3-23 0,-1 5 0,-1-25 12,0-2 44,0-1-56,0-7 0,0-9 0,0-13 11,0-16-22,0-14-1,3 3 1,3-3-830,1 9 1,2-2 840,-1 5 0,2-2 0,2-1-8,6-2 1,2-1 0,0 4-89,2-4 1,0 2 95,-4 10 0,2-1 0,-3 6-302,7-6-415,-8 19-449,-5 14-660,-1 13-1547,4 15 3373,2 13 0,-7-10 0,-1 0 0</inkml:trace>
  <inkml:trace contextRef="#ctx0" brushRef="#br0" timeOffset="48154">6820 10475 26082,'26'35'41,"0"0"0,-2-3 0,-4-2-41,-1 5 0,-2-2-22,-1 1-12,-2-4-67,-1-1-67,-3-4 56,-2-5 45,-3-5-35,-2-5-21,-1-4 34,-1-3-12,0-2 11,-1-10 45,0-2 45,0-15-44,0-1-35,0-9 46,0-4 10,1-2 23,3 0 11,0 7-11,4 6 45,-3 9 45,0 9-1,-2 5-33,1 4 0,1 1 68,4 1-57,3 0-45,3 0-11,2 5 12,0 3-12,0 6 0,-1 6 12,-4 3-23,-1 3 12,-4 1-12,1 0 0,-1-2 0,3-3-24,0-2 13,1-4-78,1-1-1,-4-8 0,-1 1 79,-5-7 0,-1-1-79,0-8 34,2-6 56,0-10-22,2-5-79,1-4 23,2-1 44,4 2 34,0 7 0,1 7 179,-3 8 57,-4 7 89,-2 12-78,-3 7-79,-1 9-12,0 5-100,1 0-44,1-1-12,2-1-68,3-3-324,4-1-415,4-3-840,7-2-3316,4-3 4963,6-5 0,-13-5 0,-3-4 0</inkml:trace>
  <inkml:trace contextRef="#ctx0" brushRef="#br0" timeOffset="48350">7753 10771 24860,'33'-14'-363,"1"0"1,-2 0 0,-1 3-1968,8 4-1928,3-1 4258,-2-1 0,-17 4 0,-5 1 0</inkml:trace>
  <inkml:trace contextRef="#ctx0" brushRef="#br0" timeOffset="48780">8264 10442 25297,'34'-12'216,"0"0"1,-2 0 0,-3 5-183,9 25-23,-10 1-11,4 18-67,-16-3-23,-6 2-10,-5 1 44,-4-3 44,-10-3-21,-6-2 22,-10-3-1,-7-2 0,-2-2-10,-2-2-34,-2-5 34,0-3 22,-14 0 0,15-5 0,-2 0-23,23-4 23,8 1 0,5 0 79,3 1 89,10 1-44,8 1 44,12 0-135,7-1 1,4-1-62,-8-2 0,0 0-286,21 4-340,-16-4 1,0 1-905,16 2-3461,1-1 5019,-3-2 0,-24-1 0,-6-2 0</inkml:trace>
  <inkml:trace contextRef="#ctx0" brushRef="#br0" timeOffset="49110">9341 10487 24423,'40'-18'242,"1"-1"1,-2 3 0,-3 3-243,12 11-212,5 1-393,4 1-426,2 1-773,0 3-1894,-3 1-6133,-3 5 9442,-8-1 1,-20-3 0,-9-1 0</inkml:trace>
  <inkml:trace contextRef="#ctx0" brushRef="#br0" timeOffset="49310">9580 10659 23527,'37'2'239,"-1"1"0,-1-1 0,0 0-716,19-2-218,7 0-67,-27 0 0,0 0-1474,2 0 1,0 0 2235,1-1 0,-2 0 0,5 1 0,-9-2 0</inkml:trace>
  <inkml:trace contextRef="#ctx0" brushRef="#br0" timeOffset="50132">10868 10222 24076,'2'-32'476,"0"-1"0,-7-23-297,-10 37-78,-11 0 78,-6 6 13,-3 6-80,-2 4-23,-2 10 79,-1 7 0,1 10-67,1 4-23,6 3-33,7-1-45,8 0 0,8-1 0,5-1 0,4-2-22,4-1-1,6-4 1,10-3-23,8-5 45,4-5 0,2-4 0,-3-3-11,-3-7 0,-4-4-34,-4-8 11,0-5-33,-1-2-22,-1 1-1,-2 1 23,-4 7 0,-5 6-1,-4 6 35,-2 8 33,-1 12 11,0 13-11,-4 14 0,-2 9 0,-4 3 0,-3 4-486,-1-2 486,-2 0 0,-1-2-158,-1-5-111,0-7 169,2-6-180,1-6 56,7-7 224,3-6 56,5-5 33,9-5 46,5-4 66,11-3-89,5-5 374,4-7-598,4-6-403,1-8-1210,-1-2-3822,-3-2 5547,-8 0 0,-12 13 0,-6 4 0</inkml:trace>
  <inkml:trace contextRef="#ctx0" brushRef="#br0" timeOffset="50908">11231 10521 25970,'2'36'52,"1"-1"0,-1-3 1,1 1-20,4 28-33,0-15-101,3 11-246,3-9 167,-4-17-89,4 5 45,-3-21 157,-2-5 67,0-5 23,-3-4-23,0-1 33,-3-5-22,0-5 23,-1-8 22,-3-6-22,-4-4 111,-2-16-78,1 11 1,1-7-12,6 19-23,0 4 12,2 4-23,3 1-10,4 2-12,2 1 0,1 1-12,-1 3 12,-1 2-11,-2 2 11,0 1 0,0 0 0,-1 2 23,-2 7-23,-1 5 23,-2 7-1,-1 2-22,0 2 0,0-1 0,1 1 0,1-1-269,3 8 33,-2-10-32,2 2-24,-3-12 80,-1-6 200,1-2 1,0-3-11,1-2-12,3-8 23,2-5 11,1-10-11,8-21 11,-1 10 11,8-16 11,-5 21 158,7-1-12,-11 16 22,1 3 56,-11 11 102,0 9-90,-1 6 11,1 9-79,-2 5-111,1 0-46,-1 1-22,1-2-11,2-2-123,1-1-370,1-4-482,1-3-1748,-1-2-7108,1-1 9697,0-4 1,-5-3 0,0-4 0</inkml:trace>
  <inkml:trace contextRef="#ctx0" brushRef="#br0" timeOffset="51117">11959 10810 26048,'33'-8'93,"1"-1"1,-2 1-1,-3 2-272,10 6-371,9 0-581,6 1-6279,6 2 7410,-4 0 0,-24 0 0,-11-2 0</inkml:trace>
  <inkml:trace contextRef="#ctx0" brushRef="#br0" timeOffset="51316">12559 10542 25835,'0'51'52,"-1"0"1,3-3-1,1-4-354,5 13-304,5-2-559,-1-5-1973,-2-6-6061,-4-8 9199,-3-7 0,-2-14 0,-1-6 0</inkml:trace>
  <inkml:trace contextRef="#ctx0" brushRef="#br0" timeOffset="53385">12855 10113 26295,'50'7'106,"0"-1"0,0 1 1,0-1-1,0 1 1,-5 0-1,0 2-106,0 3 0,11 3 0,1 2 0,-7 1 0,-16 1-11,-8 28 0,-7-1-34,-6 12 34,-7-18-1,-3 3 12,-3-25 23,-5-5-1,-1-8 12,-7-2-1,-2-7-33,-1-9 12,0-11-1,9-5 0,1-5-33,-1-22-258,8 14 1,3-2 223,2 10 0,5-1-164,12-11 0,8-4 0,-2 6-324,-6 9 0,0 2 66,3-6 0,3-3 0,-5 20-9353,-2 33 9490,-13 12 1,-1 2-1,-5-7 1</inkml:trace>
  <inkml:trace contextRef="#ctx0" brushRef="#br0" timeOffset="54104">13912 10509 25476,'-1'39'134,"1"0"1,1-3 0,3-3-112,9 3-23,4 0-56,0-2-34,-1-2 0,-1-5-56,-6-7 45,-1-5 45,-5-7 56,0-4 0,-2-3-33,-1-1-180,0-18 202,0 0-157,0-19 89,0 0 12,0-4 45,0-6 22,0 0-45,4 2 34,2 7-1,4 12 12,2 10 0,1 9 90,0 4-12,2 5 79,10 21-157,-4 0 0,9 18 0,-11-8 0,1-2 0,-3-1-22,1-3-45,-5-4-1,-2-4-10,-4-5 11,-3-5 0,-2-4 67,-2-1 78,0-3-67,-1-8 0,-3-5 12,-2-10-23,-1-4 0,4-4 0,0-3 0,7-14 45,5 15-1,4-8 292,10 23-145,-6 8-34,3 4 45,-9 14 33,0 5-100,1 13-23,-2 4-79,2 1-22,-1-1-11,0-2-22,2-1-292,-1-4-470,1-1-807,0-3-2443,1 0-5797,-1-2 9748,0-3 0,-6-7 0,-2-3 0</inkml:trace>
  <inkml:trace contextRef="#ctx0" brushRef="#br0" timeOffset="54274">14688 10693 22664,'38'-17'-3277,"1"0"0,-4 1 0,-3 4 1729,-1 11 0,-14 0 0,-4 0 0</inkml:trace>
  <inkml:trace contextRef="#ctx0" brushRef="#br0" timeOffset="54501">15175 10435 25263,'3'40'321,"0"0"1,0-1-1,1-3-231,3 18-90,1-1 0,1-5 0,0-5-190,-2-7-247,0-9-202,-1-5-650,-2-7-2207,-3-5-6335,0-4 9725,-1-4 1,0-1 0,0-1-1</inkml:trace>
  <inkml:trace contextRef="#ctx0" brushRef="#br0" timeOffset="54998">15815 10487 24580,'41'-7'220,"0"0"1,-1 0-1,-1 2-198,-7 5 1,-1 0-404,2 0 0,1 0 331,0 1 0,1 0 39,-3 0 0,0 0-594,26 1-437,-12 2-714,-11-3-1415,-11 0-5972,-8-1 9143,-9 0 0,-4 0 0,-3 0 0</inkml:trace>
  <inkml:trace contextRef="#ctx0" brushRef="#br0" timeOffset="55178">16159 10299 24726,'-14'50'302,"1"0"1,-1-3 0,5-3-270,15 15-33,4-2-325,6-2-717,4-4-3874,-4-20 1,2-1 4022,12 6 1,-3-1-1,-13-27 1</inkml:trace>
  <inkml:trace contextRef="#ctx0" brushRef="#br0" timeOffset="55631">16471 10239 26071,'31'-14'59,"0"-1"1,14 12 0,-1 7-55,-14 8 1,0 5-479,12 8 0,-2 3 456,-11-5 1,-3 1 4,-1 2 1,-2 1-45,-3-1 0,-1 1-156,10 25-69,-17-18 1,-3-1 45,2 13 301,-5 8-279,-11-29 267,-5-9-54,-7-8 33,-3-4 68,-2-8 523,-1-7-456,1-9-45,3-9 113,5-6-68,8-5-22,4-8-68,15-5-66,8-5-275,-4 28 1,2 0 256,1 2 1,1 1-40,0 1 0,1 3-45,18-11-190,-5 10-291,-9 15-438,-6 4-1893,-7 9-6219,-5 6 9121,-4 7 0,-3-5 0,-1-2 0</inkml:trace>
  <inkml:trace contextRef="#ctx0" brushRef="#br0" timeOffset="56303">17200 10625 25151,'12'35'239,"0"-1"0,-1-1 1,1-3-229,12 5-11,-1-3 0,2-2-101,-2-5-67,-2-4-79,-3-4 57,-4-5 111,-4-6 57,-4-2-79,-1-4-56,-3-2 90,1-7 45,-2-6 11,-1-8-1,0-6 12,1-1-22,4-3 11,2 1 0,7 1-23,1 4 23,4 6 11,0 6 11,-1 9 67,0 2 12,0 7-23,-2 6-67,-2 7 11,-4 9 1,-3 5-1,-3 4-11,-1 0 0,-2 0 0,0-2 0,0-3-56,0-4-56,1-3 56,-1-7 22,0-4 34,0-7 23,-1-1 66,0-3-66,0-5-12,0-7 78,0-8-33,0-11-33,-1-5 44,0-6 11,0-2-44,0 0 11,5 1-45,5 4 0,6 7-23,4 10 23,0 10 90,0 7 11,0 8-34,-1 9-56,-1 8 12,-2 10-29,-2 2 0,-1 0-274,3 9-17,-4-10 1,0-1-1407,-4-3-2118,1-3 3821,-4-5 0,-1-8 0,-2-5 0</inkml:trace>
  <inkml:trace contextRef="#ctx0" brushRef="#br0" timeOffset="56531">18112 11344 22821,'-26'29'104,"-1"1"1,2-3 0,-1-3-1260,-16 1-1494,-7 3 2055,22-12 0,-2-1 594,0 2 0,2-2 0,-5 3 0,8-6 0</inkml:trace>
  <inkml:trace contextRef="#ctx0" brushRef="#br0" timeOffset="57727">19126 10685 25073,'-37'25'998,"0"5"-763,6 11-134,4 2-495,5 1 405,8-2 12,6-2-12,5-5-11,6-4 151,7-6-151,8-4 77,8-7-77,8-6-12,2-4-10,3-3-3182,-1-2 3159,-3-4-102,-3-5 136,-4-6-34,-6-5-34,-4-2 12,-5-7 56,-4-3-23,-5-3 12,-2-3-34,-6 3 45,-7 0-12,-6 5-89,-9 5-89,-1 6-225,-4 5-325,0 5-1053,2 5 1817,1 1-8999,7 3 9024,6-1 1,8 1-1,4 0 1</inkml:trace>
  <inkml:trace contextRef="#ctx0" brushRef="#br0" timeOffset="58115">19964 10528 24008,'-18'29'325,"1"0"1,-19 23-158,7-23-79,-2-1-44,-4 1-45,-1 1 11,0 1-11,-1 0 0,3 1 0,3-1 0,7-5 0,8-2 0,9-6 101,5-1 56,16-3-101,10 2-34,19-2-11,10 2-11,-23-8 0,1 0-181,1 0 1,0 1 57,0-1 0,0 0-493,27 7-796,-8-2-1389,-8-2-4393,-7-4 7194,-4-3 0,-15-2 0,-5-2 0</inkml:trace>
  <inkml:trace contextRef="#ctx0" brushRef="#br0" timeOffset="58570">20339 10767 24995,'-9'-25'190,"2"5"56,15 28-122,8 5 44,13 9-44,8 4-102,7 2 23,3 2-45,-1 0-320,-3 0 320,-6-1-44,-7-1 21,-8-3-33,-6-2-45,-7-4 45,-5-5 22,-2-2 331,-2-3-297,-6-5 34,-3-1 0,-7-3 0,-3-3 22,-2-7 0,2-7 0,2-8 22,5-22-78,5 7-101,14-14-100,8 15-103,13 0-233,3 3-23,0 5-4090,1 5-2802,-15 14 7452,-3 3 0,-13 9 0,-1 0 0</inkml:trace>
  <inkml:trace contextRef="#ctx0" brushRef="#br0" timeOffset="59244">20892 10824 23672,'2'41'190,"0"0"1,1-4 0,1-3-101,0-5-1,5-2-66,1-3 10,1-2-33,3-4 0,-3-3 12,1-6-12,-4-1 0,-2-5 0,-2 0 44,-1-2 35,-1-1-68,-1-2 0,1-6-11,0-5 0,0-6 11,2-4 1,1 1-1,2 1 34,1 2 11,1 4 0,0 3 11,1 4-34,-1 3-21,0 3-1,0 2 11,1 3-22,1 6 11,0 7 1,2 7-12,-1 4 0,1 1 0,-1 3-68,0-3-77,-3-2 33,-1-4-34,-4-6-22,-1-4 90,-2-6 22,0-2 89,-1-4-21,0-6-1,0-5 22,0-22 113,0-9-135,0 0 68,1 3 10,2 20 46,2 5-12,1 8-45,1 3 90,-1 4 79,3 6-102,0 5-54,1 9-69,-1 3-22,-1 1 0,0 1-135,-1-1-347,1-4-358,-1-1-1648,7-3-2733,5-2 5221,8-5 0,-10-4 0,-1-4 0</inkml:trace>
  <inkml:trace contextRef="#ctx0" brushRef="#br0" timeOffset="59595">22062 10781 23874,'-24'48'527,"0"-3"-415,3-12-34,-2-2 1,-4-1-46,-4-4-33,-4-2 68,-3-4-68,-1-3 11,3-2 11,6-5 57,10-2-12,10-3-11,6-2 67,5 2 34,12 0-135,11 2-22,18 0-235,11-1-269,7 0-583,2-3-1311,-3-1 2398,-20-2 0,-2 0 0,-1-1 0,8 1 0</inkml:trace>
  <inkml:trace contextRef="#ctx0" brushRef="#br0" timeOffset="60035">22492 10704 24423,'4'-36'426,"5"17"-236,10 35-10,3 14-80,3 8-10,1 5 0,-1 5-1142,1 4 1052,-2 2 0,2 1-136,-3-1 113,-1-4 23,-6-7-67,-5-7-45,-5-9 45,-3-8 33,-3-7 805,0-6-771,0-3 518,0-3-473,0-8-23,0-6 34,0-13-56,0-6 11,1-5 23,8-3-34,5-2 11,11-3 0,5 3-11,4 2-44,1 7-57,0 6-123,-2 8-202,-4 6-818,-5 6-1759,-7 5-3115,-7 5 6118,-5 6 0,-4-4 0,-1 4 0</inkml:trace>
  <inkml:trace contextRef="#ctx0" brushRef="#br0" timeOffset="60782">23225 11113 24692,'8'45'134,"0"1"1,4 8-1,1-2-156,8 3-6,-8-19 0,-2-2-196,1 10-280,-1-3 325,-5-16 66,-2-4 113,-2-16 34,-2-3 11,0-2-45,0-4 0,0-6 23,-3-8-12,0-7-11,0-5 56,0-3 22,3-4 101,6-18-67,3 12 12,7-7 21,-1 22-78,0 8 1,-1 5-12,0 7-34,-1 2 12,1 3-23,-3 2 0,0 1 11,-1 0-22,-3 3-22,1 5 22,-3 5 0,1 7 0,-3 2 0,1 4-22,-2 0-12,0 0-44,0-3 22,-1-3 0,0-4-12,-1-4-44,0-5 56,0-2 34,0-3 190,0 0-101,0-12 23,1-3 11,1-12-34,3-1 22,3-2-66,2 1 22,1 1-1,0 4 12,0 6 45,1 5 0,-3 5 45,0 3-56,0 3 0,-2 6 44,1 8 56,-1 10-100,-1 8-12,0 3-66,-3 3-12,0-1-23,0-3-145,0-4-369,0-4-551,-1-4-2251,0-4 3339,-2-5 0,0-6 0,0-3 0</inkml:trace>
  <inkml:trace contextRef="#ctx0" brushRef="#br0" timeOffset="60983">23819 11389 26295,'35'-12'-292,"-1"1"1,-1 0-1,-2 3-839,10 11-1290,5 3 2421,-7 0 0,-1 0 0,-1 2 0,13 0 0</inkml:trace>
  <inkml:trace contextRef="#ctx0" brushRef="#br0" timeOffset="61186">24449 11239 26115,'-10'52'213,"0"0"0,1-2 0,1-2-213,6-14 0,0-2 0,1 3 0,0-1-107,1 1 1,0 0-503,3-1 0,0 1 161,0-1 0,0 0-258,1-1 0,0-1-2935,1 26 3641,-3-8 0,-2-22 0,0-11 0</inkml:trace>
  <inkml:trace contextRef="#ctx0" brushRef="#br0" timeOffset="63447">5998 11881 24020,'24'-31'698,"0"1"1,9-2-1,2 7-485,13 10-152,-16 7 1,1 3 28,15 14-38,-13 15 0,5 12 1,-5-2-53,-5-6 0,-1 2-845,5 9 1,3 6-1,-7-5 845,-12-9 0,-5-3-22,11 29 720,-4-1-788,-11-22 1,-1 1 355,1 20-300,-2-5 34,-5-25 0,-4-18 23,-7-4 1367,-4-2-1357,-8-5 1,-4-7 67,-14-29-56,8-2-219,11 11 1,2-3 195,-2-23-17,13 8 1,4-3-6,5 12 0,4-1-17,2-14 1,7 0-29,15 5 0,4 5 39,-11 13 1,2 2-34,6-4 0,-1 4-62,-3 9-146,-12 11-537,-7 7-438,-5 3-1041,0 12-3306,1 8 5569,-1 10 0,0-10 0,-1-5 0</inkml:trace>
  <inkml:trace contextRef="#ctx0" brushRef="#br0" timeOffset="64373">7051 12330 25017,'52'-10'403,"-7"11"-302,-29 31-90,1 6-11,-1 3 0,-2-3 0,0 0 0,-3-4-11,-1-5 11,-1-4-56,2-4 56,-5-9 11,0-3 45,-3-7-56,0-5 0,2-6 11,-1-5-11,1-7 12,0-3-12,-1-2 0,2-1 0,2 1 0,1 1 0,3 4 0,1 4 0,-1 3 11,-1 6-11,-1 2 0,-1 3-11,-2 2 11,2 2 0,-1 5 0,0 3 11,1 6-11,-1 3 0,-1 0-11,1 1-1,0-1-66,0-2-68,-1-2-10,-1-3 10,0-2 0,-3-3 12,-1-1 78,-1-1 34,-1 0 10,0 0 1,0 0-11,0-2-1,0 0 23,3-15 23,13-8-23,1-4 11,10-2 67,-5 13 23,-3 4 34,-4 3 77,-3 5-10,-6 2-45,-2 8-112,-2 4-23,1 7-22,-1 3-67,-1-1-359,2 1-650,-1 1-3024,3-2 4100,2 0 0,-2-9 0,-1-4 0</inkml:trace>
  <inkml:trace contextRef="#ctx0" brushRef="#br0" timeOffset="64576">7990 12523 24569,'33'-18'78,"-1"1"1,24-10-886,-29 24-2084,-2 2-4034,-1 1 6925,-4 0 0,-9 0 0,-3 0 0</inkml:trace>
  <inkml:trace contextRef="#ctx0" brushRef="#br0" timeOffset="64801">8441 12296 24771,'1'46'369,"0"0"1,0-3 0,0-4-314,2 9-56,5-5-56,4-3-292,2-6-425,1-6-1042,-1-5-2902,-3-8 4717,-2-4 0,-5-6 0,-1-3 0</inkml:trace>
  <inkml:trace contextRef="#ctx0" brushRef="#br0" timeOffset="65217">9823 12492 25611,'37'-4'220,"0"0"1,0 1-1,-1 0-220,23 3-33,4 0-933,-32 0 1,0 0 562,31 0-270,-2 1-555,-6 3-2055,-6 1-4482,-9 3 7865,-12 0 1,-13-4-1,-7-1 1</inkml:trace>
  <inkml:trace contextRef="#ctx0" brushRef="#br0" timeOffset="65418">9961 12757 26160,'54'-2'-165,"0"1"1,-2-1 0,-3 1-402,-15 1 0,-1 0-1423,1-1 0,0 0-2488,-2 0 1,1 0 4476,29-4 0,-28 3 0,-9-2 0</inkml:trace>
  <inkml:trace contextRef="#ctx0" brushRef="#br0" timeOffset="66474">11570 12337 23280,'-13'-29'795,"0"0"1,-13-19-527,9 32 90,-3 3-79,0 4 34,-17 3-68,2 14-66,-18 7-35,6 10-33,-1 5-33,5-2-46,7-1-22,11-2-11,8-4 0,9-3 0,4-5 0,3-2 0,2-3 23,7-3-23,7-3 0,10-2 0,6 0 0,2-7 0,16-14 0,-15-3-11,11-10 11,-19 7-12,-1 4 12,-5 4-33,-6 8-12,-7 6 45,-3 9 0,-4 12 0,-1 14 0,-4 14 11,-5 11-295,3-24 0,-2 0 284,0 3 0,-1 0 0,-1 2 0,1 0-6,-1 0 1,1 0 5,1-2 0,0 0-11,-5 22-23,6-14 34,4-13 22,9-17-10,8-5-12,8-7 0,10-9 568,2-3-624,6-11-168,2-4-247,4-4-750,3-3-1919,-2 0-2294,0 1 5434,-6 4 0,-18 13 0,-7 4 0</inkml:trace>
  <inkml:trace contextRef="#ctx0" brushRef="#br0" timeOffset="67157">11929 12444 25835,'13'32'130,"-1"0"1,0-2 0,-1 0-119,-4 15-12,1 1 0,1-1-68,-1-1-368,4 7 110,-3-17 1,1 2 68,-5-21 44,-2-7 101,0-4 123,-1-2-11,2-10 11,2-4 0,1-10 1,0-5-1,3-2 45,0-1-34,1 2 23,1 4-34,0 4 34,-2 6 45,-1 3-57,-2 6 12,4 2-34,-5 2 23,4 5-12,-3 5-11,3 18-11,-1-5 0,1 10 0,-1-11 0,-2-2-67,0-3-67,0-2-1,-1-4-44,1-3 179,1-3 0,-1-3 0,2-10-22,0-6 22,0-10 56,2-5-23,1-5 23,2 0-33,4 1-23,0 6 67,0 7 67,-3 9 124,-1 6 56,-5 14-90,0 9-100,-5 14-1,0 5-22,-1 4-79,1-2-22,3 0-78,3-3-461,4-2-334,3-6-1190,4-3-2956,2-9 5019,6-6 0,-14-5 0,-1-4 0</inkml:trace>
  <inkml:trace contextRef="#ctx0" brushRef="#br0" timeOffset="67665">12993 12380 26418,'10'-36'325,"4"8"-303,9 34-22,8 6 11,7 11-11,5 9-591,1 8 585,-22-17 1,-1 2-1,0 1 1,-1 2-18,0 2 1,-1 0-34,1 3 0,-1-1-23,-1 0 1,1-1-6,-2 0 0,0-2-140,14 22 124,-6-10 222,-7-13-201,-7-8 79,-6-11 0,-3-4 45,-3-5 22,-6-9 492,-4-8-459,-8-12-44,-2-9-11,0-8-659,4-5 648,4-4-12,6-2-22,6 3 0,14 0-67,10 3-520,15 3 491,-16 26 1,2 1-62,3 2 1,2 3-214,1 2 0,0 2-499,1 3 1,0 2-2549,27 0-6414,-10 11 8876,-14 9 1,-16-5 0,-10 3 0</inkml:trace>
  <inkml:trace contextRef="#ctx0" brushRef="#br0" timeOffset="68369">13960 12722 25095,'-5'41'183,"-1"1"0,3-4 1,3-4-162,10 1 1,18 13-12,-6-13-11,9 7 0,-11-18-11,-2-5-23,-2-5-34,-3-3 1,-3-4 11,-1-3 11,-1-2-11,-1-2-22,2-3 22,-1-7 56,2-7 0,-1-9-79,8-19 46,-1 10 22,5-11 11,-5 21 11,-2 6 78,-5 8 23,-2 5-56,-3 5 23,1 2-12,0 8-11,0 5-10,0 10-2,-1 3-10,1 1 0,0 0-34,1 0 0,0-3 0,0-3-45,-2-5-46,-1-5 24,-1-5 56,-1-4 11,-1-2-22,0-7-23,0-5 22,0-9-10,0-6 33,0-5 0,0-2-11,4-2-12,3 0 23,6 3-22,3 8-12,1 10 34,0 8 79,1 11 10,-1 10 69,2 9-13,0 9 35,-1 4-35,1 3-33,0 3-89,1-1-23,-2 2-135,3-2-10,-4-2-618,0-4-4928,-6 1 5691,-4-16 0,-4-3 0,-3-14 0</inkml:trace>
  <inkml:trace contextRef="#ctx0" brushRef="#br0" timeOffset="87247">2492 13784 23829,'-22'-32'131,"0"1"0,1 2 0,3 6 26,1 12 358,-16 3 225,-14 6-519,18 29 0,-4 19 0,1 4 1,4-9-222,0-9 0,2 1-253,0 10 0,-2 10 0,5-1 0,11-12 253,20-2 218,6-8-263,7-9-168,20-9 124,-4-7-1,16-13 12,-12-8 66,-2-14 12,-7-8 0,-6-4 526,-10-3-526,-5-4 0,-6 0 22,-2 1-22,-2 7 11,0 4-11,-1 19-78,0 4 33,0 22 112,5 39-45,4-8 1,2 5-18,-1 2 1,2 2-590,5 6 0,1-2 589,-3-14 1,0-2-6,0-2 0,0 0-89,-1-3 0,0 0 78,11 23 22,-6-8-11,-6-5 11,-6-6 1,-4-4 55,-3-4 1555,-4-3-1521,-5-3 138,-8-5-217,-8-5 23,-6-6-23,-2-3-10,-2-4-12,2-8-3404,3-7 3371,6-9-110,9-6-14,7-5-11,12-7-33,15-4-192,15-5-61,-10 26 1,2 0 100,3-1 0,2 1-359,1 0 1,2 1-460,0 1 0,1 1-717,-1 0 0,0 2-1687,0 2 1,-1 1 3574,-2 2 0,-3 2 0,6-3 0,-11 7 0</inkml:trace>
  <inkml:trace contextRef="#ctx0" brushRef="#br0" timeOffset="87983">3120 13846 24703,'-34'-2'611,"0"-1"0,-26 5-421,30 15-100,5 5-34,5 3-56,9 0 0,6 2 0,5 2 0,10 1-202,14-4 1,6-3-170,15 5 102,-5-9 1,1-3-807,14-10 570,4-3 331,-26-4 1,0-1-337,2-3 1,0 0-102,2-3 0,0 0-129,-1-4 1,-1-1 11,0 0 0,0 0 481,-3-2 1,0 0 246,0 1 0,-2-1 33,25-15-73,-7 2 992,-12 3 706,-11 4-44,-14 4-695,-6 2 258,-15 1-752,-2 6-134,-9 1 766,-13 14-878,7 5 261,-11 11-328,11 4-78,2 5-23,4 4-11,5-1 0,5 2 0,5-3-56,3-3 0,3-7-67,2-5 45,5-7-46,6-6-78,6-3-212,7-5 223,5-10-33,3-6-3280,3-13 3426,-2-6-84,-11 5 0,-2-2 173,-5 8 1,0-2 4,3-11 1,-1 0-17,-7 8 0,-1 1 39,-1-2 1,-1 0 16,-2-1 0,0 0 246,3-27-67,-6 5-100,-1 14 235,-3 13-101,0 14-225,0 7-44,0 6 3232,-2 8-3198,-5 11-23,-2 16 34,-2 15 33,2 6-11,5 4-174,2-2 141,9-2-34,3-4 0,9-2-34,6-3-89,5-2-526,4-5-954,4-5 1603,-8-17 0,0-2 0,-3 0 0,11-2 0</inkml:trace>
  <inkml:trace contextRef="#ctx0" brushRef="#br0" timeOffset="88282">4695 13390 24636,'-1'42'362,"0"1"1,-2 1-1,-1-1-300,-1 0 0,-1-2-380,-1 2 1,-1 0 362,1-2 0,0 0-529,2-3-1,0 0 491,1-2 0,1 0-1,2-3 1,0-1 322,2 28-328,10-6-258,5-8-683,11-7-6623,20-5 7564,-9-16 0,-3-4 0,-20-13 0</inkml:trace>
  <inkml:trace contextRef="#ctx0" brushRef="#br0" timeOffset="88741">4893 13688 24401,'35'-10'37,"0"0"1,-2 3-1,-2 6-26,4 24 12,2 8-12,-3 4-11,-2 3 0,-5 0 0,3 16-11,-12-15 22,1 7-11,-12-20 0,-3-9 78,-3-7 169,-1-6 549,0-3-696,-8-15 24,-2-4-57,-8-18-45,3-5 12,2-9-34,4-8-409,6 26 1,2-1 408,-1 0 0,2-1-17,4-1 1,1 1-24,1 2 1,2 0-174,17-25-299,4 11-37,3 12-292,0 14-2083,1 10-2914,-2 16 5838,-4 11 0,-12-6 0,-5 5 0</inkml:trace>
  <inkml:trace contextRef="#ctx0" brushRef="#br0" timeOffset="89100">5659 13956 26138,'-7'32'44,"0"0"1,3 21-45,20-38-67,8-5-22,2-3-35,6-3-44,0-4 79,9-9 100,-14-4-11,0-12 11,-19-3 0,-5-5 23,-8-1-34,-6-2 11,-9 3-11,-9 5-45,-3 6-33,-3 8-505,-1 6-683,3 5-2701,5 2-5864,6 6 9675,9 0 0,7 1 1,4-1-1</inkml:trace>
  <inkml:trace contextRef="#ctx0" brushRef="#br0" timeOffset="89347">6085 14216 24513,'-11'32'453,"-1"0"1,-13 25-409,-1-32-45,-4 0-325,-2 1-347,0-1-1648,2-2-3719,5-3 6039,6-6 0,9-5 0,6-6 0</inkml:trace>
  <inkml:trace contextRef="#ctx0" brushRef="#br0" timeOffset="89797">6411 13779 25252,'34'-10'11,"1"0"0,-2 3 1,-3 6-12,8 22 0,-3 10-11,-2 8-23,-5 7 0,-5 3-589,-4 1 555,-8-4-77,-3 8 111,-6-18 153,-3 2-119,-6-20 34,-4-9 11,-3-4 89,-3-6 135,-12-23-157,5 0-11,-8-25-22,12 4 22,6-6 151,6-2-252,5-2 0,14 0-51,4 18 1,4 3-73,16-14-62,-11 20 0,2 5-442,9 6-908,-3 9-2745,-2 9 4280,-4 8 0,-13-5 0,-3 5 0</inkml:trace>
  <inkml:trace contextRef="#ctx0" brushRef="#br0" timeOffset="90026">6984 13991 25409,'-6'39'459,"1"1"1,0 7-1,2-2-459,3 3-6,0-15 1,0-1-174,0 12-269,0 0-393,1-4-8990,-1 5 8714,0-18 1,0-3-1,0-20 1</inkml:trace>
  <inkml:trace contextRef="#ctx0" brushRef="#br0" timeOffset="90352">7336 13643 24323,'8'42'418,"0"-1"0,1 2 0,3-1-373,4-3 0,2-1-764,2 4 0,0 0 730,0 2 0,0-1-11,-1 1 0,-1-1 39,-3-2 1,-1 0-35,-4-2 1,-1 0 52,-2 9 0,-3 0-58,-2-13 0,-2-2 5,-2 7 1,-3-4-17,-8 1 290,-9-9-560,-3-7-492,-2-5-1109,0-3-1500,-1-5 3382,2-3 0,11-4 0,5-1 0</inkml:trace>
  <inkml:trace contextRef="#ctx0" brushRef="#br0" timeOffset="93710">8095 14102 25981,'38'-3'41,"0"-1"0,-1 0 0,1 1-125,8 2 0,1 0-180,-10 0 1,1 0-1435,24 1 1,-1 0-395,-27-1 0,-2 2-1942,7-1 0,-3 2 4068,-3 2 1,-15-1-1,-10 1 1</inkml:trace>
  <inkml:trace contextRef="#ctx0" brushRef="#br0" timeOffset="93928">8328 14297 21936,'-4'1'2174,"1"0"-1894,3-1-179,84 0-213,-27 0-587,-16 0 1,6 0-1,-4 0-108,1 0 1,-3 0-1015,1 2 1,3 0 1797,19 1 0,-3 0 0,-3 2 1,-20-3-1,1 0 0</inkml:trace>
  <inkml:trace contextRef="#ctx0" brushRef="#br0" timeOffset="94617">9777 14016 25151,'-38'-7'228,"1"0"0,1 1 0,4 8-82,-3 28-79,1 5-11,5 2-56,7-1 0,8-2 0,8-4 0,3-3-45,3-5-111,6-4-80,5-2-179,8-4 23,5-1 112,3-4-11,4-4 145,1-1 79,0-5 67,-3-7 23,-3-5-23,-8-9 22,-5-19-22,-8 7-11,-3-11 0,-5 21 11,-1 8 0,-5 9 0,-1 6 67,-2 8 22,-2 8 12,1 13 11,1 11 11,4 8-56,5-10 1,2 1-68,-1 22 16,4-19 1,1-1-5,6 18-266,6 0 254,-2-3 0,-1-4 0,-6-6 0,-2-8 0,-3-9 11,-1-7 56,-1-6 90,-6-3 11,-6-6-56,-7-2 243,-14-2-333,9-4 0,-8-2 1,16-5-12,1-2 11,5-1-10,2 1-12,5 0-34,2 0-11,2 0 34,11-3-23,5 0-10,12-1-68,6-2-191,5-1-234,2-2-438,4-3-1065,3-3-2475,0-5 4515,1-1 0,-23 14 0,-5 4 0</inkml:trace>
  <inkml:trace contextRef="#ctx0" brushRef="#br0" timeOffset="96231">10398 14202 23773,'-1'-25'370,"0"4"-224,-1 18-45,1 2 123,1 0-258,0-1-33,0 0-67,-1-1 134,0-1-45,-1-1 34,1 1-1,-1-2 1,1 1 11,-2 0-11,0-1 11,-1 2-11,0-1 11,0 1-11,-2-1 11,0 1 22,-1 2 112,-9 1 12,1 7 0,-10 6 33,2 10 280,-12 22-224,7-7-100,-5 10-34,14-17-34,7-2-11,5-3-22,5-1 0,29 6-34,6-9-28,-2-8 0,4-1-140,-2-5 0,2-1-174,3-2 0,0 0-258,0 0 0,0-1 129,0-1 0,0-1-274,-3 0 0,-1-1 5,-1 0 1,0 0 101,26-6-248,-4-4 113,-6-6 537,-20 0 1,-2-2 403,11-10 393,-2-12 413,-20 12 169,-9 1-492,-3 2 289,-4 3 687,0 3-1403,0 3 549,-3 3-515,-5 4-23,-9 3-34,-5 4 326,-21 17-292,11 2-55,-11 16-1,18-3-67,4 0-67,6-1-23,6-3 1,5-3-23,2-3 11,2-3-11,5-3 0,4-1-168,18-4 0,-3-4-46,12-2 69,-9-4 33,0-6-45,-4-4-33,-4-9 89,-3-6 45,-5-7 56,-2-9 11,-3-10-11,0-10-254,-4 27 0,1-1 254,0-1 0,0-1 33,0 1 1,0 0 5,0 4 1,0 1 83,-1-17 112,0 14-123,-2 17-112,0 9 34,0 8 56,-2 18 22,-3 12 168,-1 24-349,2-21 1,0 2 146,2 3 1,0 1-51,0 0 0,1 1 5,1-2 1,0-1-34,2-4 0,2 1-307,3 6 0,2-1 83,8 14-68,-4-22 0,1-1-514,9 3-572,4-7-2040,4-6-6413,4-7 9809,3-6 1,-16-4 0,-4-2 0</inkml:trace>
  <inkml:trace contextRef="#ctx0" brushRef="#br0" timeOffset="96490">11783 13970 24782,'-27'36'537,"-1"1"1,2-1 0,4 0-476,8-5 0,3 0-295,1 1 0,1-1 256,-4 31 10,6-5-33,3-4-22,3-1-57,5-4-375,6-16 1,2 0-544,10 10-645,-4-15 1,2-2-6538,11-2 8179,-1-6 0,-13-8 0,-4-6 0</inkml:trace>
  <inkml:trace contextRef="#ctx0" brushRef="#br0" timeOffset="97063">11929 14154 13756,'1'-4'5490,"0"1"-2487,-1 3-425,1-1-2478,1 1-55,0 0-34,5 0 79,1 6 11,5 7 0,4 9-45,3 8-34,1 5-22,2 5 0,0 3-11,-1 1 0,-2-2-34,-3-2-90,-4-5 79,-3-4-67,-6-5 34,-1-5 21,-3-4 24,0-5 44,-1-2 11,-3-5 22,-2-2 68,-5-2-22,1-7 100,-3-5-22,2-12-23,2-6-44,4-9-74,3 5 1,3-2-17,9-22-121,-3 19 1,2 0 120,18-12-12,3 7-111,0 8-67,-2 11-247,-2 10-404,-2 7-1411,-3 5-1815,-1 9 4067,-6 4 0,-5-1 0,-4-1 0</inkml:trace>
  <inkml:trace contextRef="#ctx0" brushRef="#br0" timeOffset="97295">12449 14316 24053,'-1'36'224,"0"-1"0,1 0 1,-1-4-292,1 7-628,0-1-1692,0-1-3271,0-3 5658,0-7 0,0-10 0,0-7 0</inkml:trace>
  <inkml:trace contextRef="#ctx0" brushRef="#br0" timeOffset="97530">12702 14794 24468,'-24'30'183,"-1"0"0,2-3 0,1-5-183,-6-8-168,-1-3-213,2-3-4202,0-5 4583,12-1 0,3-2 0,10 0 0</inkml:trace>
  <inkml:trace contextRef="#ctx0" brushRef="#br0" timeOffset="97987">13013 14214 25925,'37'-45'134,"-3"19"-122,-20 43-1,5 16-11,2 11 0,3 6-11,2 5-1228,2 0 1161,-1-1-112,2-3 59,-5-5-250,-2-5 146,-7-8 11,-5-7-23,-5-7 247,-4-6 945,-3-7-833,-5-3 188,-4-3 104,-4-7-91,0-5-10,3-11-67,5-8-113,3-6-34,3-6-89,7-5 0,6-1 0,10-1-101,-3 19 1,3 1-388,1 5 1,2 3 5,0 0 0,1 4-2084,22 1-2510,-14 17 5076,-9 11 0,-10-5 0,-9 3 0</inkml:trace>
  <inkml:trace contextRef="#ctx0" brushRef="#br0" timeOffset="98426">13623 14469 26362,'28'-14'39,"0"-1"0,21-8-39,-27 26 0,0 7-22,0 8-12,-1 9 12,-5 6-45,-3 4-23,-7 2-11,-3-2 79,-4-4-23,-7-3 23,-4-5 22,-8-3 0,-3-4 11,-4-4-22,-5-2 22,-2-5-22,2-1 22,6-3-11,8-2 33,8-1 1,6 0 67,4 0-90,14 0 23,6 0-34,18 0 0,4-2-84,-11 0 0,2-1-364,16-3 22,-16 3 0,-1-1-1233,11-3-1915,-3-2-6107,-5-4 9681,-6-7 0,-13 10 0,-5-2 0</inkml:trace>
  <inkml:trace contextRef="#ctx0" brushRef="#br0" timeOffset="98677">14154 14190 24625,'30'42'239,"-1"1"0,0-1 0,-3-1-150,-6-7 1,-1 0-759,1 2 1,0 0 696,0 3 0,-1 0-28,-1-2 0,-1 0-12,-3 0 1,-3-1-67,-3-2 0,-2-2-326,-2 28-403,-17-6-270,-9-7-1298,-17-4-7456,-6-10 8757,-2-9 1,20-11 0,7-8-1</inkml:trace>
  <inkml:trace contextRef="#ctx0" brushRef="#br0" timeOffset="99652">15455 14495 26261,'55'0'280,"-1"0"-258,-8 0-22,6 0 0,4 0-56,6 0-630,-29 0 0,1 0 523,-1 0 1,1 1-152,0 0 0,-2 0-907,30 3-1222,-7 2-1609,-9 3-5685,-11 2 9786,-12 1 1,-11-6 0,-7 0 0</inkml:trace>
  <inkml:trace contextRef="#ctx0" brushRef="#br0" timeOffset="99853">15662 14626 24737,'52'1'37,"1"0"1,-3-1-1,-1 1-155,-14-1 1,-2 0-677,4 0 0,0 0-327,0 0 1,1 0-965,0 1 1,0 1 2084,-1 0 0,-2-1 0,5 3 0,-9-2 0</inkml:trace>
  <inkml:trace contextRef="#ctx0" brushRef="#br0" timeOffset="100220">16818 14589 24647,'0'0'0</inkml:trace>
  <inkml:trace contextRef="#ctx0" brushRef="#br0" timeOffset="100382">17094 14569 12356,'0'0'0</inkml:trace>
  <inkml:trace contextRef="#ctx0" brushRef="#br0" timeOffset="100539">17385 14646 20154,'0'0'0</inkml:trace>
  <inkml:trace contextRef="#ctx0" brushRef="#br0" timeOffset="100772">17687 14641 23796,'-2'-5'1154,"1"2"-1154,1 3 0,60-7-448,-18 5-1732,16 1 1,2 1-297,-28 3 0,-1 2 2476,9 1 0,-4 2 0,-7-1 0,-9-1 0</inkml:trace>
  <inkml:trace contextRef="#ctx0" brushRef="#br0" timeOffset="100973">17784 14844 25566,'35'4'-426,"1"-1"1,12 2-1,-1 0-2353,15 3-2137,-19-4 1,-1 1 4655,15 0 1,-25-2-1,-7-2 1</inkml:trace>
  <inkml:trace contextRef="#ctx0" brushRef="#br0" timeOffset="102320">19148 14694 26821,'-29'-24'112,"0"-1"0,2 1 1,2 8-80,2 18-10,-2 7-23,1 6 0,1 9 0,5 1 0,4 2-45,6-2-57,4-2-43,2-2-314,12 7 201,3-9-78,12 4-34,3-10-134,1-4 246,2-3 258,-1-3 0,-5-4 22,-4-7-10,-7-4-12,-4-10 11,-5-1-11,-2-1 0,-2 5-23,-1 6 23,-2 6 112,-4 16-22,-2 10 44,-2 14 34,1 10-89,5 6-34,1 6-1015,6 6 970,0-28 0,2 1-23,1 1 1,0 1-230,3 0 0,0 0 190,-2 0 0,0-1-78,-1-3 0,-2 0-61,0 22 89,-5-15 112,-9-15 45,-9-12 100,-11-9 146,-6-12 968,-1-4-956,0-11 428,5-2-541,6-4 46,8-17-236,12 10 0,18-15-146,12 11-134,18-2-51,-18 19 0,3-1-297,2 0 1,3 0 273,1-1 1,2-1-1165,2 1 0,1 1 1137,0 1 0,0 1 134,-1 1 1,1 1 246,-3 4 0,-1 0 50,-1 2 1,-1 1 1013,25-6 185,-26 8 1,-2 0-140,5 0-304,-6-4-246,-24 9-201,-8 1-34,-7-1 0,-6 2-34,-9 3 338,-2 0-461,-3 4-33,-1 6-12,-1 5-67,1 8-56,4 0 0,6 1 0,6 0-303,7 8-11,5-6-111,15 7-68,10-11-225,17-2-122,9-3 67,11-4-90,-10-7 0,1-1 198,-11-1 1,1 0 541,11-2 0,-1-1 123,12-8 202,-9-5 279,-7-7-44,-7 0 460,-5 3-237,-8 3-99,-7 6 156,-7 2 646,-7 4-1004,-2 0-46,-2 2-178,-8 0 55,-8 1-67,-12 5 0,-6 4 12,-15 14-124,16-2-11,-4 7 0,21-9-11,7 1 0,5-1-68,2 0-33,10-1-123,5-1-67,12 0 10,6-3 24,3-4 156,2-5 21,-2-3 24,-4-6 67,-6-9 56,-4-9-56,-4-11 102,0-8-86,-6 5 1,0-3 33,-2 7 1,-1-1-417,2-11 1,0-1 426,-2 11 1,-1 2 151,5-28-456,2 10 456,-3 16-124,-4 18-89,-3 8 12,-3 10-12,0 13 112,-5 10 11,-4 18 11,-2 9-44,4-12 0,1 0-56,0 22-34,4-24 0,0-1 416,3 9-551,5-4 159,5-5-629,9-6-952,4-2-3217,3-6 4774,3-5 0,-12-9 0,-4-4 0</inkml:trace>
  <inkml:trace contextRef="#ctx0" brushRef="#br0" timeOffset="102575">20990 14753 24457,'-40'11'638,"0"1"1,3 1 0,4 3-460,-7 24-22,8 7-135,6 4-1372,7 4 1350,8 0 0,6-2 252,4-2-565,10-6-359,5-2-965,12-7-2863,5-4 4500,2-5 0,-13-13 0,-4-4 0</inkml:trace>
  <inkml:trace contextRef="#ctx0" brushRef="#br0" timeOffset="103033">21098 14953 25151,'15'-21'56,"8"16"-56,-4 19-22,4 14 11,-10 4-12,-1 6-61,-6-6 0,-2 1-397,4 17 156,-5-17 0,-1 0-415,0 6 270,-2-4 55,1-9 292,-1-7 123,0-8 414,0-6 920,0-3-998,-3-13 112,-1-2-269,-1-12 101,1 1-11,2-6 1,1-5-113,8-7-12,6-7-66,11-2 10,5-1-44,3 7-45,-2 7-11,1 13-191,-2 12-571,1 7-594,-2 12-2947,-6 7 4314,-7 10 0,-9-8 0,-4-2 0</inkml:trace>
  <inkml:trace contextRef="#ctx0" brushRef="#br0" timeOffset="103801">21372 15176 25028,'8'33'-6,"0"1"1,5 26 5,-11-21-123,-1 0-124,1-1-10,0 0 44,2-4 89,1-2-548,-1-6 224,0-6-1,-1-6 147,-1-5 302,-1-5 0,-1-2 78,2-2 90,-1-4 91,0-5-2,-1-7-10,0-7 66,0-6 57,0-2-224,3-3-90,3 2-45,3 4 1,2 4 10,0 4 0,1 5-10,-3 4 10,1 3-11,-5 4-11,1 1-11,-4 3 11,1 0 11,-1 2 68,1 6 33,-2 4-12,-1 7-21,0 3-57,0 2 12,0 0 11,2 0-23,1-3-22,2-2 0,1-3 0,1-3 11,-2-4-11,-1-4 0,-1-3 0,-2-2 23,1 0-23,1 0 0,3-8 0,2-2 0,1-9 0,2-3 11,1-4 0,1 1 11,6-7 23,-10 17-22,3-2 100,-12 20 224,0 6-157,0 7-32,0 6-80,-1 5-55,1-1-23,-1 1-23,1-1-336,2 0-268,3-3-1020,4-3-3093,5-5 4740,3-3 0,-7-7 0,-2-2 0</inkml:trace>
  <inkml:trace contextRef="#ctx0" brushRef="#br0" timeOffset="103993">21857 15434 27034,'37'-11'-616,"-2"2"-214,-8 9-1041,4 0-3922,2 0 5793,0 0 0,-14 0 0,-5 0 0</inkml:trace>
  <inkml:trace contextRef="#ctx0" brushRef="#br0" timeOffset="104168">22229 15307 25735,'-1'48'-259,"0"-8"-894,-4 8-2993,2-12 4146,1-3 0,1-13 0,0-7 0</inkml:trace>
  <inkml:trace contextRef="#ctx0" brushRef="#br0" timeOffset="104391">22344 15798 22978,'0'40'93,"0"1"0,-2-3 1,-2-5-94,-9-2-90,-13-6 12,-9-9-1368,-10-7-3470,11-6 1,-1-3 4384,-18-3 0,4 2 0,30-3 0</inkml:trace>
  <inkml:trace contextRef="#ctx0" brushRef="#br0" timeOffset="104950">22616 15226 23695,'19'-25'313,"-3"5"-268,-12 20 169,3 9-80,4 6 68,7 12-113,4 7-22,5 6-33,3 2-23,1 5-11,0 0 0,-2 1-462,-4 0 383,-4-4-44,-6-5 11,-6-6 22,-5-7 12,-4-6 78,-7-9 22,-4-4 46,-5-5 178,-1-2 135,2-6-34,3-5 598,2-9-609,4-8-67,4-6-101,3-6-45,10-5-112,5 11 0,4 1-28,-2 7 1,3 2-224,9-8 0,3 3-320,17 0-169,-1 8-431,-14 12-2538,-15 6-5042,-12 13 8740,-12 6 0,2-3 0,-2 0 0</inkml:trace>
  <inkml:trace contextRef="#ctx0" brushRef="#br0" timeOffset="105627">23136 15601 25835,'-18'39'15,"0"0"0,3-7 0,3-3-48,7 8-158,4-13-235,1-3 101,0-2 79,0-3-79,1-4 90,1-2 235,2-6 44,1-2-21,1-2-1,1-4-22,2-4 123,3-7 34,0-5-123,3-4 22,1 0-56,1-1 123,-1 5 56,-3 5 12,-3 7-113,-5 4-33,-1 4 100,-1 7-21,-2 5-102,1 9 12,-2 3-34,0 0 0,0-1-23,0 5 23,0-9-45,0 3-201,0-7 11,0-4-56,0 1-23,0-5-67,0-3 134,0-1 281,0-2-12,4-6 1,1-4 100,6-6-45,2-5-44,3-2 45,1 0-46,0 3 68,-1 4 56,-4 5 22,-2 4-67,-3 3-33,-2 2-35,0 1 80,-2 6-1,0 17-67,-2 1 11,0 14-22,-1-9-34,0 0-22,0-1-68,0-3-346,0-4-382,0-3-1960,0-7-4360,-1-4 7127,0-4 0,-1-3 0,1 0 0</inkml:trace>
  <inkml:trace contextRef="#ctx0" brushRef="#br0" timeOffset="105878">23516 15641 23885,'25'47'295,"1"-1"0,-3-1 1,-4-3-106,-11 14-100,-1 0-90,-1 1-1625,-2 1 1379,1-4-57,-3-4-2156,0-7-667,-2-11-4340,-7-8 7466,-2-7 0,0-9 0,2-3 0</inkml:trace>
  <inkml:trace contextRef="#ctx0" brushRef="#br0" timeOffset="111277">22499 16689 25073,'49'-9'71,"1"0"0,12 2 0,-2 4-178,-26 6 1,0 2-981,23 3 1,0 5 1086,-12 3 0,-4 1 0,-10-7 0,-2 0 0,16 13 0</inkml:trace>
  <inkml:trace contextRef="#ctx0" brushRef="#br0" timeOffset="111485">22671 16916 25129,'61'10'-232,"-1"0"1,-12-2 0,-2 0-576,0 1 0,-3-1-4000,17 4 4807,-3-2 0,-25-4 0,-8-3 0</inkml:trace>
  <inkml:trace contextRef="#ctx0" brushRef="#br0" timeOffset="111945">23537 16699 23807,'54'28'605,"-4"6"-482,-16 9-911,1 7 788,-17-23 0,0 0 5,-1 0 1,-1 0-28,15 25 22,-5-6-23,-3-5-10,-8-5 280,-5-6-258,-6-6 149,-3-4 299,-1-10-157,-4-7 0,-3-13 437,-6-8-526,2-9-68,3-5 0,4-9-3470,4-6 3369,10-8-22,9-5-201,-5 30 1,4 0 132,2 1 1,3 1-79,0 4 1,3 3-236,1 2 0,2 3-518,27-4-3673,-2 10 4572,-11 6 0,-19 4 0,-10 0 0</inkml:trace>
  <inkml:trace contextRef="#ctx0" brushRef="#br0" timeOffset="112673">24139 17100 25028,'11'37'186,"1"-1"1,-1-1 0,0-4-187,9 4-11,-1 0-101,-2 1-11,-3 0-191,4 14 90,-7-15 146,2 6-381,-10-21 223,-1-5-167,-2-6 78,0-3 325,0-3 89,0-2-33,-2-11 68,2-1-35,-2-11-44,6-2 22,5-1-56,8-2 23,6-1-23,2 2-11,-2 5 79,-2 7-57,-6 6 12,-4 5-12,-4 2 23,-4 2 67,-2 6 56,-3 12-100,-3 1-57,-2 8 0,-3-9 0,2 0-11,2-1 0,3-2-11,1 0-146,1-2-11,0-2 11,1-3 112,0-2 45,0-3 78,3-3-44,1-3 33,4-6-44,1-7-23,1-7 23,1-5 10,3-1-22,2-2-11,3 5 12,0 6 66,-2 8 45,-2 6 56,-4 6 90,-3 9 22,-3 6-44,-1 11-34,-2 4-101,3 3-78,0 0-34,2-1-78,1-3-338,2-2-390,-1-4-1290,-1-4-3136,-2-4 5232,-3-5 0,-2-4 0,-1-4 0</inkml:trace>
  <inkml:trace contextRef="#ctx0" brushRef="#br0" timeOffset="114396">4568 15483 26138,'42'-9'156,"1"1"1,4 0 0,0 2-129,2 5 0,4 2-1793,1-2 1,4 1 0,-3 1 1689,-11 1 0,-3 1 1,2-1-12,11 1 0,4 0 0,-6 1 333,-1 4 1,-4 1-691,-4-1 0,-2 1-84,-5 0 1,-3 0-1177,23 10 381,-15-1-1301,-14 0-872,-14-1 1287,-7-1 5048,-19 1-2840,-8 0 381,-16 3 202,-8 0 560,-6 3 448,-4-1 187,1 2-478,2 0-382,3 0-44,3 1-101,4-2-111,4-2-248,5-4-145,8-2-224,8-5 11,8-3 33,6-4 46,6-1 192,11-2-294,12-1-33,16-6-45,11-5 0,-23 3 1,1-2-156,1 0 0,1-1 256,-2-1 0,1 0 61,-4-1 1,0-1 62,17-14 637,-11-19-638,-18 8-304,-8-15 327,-16 12-101,-5 2 100,-7 2-44,-2 7 11,2 5-22,0 5 240,9 11-409,2 2-21,8 9 44,7 8 431,10 9-353,15 15-39,-8-11 1,1 0-403,6 3 0,0 0 402,3 3 1,1 0-7,1 0 1,-2 2-1,-1 0 1,-2 2-23,-3-2 0,-4 1-5,-4-1 0,-5 0 50,3 22 67,-14-8 23,-20-6-79,-11-7-67,-19-5-295,-8-5 104,-2-5-436,4-7-472,9-4-2732,13-4 3831,14 0 0,9 0 0,7 0 0</inkml:trace>
  <inkml:trace contextRef="#ctx0" brushRef="#br0" timeOffset="115710">7006 15620 25701,'-42'31'594,"4"2"-482,15 5-45,4 1-56,6 0-11,6-2 11,3-1-11,4-5-89,5-2-57,6-5-44,7-3-57,5-4-56,4-5 23,1-4 146,1-5 134,-1-1-12,-5-8-10,-3-4-68,-5-9 90,-3-6-11,-3-2 11,-5 2 0,-2 5 0,-2 6 0,0 8-33,0 3 33,0 10 201,-1 7-100,-3 13 45,-1 10-1,0 4-66,4-1 0,0 2-46,1 6-5,0-10 0,0-3 17,0-7 67,0-6 0,-7-4 79,-6-3-135,-10-5-23,-5-3 23,-1-3-11,1-4-34,4 0 0,5-6-11,7-3-89,6-7-79,6-6-191,16-7-134,12-6 151,-4 14 1,3 0-674,5-2 1,3 0 465,3-1 0,4-1 336,-3 2 0,3 0 0,-1 1 213,4-2 0,0 1 50,9-5 1,-3 1 375,1 2 336,-18 5-33,-13 9-113,-10 4-135,-7 5 46,-4 1-213,-13 1-34,-4 6-90,-14 3 1155,3 8-1244,1 1-79,8 0-10,6 1-24,6-1 12,5 2-56,1-1-100,9 0-35,7-3-134,12-2-111,8-3 54,8-3-77,8-4-439,6-2 618,4-2 167,-1-3 13,0-4 100,-8-6 0,-6-2 44,-10 1 125,-12 3 302,-9 3 55,-8 3-67,-4 3 552,-2 1-787,-6 1 44,-7 1 80,-19 11-281,5-1-22,-13 18-45,21-11 0,-1 6 0,11-9 0,3-1-56,2 0-56,3-2-224,13 1 145,1-6 34,14 0 1,2-6 66,2-5 90,3-6-22,-1-10 22,-1-10 0,0-10 11,-3-8-244,-15 19 0,0-2 239,-1-2 0,0-2-12,0-4 0,0-1 12,1-3 0,0-2 10,0 2 1,0 0-12,1 2 1,-1 2 106,-2 8 0,0 3 112,3-7-190,-8 18-12,-5 28 326,-11 18-136,-5 24-139,3-19 1,-1 1 10,0 2 0,0 2-28,-2 13 0,2 0-51,4-15 1,1 0-6,-1 9 0,2-2 420,6 9-677,10-7-203,6-8-268,11-5-5020,26-3-4083,-5-11 9134,-15-10 1,-1-3 0,-3-2 0,-6-4 0</inkml:trace>
  <inkml:trace contextRef="#ctx0" brushRef="#br0" timeOffset="115943">9190 15679 26619,'-35'34'358,"0"0"1,3 1 0,4 0-309,11-6 1,4 1-40,1 2 0,1 0-11,2 0 0,2-1-640,-1 30 539,5-5-59,10-5-457,7-5-481,11-8-1109,8-6-4426,5-8 6659,2-8 1,-17-8-1,-5-5 1</inkml:trace>
  <inkml:trace contextRef="#ctx0" brushRef="#br0" timeOffset="116308">9264 16063 25151,'37'30'23,"-2"1"-46,-8 1 23,-3 1 0,-5-2-56,-5-3 34,-8-5 22,-3-3 0,-9-5 0,-5-3 78,-8-6 12,-3-2 78,0-4 46,3-5 21,3-5-45,8-7-78,4-8-22,7-6-79,13-5-11,12-5-34,-6 18 1,2 2-220,3-2 0,2 1-89,1 0 0,2 1-430,-2 2 0,1 1-69,-3 3 1,0 1-3979,19-4 4819,-11 10 0,-17 6 0,-7 2 0</inkml:trace>
  <inkml:trace contextRef="#ctx0" brushRef="#br0" timeOffset="116645">9694 16192 25723,'-15'30'67,"0"1"1,-5 20-68,28-36-123,6-4-158,7 0-44,3-4 67,2-3 124,1-3 134,-1-1 0,-4-5 22,-3-5 23,-7-9 101,-5-5 67,-5-5-146,-9-1-67,-5 1 0,-9 4-123,-5 6-426,-1 7-1188,2 6-2364,4 4-5730,8 8 9042,6 0 0,5 1 1,2-2-1</inkml:trace>
  <inkml:trace contextRef="#ctx0" brushRef="#br0" timeOffset="116842">9980 16517 24064,'-7'34'700,"0"-1"1,-10 24-645,-5-39-22,-5-3-34,-3-2-168,-1-4-695,0-3-1849,4-3-7119,9-2 9459,8-3 1,6 1 0,4-1 0</inkml:trace>
  <inkml:trace contextRef="#ctx0" brushRef="#br0" timeOffset="117247">10253 16002 25443,'41'4'29,"-1"-1"1,-1 2 0,-5 6-30,5 33-322,-19-19 1,-1 0 315,0 1 0,-1 1-38,15 26-35,-5-3-10,-6-6-23,-5-8 44,-7-7 27,-4-8-48,-4-7 231,-2-6-63,-4-5-46,-6-2 46,-9-5 367,-5-6-278,-2-8 129,2-7-83,6-4 10,9-4-101,4-4-56,13-4-55,7-4-12,13 2-68,7 2-335,6 8-516,1 8-1737,2 12-3103,-4 7 5759,-6 6 0,-16 0 0,-6 0 0</inkml:trace>
  <inkml:trace contextRef="#ctx0" brushRef="#br0" timeOffset="117441">10978 16290 25342,'-20'37'377,"1"0"0,1-1 1,3-4-378,5 0 0,2 0-202,2-5-313,3-4-1009,2-6-3261,1-4 4785,0-6 0,0-3 0,0-4 0</inkml:trace>
  <inkml:trace contextRef="#ctx0" brushRef="#br0" timeOffset="117697">11110 15923 24367,'34'48'273,"0"0"1,-1 0-1,-5-9 1,-1-2 0,-2 0-274,5 18 0,-4-1-586,-7-15 1,-3-1 546,-1 1 0,-2-1 5,-3-2 0,-2 0-386,-2-3 0,-2-2 85,-4 18-830,-13-12-2432,-6-16 3597,-8-10 0,10-7 0,4-4 0</inkml:trace>
  <inkml:trace contextRef="#ctx0" brushRef="#br0" timeOffset="118905">12194 16536 25768,'44'6'-3,"-1"1"0,0-1 1,-4 0-1,1-1-83,5 2 0,4-1 0,-6 0-441,-8-2 0,-4-1 34,30 3-202,-6-2-684,-9 1-1197,-11-1-2194,-10 0 4770,-12-1 0,-5-2 0,-7 0 0</inkml:trace>
  <inkml:trace contextRef="#ctx0" brushRef="#br0" timeOffset="119114">12411 16739 21005,'-6'0'3026,"2"0"-2365,4 0-661,51 10-2201,-10-3 1792,3 1 0,2 0-1165,-11-2 0,-1-1-3342,2 0 1,1 1 4869,1-1 1,-3-1 0,6 1 0,-9-2 0</inkml:trace>
  <inkml:trace contextRef="#ctx0" brushRef="#br0" timeOffset="120365">13767 16718 25342,'-30'-21'353,"0"-1"0,-21-12-252,32 34-23,2 5-10,2 3-35,2 5-10,2 3-23,5 1-12,3 1-10,3 9-101,6-7-79,6 4-89,6-8-91,6-4 13,2 0 44,2-6 247,-3-2 66,-1-4 12,-11-9 0,-3-5 0,-9-7 0,-1-1 0,0 2 0,0 6-11,0 6-34,0 5 45,0 2 112,-5 25 12,2 0-57,-3 26 67,3-6-55,2 6 66,1 0-122,1 2 21,2-2-10,0-4 0,0-6 10,-1-9-10,-2-9 89,-3-7 68,-4-7-45,-6-4-34,-1-3-11,-1-4-79,0-7-22,3-8 0,3-8-89,4-5-203,8-6-156,13-6-191,14-4-114,-7 21 1,4 1-16,3-1 1,3 0-142,2 1 1,2 0 857,0 1 1,0 2 50,-1 1 0,-1 2 162,-4 2 1,-1 1 117,19-9 863,-14 9 0,-16 6-728,-9 6 353,-7 2-353,-13 2 816,-7 0-894,-14 5-35,-4 3-123,-1 4-112,5 2-78,2 6 11,14-3-22,3 3-124,15-3-89,11-1-236,12 0-100,14-2-12,9-3-84,-7-6 1,3-1 200,-10-2 1,1 0-190,14 0 1,-1-1 384,-14-1 1,-2 0 269,-1-1 0,0-1 56,21-5 281,-8-5-57,-11-2 325,-8 0 661,-11 4-616,-7 5-449,-11 3 696,-31 9-449,0 5-78,-22 10-135,15 4-111,7 2-80,6 0 572,11 0-616,7-3 0,6-2-123,13 3-34,4-9-78,12 2-136,3-14 103,1-2 66,1-2 157,-2-6-100,-4-7-23,-4-12 112,-5-13-244,-4-12 300,-7 19 0,-1-2-1646,-1-5 0,0-1 1640,0-3 0,-1-2 12,0-2 0,0 1-155,1 1 0,0 0 210,1 4 1,-1 2 230,2-22-24,-2 21-133,-1 20-124,-1 14 247,0 22-23,-3 17 90,2 24-202,-1-22 1,0 2-338,2 5 0,2 0 270,2 3 0,2 0-39,1-1 0,2 0 1133,2-3 0,1-1-1150,0-6 0,-1-2-22,1-3 0,0-3-225,13 19 234,3-9-1186,3-6-683,3-8 1882,25-6 0,-33-10 0,13-4 0</inkml:trace>
  <inkml:trace contextRef="#ctx0" brushRef="#br0" timeOffset="120607">15566 16474 21476,'-38'33'1288,"0"-1"1,2 4 0,4 1-1020,10 2 0,3 2-524,1 4 0,2 1 367,3 2 0,2 0-411,3-2 1,2 0 326,1-4 0,3-1-23,1-2 1,2-1-6,3-4 0,2-1 220,11 27-679,11-9-807,6-10-1659,6-8-4817,5-11 7742,5-8 0,-22-7 0,-4-6 0</inkml:trace>
  <inkml:trace contextRef="#ctx0" brushRef="#br0" timeOffset="121039">16078 17011 25051,'-42'1'242,"-1"0"1,8 2 0,4 4-243,-7 32-44,21-7 32,14-13-77,2-2-24,2-3-111,6-3-78,3-2 33,8-2-11,2-4-258,10-1 347,-8-2 146,3-5 45,-14-2 12,-2-6 21,-5 1 34,0-1 79,-4 3 11,1 3 45,-1 2-23,0 4 247,0 0-404,6 9-22,0 1-235,9 7-393,2-1-1176,4 1-8027,20 5 8302,-8-5 1,-2-2 0,-17-9 0</inkml:trace>
  <inkml:trace contextRef="#ctx0" brushRef="#br0" timeOffset="121241">16273 17370 23549,'-31'32'717,"1"-1"0,2-2 1,2-2-516,-4 3-5740,3-3 5561,1-4 1386,4-4-1589,6-4 434,5-6-1688,6-4-1961,4-3-6241,11-1 10484,8-7 0,-5 4 0,3-4 0</inkml:trace>
  <inkml:trace contextRef="#ctx0" brushRef="#br0" timeOffset="121731">16689 16854 24457,'-3'48'164,"1"0"0,-1-2 1,0-5-165,-6 12 0,1-4-34,2-4 12,1-5-146,4-8 0,0-5-23,1-8 1,0-6 33,0-6 157,0-3 33,2-3-33,0-1 0,4-3 0,1-4 0,3-7 11,0-3-11,3-1 0,2 1 0,4 5-11,3 5 11,4 4 23,1 4 0,2 7 33,-6 4-12,-1 11-21,-6 4 10,-4 2 1,-4 4-12,-4-3 34,-2 1 79,-2 5-57,-2-13 45,-5 3-100,-7-18 22,-8-4-45,-4-2-23,-2-4-346,-1-5-584,4-4-1680,4-6-5513,9-3 8146,5-5 0,6 10 0,1 2 0</inkml:trace>
  <inkml:trace contextRef="#ctx0" brushRef="#br0" timeOffset="121978">17073 16913 20961,'28'50'926,"-1"0"0,0 0 1,1-2-675,-5-12 0,-1-1-2199,3 5 1,-2 1 2024,1 0 1,-3 1 55,-2 0 1,-2-1 311,-4-1 0,-2-1-435,-4-4 1,-3-1-12,1 28-79,-13-9 416,-7-9-1223,-12-8-1871,-10-10-6487,-4-8 9244,0-10 0,16-4 0,9-4 0</inkml:trace>
  <inkml:trace contextRef="#ctx0" brushRef="#br0" timeOffset="123964">17811 17522 25555,'49'-16'269,"1"3"-235,-5 13-23,8 0-22,7 1-73,-12 3 0,4 1-314,0 1 0,1 2-499,5 1 1,-3 2-309,-14-3 1,-7 1-2314,6 8-3799,-30-8 7317,-6 0 0,-4-5 0,0-1 0</inkml:trace>
  <inkml:trace contextRef="#ctx0" brushRef="#br0" timeOffset="124181">17961 17678 23168,'48'0'-233,"1"0"1,-5 3-1,3 1 1,-1 1-2861,-2-1 1,-1 1-1,1 0 3004,1 1 0,1 0 1,-3 0-1,6 0 1,-6 0-1,-6-3 1</inkml:trace>
  <inkml:trace contextRef="#ctx0" brushRef="#br0" timeOffset="124774">19045 17448 26115,'33'26'124,"-5"3"-102,-10 4-11,-2 1-11,-3 2 0,0 0 11,-4 2-11,-1-2-11,-1 0 11,-3-2-11,1-2 11,0-2-22,1-3-12,3-3 23,0-4-23,3-4 34,-2-3-45,0-4 12,-3 0-46,-1-4 12,-3 0-45,-2-2 11,-1-1 23,0 0 32,0 0 35,0-1-11,-3 1 22,0-1 11,-4 0 46,3-1 21,2 0-44,1-1 67,1-6-45,4-3 33,6-10-66,7-2-23,7-6 22,3-5-17,-4 6 1,1 0 5,10-15-11,-11 15 0,1 1 0,5-4-44,-1 6-383,8 4-189,-5 10-168,14 3-1804,-1 7-4662,8 5 7250,1-1 0,-22 2 0,-7-3 0</inkml:trace>
  <inkml:trace contextRef="#ctx0" brushRef="#br0" timeOffset="125534">19845 17921 25992,'3'30'23,"0"1"-23,2-1-12,0 3-66,0 2-146,1 2-202,-1 2-101,0-2-22,0 0-358,-2 3 88,0-14 158,-1-3 661,-2-16 202,0-6-180,0-12 146,0-3 112,0-16-189,0-4 54,0-6 23,0 0-112,0-2-33,7 4 10,3 4-21,8 7 167,0 6 22,-2 10-21,-3 5-57,-3 5-45,-1 9 23,-1 5-56,-1 12 0,-2 6-23,1 5 0,-1 2-22,2 0 0,0-1-11,0-4 11,0-4-89,-1-4-102,-1-7-10,-2-5-68,-2-4 101,0-5 168,0-2 56,1-2 11,2-6 45,-1-7 78,5-25-22,0 4-67,3-15-90,3 15 12,2 4 22,2 4 67,-1 9 67,-3 8-55,-3 4 21,-2 9 102,-2 9-35,-3 10-32,-1 13-102,-2 6-44,0 3-34,1 0-79,2-4-313,2-6-460,3-4-1736,1-6-4583,0-4 7171,2-6 0,-6-7 0,0-3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27:34.370"/>
    </inkml:context>
    <inkml:brush xml:id="br0">
      <inkml:brushProperty name="width" value="0.09071" units="cm"/>
      <inkml:brushProperty name="height" value="0.09071" units="cm"/>
      <inkml:brushProperty name="color" value="#FF0000"/>
    </inkml:brush>
  </inkml:definitions>
  <inkml:trace contextRef="#ctx0" brushRef="#br0">6676 4844 24883,'-23'3'997,"4"0"-874,18-1-55,1 0-35,0-1-33,0 0-33,-1 1-12,1 0 0,-1 6 45,1 5 0,1 27 0,5-5 0,2 18-11,4-19 11,0-3 0,0-6-11,-1-6-23,-1-7-56,10-5 169,2-5-1,15-7 1,10-9-18,-14 1 1,1-1-1075,9-5 1,2-1 1017,8-3 1,1-2-6,-14 8 0,-1-2 0,2 0-11,0-1 0,1 0 0,0-2 11,-1 1 0,-1-2 0,0 1-30,-1-1 0,-2 0 0,0 0-43,12-8 0,-3-1-161,-9 5 1,-3 2 76,13-11-325,-23 17-224,-14 11-2353,-14 8-6600,-11 11 10144,-11 8 0,8-5 0,1 0 0</inkml:trace>
  <inkml:trace contextRef="#ctx0" brushRef="#br0" timeOffset="1248">6464 5928 25051,'19'30'78,"1"1"-56,-2 2 1,-1 0-23,0-5 11,-1-3-11,-2-6 45,2-2-12,0-5 68,4-4 0,6-3 33,8-3-43,9-5 10,8-8-34,8-7-294,-26 4 1,1-2 226,4-3 0,0-1-861,4-3 1,0-1 860,4-3 0,-1-2-28,2-3 0,0 0-673,1-2 1,0-1 537,-2 0 1,-1 0-152,-4 2 1,-2 2-74,-4 3 0,-3 2-1189,15-14-1013,-17 13-2377,-17 13 4966,-9 8 0,-4 5 0,-1 1 0</inkml:trace>
  <inkml:trace contextRef="#ctx0" brushRef="#br0" timeOffset="17772">12927 13782 22484,'17'-23'550,"-4"3"-360,-11 20 359,5-1-190,0-1-180,2 1-33,-3 0-34,-3 1 0,1 1 34,0 5 78,3 17-168,2 17 11,2 3 22,-1 5-66,-2-13 10,2-2 12,-1-3-11,2-5 44,11 6-55,-8-15 55,30 3-56,-18-25-10,8-6 0,3-7-12,6-10 0,1-5-1102,4-1 1,1-1 1078,-9 6 0,0 0 1,0 0-12,-5 3 1,-2 2-1,2-1-517,1-3 0,2 0 0,-1 0 495,2-1 0,0 0 0,3-1-557,1-2 1,4-2-1,0 0 1,-3 2 608,2 0 0,-2 2 1,2-1-25,-4 3 0,2-2 0,0 2 0,-4 3-194,10-3 0,-4 5 76,-6 4 1,-4 3-360,17-4 235,-23 8-2173,-17 8-3852,-16 3 6295,-14 2 0,8 0 0,-6 0 0</inkml:trace>
  <inkml:trace contextRef="#ctx0" brushRef="#br0" timeOffset="45016">17529 5622 26541,'-21'-24'45,"-1"0"0,-14-12-1,22 97-27,6-29 0,1 5-929,0 5 1,-1 9 0,1 1-1,0-3 912,1-1 0,2-3 0,-1 3-3,1-2 0,-1 4 1,1-1-1,1-3 3,1 16 0,2-4 86,-1-4 0,0-1-108,1-6 0,0-1 302,0 2 1,0-2-332,2-11 1,1-2-62,-1 22-45,6-31 23,-4-19 1954,2-4-1864,1-1 900,1-4-878,2-10-124,3-29 129,-8 12 0,1-1 0,1 0 1,-1 0-30,6-26-10,1 28 56,1 10 56,4 8 1,3 6 21,4 4-10,7 5-46,5 8-11,5 9-11,1 12 0,0 6-331,-7 3 308,-7-1 12,-8-1 11,-11-6 0,-4-3 23,-12-3 89,-29 4-68,4-19 1,-3-2-40,-3 1 1,-1-3-213,-7-3 0,1-2 151,-17-3-235,5-5-325,11-4-202,14-9-2634,14-7-6016,10-8 9468,22-6 0,-10 15 0,11 5 0</inkml:trace>
  <inkml:trace contextRef="#ctx0" brushRef="#br0" timeOffset="45405">19181 6057 25723,'-58'-20'228,"0"0"0,13 4 0,1 5-206,-3 14 0,1 7-561,11 2 1,2 5 577,-4 4 0,0 3-724,-2 3 1,2 3 695,2 1 0,1 2-6,4 2 1,2 1 5,3-2 0,5 4-5,2 13 0,4 0 48,5-13 0,3 0-60,2 9 1,6 0-6,15 10 0,16-4-6,-9-28 0,3-2-95,4-1 0,3-2-62,4-1 1,2-2-147,2-1 1,2-3-202,0-2 0,2-2-314,-1-3 1,1-1-427,-2-2 0,-1-1-1888,-2-1 1,-2-2 3148,-2-3 0,-5 0 0,6 2 0,-14-7 0</inkml:trace>
  <inkml:trace contextRef="#ctx0" brushRef="#br0" timeOffset="45615">18632 6438 25779,'54'-8'-45,"-1"-1"0,4 2 1,0 1-354,-2 6 0,3 0-2879,2 1 0,5-1 0,-3-1 0,-12 0 0,-2-1 0,2 0 3245,-1 0 1,3-1 0,-1 0-1,-9 1 1,-1-2 0,-7 0-1,25-5 1</inkml:trace>
  <inkml:trace contextRef="#ctx0" brushRef="#br0" timeOffset="46105">19983 6039 22608,'-54'-26'1815,"11"7"-1703,37 16-112,4 2-145,2 1 145,7 0 33,10 0 35,17 0-57,17 0 0,-19 1 0,2 1-848,4-1 1,0 1 841,2 1 1,0 1-6,0 0 0,-1 1-160,-3-1 1,-1 2 114,24 7-49,-14 3 38,-13 3 11,-13 5 45,-9 4 1608,-5 7-1586,-12-5 0,-3 1 23,-11 20-23,3-16 1,-4-1-346,0-8 1,-1-2 350,-2 0 0,-2 0-6,0 0 1,-1-1-187,0-1 0,0-2 214,1 0 1,2-1-28,-19 15 33,10-4-34,11-2 1,13-3 33,4-2 1351,26 13-1272,7-16 0,5-2-74,3 3 1,3-2-922,16 0 1,3-3 859,-6-3 0,0-2-39,6-1 0,0 0-163,3 0 0,1-1-224,-2-1 1,0-1-639,-3-2 0,-2 0-68,-7-2 1,-1-1-1302,-9-1 1,-2-1-7399,15-7 9736,-19-7 1,-16 4 0,-9-2 0</inkml:trace>
  <inkml:trace contextRef="#ctx0" brushRef="#br0" timeOffset="46482">20458 6305 22473,'-12'-60'292,"13"8"-303,42 39-11,10 1-6,-22 7 0,2 0-746,3 1 1,0 0 549,2 1 0,1-1-34,1 2 1,-1 0-171,0 0 1,-1 1 320,-2 0 1,-2 0 84,29 0-23,-12 1 12,-12 0 21,-13 4 12,-13 2 247,-8 8 1458,-12 6-944,-11 7-245,-15 9-194,9-14 1,-2-1-71,-5 4 0,-1 0 0,-2 2 1,-3 1-48,0-1 1,-1 2-1,1 0-93,-5 4 0,0 0-101,7-5 0,-2 2 1,3-2-12,2 1 0,2-2-45,3-1 0,2 0-202,4-1 1,1-1-986,-11 21-2163,11-5-6436,10-7 9092,10-8 1,1-11-1,3-8 1</inkml:trace>
  <inkml:trace contextRef="#ctx0" brushRef="#br0" timeOffset="47022">21287 6770 26015,'20'32'11,"2"8"-45,3 10-1486,2 6 1351,-13-26 1,0 1 22,-1-1 1,0 0 128,-1 2 0,-1-2-5,10 27-381,-2-9 112,-5-10 577,-2-11-443,-5-10 234,-1-6-111,-4-6 34,-1-2 11,-1-2 709,0-8-720,-3-6 11,-1-11 34,-3-8-22,3-5-23,2-5 0,2-1-68,8 0 68,6 3 0,10 7 23,4 9 10,2 9 35,0 9 89,3 7 56,0 15-135,3 13 146,-4 15-873,-3 8 694,-9 3 11,-6 1-199,-9 0 143,-2-2 0,-3 0-45,-6-3-538,-2-6-177,-16-4 0,13-20 0,-6-5 0</inkml:trace>
  <inkml:trace contextRef="#ctx0" brushRef="#br0" timeOffset="47303">22520 5588 25723,'-38'22'47,"1"0"0,-1 0 0,1-1 0,1 1 1,2 1-60,-1 7 1,3 1-534,0-2 1,1 0 432,4-1 0,2-2-146,3-2 0,2 0-554,-19 18-1362,5-7 2174,-12-3 0,24-15 0,-6-4 0</inkml:trace>
  <inkml:trace contextRef="#ctx0" brushRef="#br0" timeOffset="47519">21824 5650 24793,'35'11'201,"-1"1"1,0 1 0,-1 3-174,-7 4 0,-1 2-509,2 2 1,1 2 468,2 1 1,-1 0-84,2 2 0,0-1-247,0 1 1,0-1-991,0-1 0,0 0-590,-3-2 0,0-1-2994,-3-1 1,-1-2 4472,12 17 1,-17-18-1,-10-7 1</inkml:trace>
  <inkml:trace contextRef="#ctx0" brushRef="#br0" timeOffset="47715">21847 6021 23482,'51'-20'26,"1"0"0,0 1 0,0 5-88,-6 10 1,-1 3-844,3-1 1,2-1-1106,-8 1 1,2-1 0,-2 0 2042,2-2 1,-2 0 0,0 1 0,-6 0 0,-12-2 0</inkml:trace>
  <inkml:trace contextRef="#ctx0" brushRef="#br0" timeOffset="47927">22222 5393 24008,'7'45'186,"1"-1"0,-1 1 0,2 0 0,0 1 1,1-1-176,2-4 0,2-1 0,-1 1-960,1 0 1,0 0-1,0 0 652,6 17 1,-2-2-635,-2-5 1,-2 0 1071,-5 10 0,-2-4 1,1-3-1,-8-22 0,1 0 1</inkml:trace>
  <inkml:trace contextRef="#ctx0" brushRef="#br0" timeOffset="48894">19723 8140 24042,'0'48'36,"0"0"1,0 0 0,1-8-1,0 1-59,0 8 1,0 7 0,0-9-195,2-13 0,1-4 217,3 31-2071,-2-28 1,1-2 2025,1 9 894,0-2-849,-5-28 157,-1-4-78,-1-6 120,0-6-165,1-18 3358,-1-1-3404,3-12 12,0 11-22,13-5 11,-1 12 11,12 2 22,-1 13 12,6 9 11,4 7-23,-1 7-22,-1 8 45,-6 3-45,-4 0 11,-6 1-11,-7-1 123,-4 8 236,-7-10-68,-11 4-67,-7-15-101,-15-5-89,-10-5-34,-9-4-112,-7-2-359,-2-1-1173,2-6-1302,4-5-6568,5-10 9514,6-8 0,20 12 0,7 1 0</inkml:trace>
  <inkml:trace contextRef="#ctx0" brushRef="#br0" timeOffset="49209">19467 8026 19751,'33'-18'750,"0"1"1,-1 0 0,-1 4-415,10 7-146,4 0-190,1 3-11,2 1-359,1 1-918,2 1-1255,4 0-5144,0 0 7687,6 2 0,-29-2 0,-4 2 0</inkml:trace>
  <inkml:trace contextRef="#ctx0" brushRef="#br0" timeOffset="49558">20522 8410 22877,'45'1'67,"2"0"-5996,-1-1 4663,2 3 355,4 1-1868,-4 2-2106,0 1 5103,-9 2 0,-17-5 1,-8 0-1</inkml:trace>
  <inkml:trace contextRef="#ctx0" brushRef="#br0" timeOffset="49761">20553 8582 22564,'59'17'-314,"1"-1"0,-1 0 0,-3-2-706,-12-7 1,-1-2-2707,2 2 1,1 0 3725,1 1 0,-3-1 0,6 2 0,-11-3 0</inkml:trace>
  <inkml:trace contextRef="#ctx0" brushRef="#br0" timeOffset="50631">21706 8272 21521,'35'-21'415,"-1"4"-225,-11 15-11,4 1-44,1 1-11,1 0 44,-1 4-101,1 3-11,-3 7-56,-1 4-101,-7 5 45,-7 4 22,-5 4-22,-7 4 56,-11 6 124,-8 3 144,-16 4-448,15-25 0,-2-1 297,0 0 1,-1-2 95,-25 18 55,5-8-350,8-4 351,10-5-146,9-4-11,9-2-11,4-1 45,3 0 583,1 3-572,0 2 375,4 3-398,3 2-55,5 1-12,2 1-33,0 0-34,0-2 0,-2-1 0,1-3-45,-3-2-280,0-3-191,-1-4-638,-2-1-1075,2-4-1895,-1-2 4124,0-2 0,-3-1 0,-1-1 0</inkml:trace>
  <inkml:trace contextRef="#ctx0" brushRef="#br0" timeOffset="51195">20530 7493 24771,'-2'56'235,"0"1"0,1-3 0,0-3-235,0-15 0,0-2-322,0 1 0,2-1 20,2 27-628,2-3-1154,5-7-2824,3-5 4960,1-7 1,-6-18 0,-1-7-1</inkml:trace>
  <inkml:trace contextRef="#ctx0" brushRef="#br0" timeOffset="51916">21895 9668 27056,'28'-14'-1734,"-9"7"0,-20 18 0,-2-3 1</inkml:trace>
  <inkml:trace contextRef="#ctx0" brushRef="#br0" timeOffset="52965">19685 9991 25656,'-13'-40'-79,"-4"8"68,-9 32 11,-9 3 0,-12 0-11,-9 4 11,25-4 0,-1 0-397,-1 0 0,0 0 397,-1 1 0,0 0 0,-27 3 26,9 1-49,13 0-10,15 0-1,9-1 0,9-1 46,2 8 578,0-2-579,-1 10 167,-1-2-178,-7 23 11,1-6-11,-4 17 0,2-12-34,2-1 23,2-1 22,3-3-22,4-4 22,0-4-22,3-6 22,0-5 1,0-5-12,0-3 0,0 0 0,0-2 0,3 1 0,1 1 0,6 1 33,6 1 1,6-1-12,8-1 45,28 0-43,-7-4-468,-15-3 0,1 0 444,21 2-243,-11-1 1,1-1 219,-12 0 0,0-1-83,12 0 0,-2 0-622,8-1-191,-11-1-829,-13 0-1558,-11-3-6525,-10-4 9655,-6-4 1,-3 3 0,0 1-1</inkml:trace>
  <inkml:trace contextRef="#ctx0" brushRef="#br0" timeOffset="53134">19117 10277 25959,'54'-24'70,"-1"-1"1,-2 2 0,-2 7-233,-17 17 0,-1 4-1105,30 6-3545,-4 6 4812,-9 3 0,-22-9 0,-9-4 0</inkml:trace>
  <inkml:trace contextRef="#ctx0" brushRef="#br0" timeOffset="53313">19985 10353 24300,'0'0'0</inkml:trace>
  <inkml:trace contextRef="#ctx0" brushRef="#br0" timeOffset="53875">20976 10033 25286,'-49'-18'-27,"0"1"1,-3 1 0,3 4-103,15 8 1,2 3-12,-2-1 0,1 0-95,-12 0-124,5 1-78,10 0 101,11 1 190,9 0-111,5 0-46,3 0 202,0 1 101,1 7 68,-3 6 32,-1 9 113,-2 8 0,-4 7-45,-5 6 0,-6 4-129,2-11 0,0 1-5,-8 17-6,9-19 0,1-1 6,2 6 145,5-5-56,5-7-45,1-5-10,3-4-23,0-4 0,1-2 33,0-2-11,-1-1-22,0-2-22,1 1 111,0-3 101,2 0 90,10-1-56,9 0-56,17-2-11,11 0-427,9-1 225,5-1-6,-30-2 1,0 0-169,0 0 0,-1 0-689,27 0-616,-4 0-1904,-8-2 3383,-8-3 0,-19 1 0,-6 0 0</inkml:trace>
  <inkml:trace contextRef="#ctx0" brushRef="#br0" timeOffset="54059">20418 10391 26754,'53'-21'-568,"0"1"0,-1 3 1,-2 7-1445,-12 13 1,-1 3 2011,3 0 0,-3 0 0,6 1 0,-9-4 0</inkml:trace>
  <inkml:trace contextRef="#ctx0" brushRef="#br0" timeOffset="54240">21284 10475 25319,'7'-18'-2458,"0"5"0,-6 14 1,-1 0-1</inkml:trace>
  <inkml:trace contextRef="#ctx0" brushRef="#br0" timeOffset="55341">21816 10303 22586,'-14'37'582,"0"1"1,1-1 0,2-2-550,1 17-649,2 3 638,3-3-22,1-4 55,2-4-67,1-5 133,0-5-121,1-8 0,0-6 22,0-6 311,0-5-322,0-4 188,0-3-42,0-2-157,0-21 0,-4 1 0,0-24 0,-3 5 22,3-9-22,2-3 11,1-6 28,5 8 1,5-2-40,1 15 0,3 2 0,0-10 0,3 5 0,21 5 0,-6 24 11,5 5 11,2 4-22,2 1 23,-2 6 21,-3 4 24,-2 12 32,-6 7 91,-3 10 33,-7 7 45,-4 8-112,-5 4-542,-2 1 397,-3 0 44,-1-4-56,-2-4 11,2-3-11,0-3-195,0-5 184,2-1-280,1-8-225,-1-4-2409,-1-2-694,-2-11-5025,-1-3 8644,-5-8 0,4-3 0,-5 0 0</inkml:trace>
  <inkml:trace contextRef="#ctx0" brushRef="#br0" timeOffset="55517">21761 10719 25174,'35'-20'209,"1"0"0,-1 1 1,0 6-210,21 15-895,-24 1 1,1 2 513,1 0 1,2 2-724,2 2 1,2 0-3317,0 0 1,0 0 4419,3-1 0,-2-1 0,5 1 0,-9-3 0</inkml:trace>
  <inkml:trace contextRef="#ctx0" brushRef="#br0" timeOffset="55696">22678 10721 24535,'5'-26'-2458,"1"8"0,-1 22 1,0 0-1</inkml:trace>
  <inkml:trace contextRef="#ctx0" brushRef="#br0" timeOffset="56843">23280 10609 22989,'28'-23'538,"-6"2"-449,-16 9 12,-2-1-56,-2-3 101,0-4-57,-2-5-44,0-5 0,-5-6-22,-6-11 100,-8-8-298,7 23 1,0-1 208,-3-3 0,0-2-12,-1-1 0,0-2-15,-2 1 1,-1-3 0,0 3-8,-2-6 0,-2 1-12,4 7 1,-1-2 0,1 3-463,-1 1 1,0 3 434,2 1 0,1 0 22,1 2 0,0 0-43,-10-25 49,6 8 11,4 8-34,6 10 34,3 7 464,1 8-486,2 2 914,-6-4-903,2 5 55,-6-6-44,2 4 0,-2 0 0,1 0 0,0 1 0,2 3 23,2 1-23,4 3 11,2 1-11,2 2 11,0 0-11,1 1 22,0 0-22,-2 0 0,1 0-11,-2 0 0,2 1 0,-1 0-23,-3 0 23,-3 2 11,-7 7 56,-17 28 22,2 3 0,9-8 1,1 1-370,5-5 1,2 1 352,0 1-1,1 0-11,2 2 1,1-1-134,-6 29 128,5-3-45,3-10 0,3-9 0,2-11 11,1-9-11,1-8 22,0-5 12,0-4 784,0 0-818,2-8 81,3-10-170,4-15-12,3-12-78,1-11-452,-1-6 575,-7 27 0,1 0 33,-1 0 1,-1 0-1603,0 1 0,0 1 1648,3-26-1,-3 12 101,-1 12 23,0 9-23,1 9 198,4 7-276,6 4 3369,11 3-3369,16 2 11,17 9-177,-22-3 0,6 3 107,5 4 0,8 5 0,1 0 0,-4-1-879,-4-1 1,-3-2 0,3 2 533,7 3 0,6 1 1,-1 0-1,-7-2-1389,5 3 0,-6-1-3168,-6-3 1,-2 0 4858,-7-5 0,-5-1 1,4 2-1,-16-9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29:06.820"/>
    </inkml:context>
    <inkml:brush xml:id="br0">
      <inkml:brushProperty name="width" value="0.09071" units="cm"/>
      <inkml:brushProperty name="height" value="0.09071" units="cm"/>
      <inkml:brushProperty name="color" value="#FF0000"/>
    </inkml:brush>
  </inkml:definitions>
  <inkml:trace contextRef="#ctx0" brushRef="#br0">2871 1471 25779,'-6'60'34,"3"-27"0,1 2-34,3 3 0,-2 5 7,-4 10 0,-3 6 1,-1-3-19,1-3 0,-1 0-883,-2 1 1,-2 3 0,-2-8 893,1-14 0,-1-4 0,-1-3 0,-1-2 422,-16 17-422,-3-11 22,-1-9 471,-2-7-493,-3-9-112,-14-9 22,16-12-78,-5-13-79,23-10 180,8-4 45,4 0-12,7 0 1,9 18 1411,4 5-1299,11 20 314,27 28-225,-7 2-443,-9-5 1,-1 2 302,-6-4 0,-1 0 0,3 0 0,1 0-40,1 1 0,1 0 62,2-2 1,0-1-23,3-1 0,0-2-23,2-3 1,0-2-6,0-3 0,1-3 0,0-3 0,0-2-393,-2 0 1,0-3 375,-1-3 0,0-3 11,-3 0 1,0-4-79,5-12 0,-2-5 73,-12 4 0,-2-3-6,5-12 0,-6-3-295,-11 3 0,-5-2 284,1-8 0,-3-2 17,-3-7 0,-3-2 2,0 15 1,-2-1 0,-3-2-43,-3-2 1,-4-3-1,-1-1 1,-1 4-278,-1-2 1,-2 3-1,-1-1 333,-1 5 1,-1-2 0,-1 2 0,-1 7-1,-13-7 1,-3 10-38,-14 3 1,-1 6 31,19 10 0,0 4 92,-7 0 1,3 7-115,4 16 10,8 11 1,6 15 0,4 8-11,7 5-23,5 5 34,7 5-124,6-28 1,4 0-286,2 3 0,5 0-572,7 2 0,4 0-2543,5 0 0,4-2 3535,6 0 0,-2-3 0,9 4 0,-7-11 0</inkml:trace>
  <inkml:trace contextRef="#ctx0" brushRef="#br0" timeOffset="1675">3755 2080 25095,'39'35'-475,"0"0"1,-4-3 0,-2-8-164,-6-18-516,2-2-79,-2-4 886,0-3 347,-4-5 616,-6-5-11,-8-2-190,-5-1 425,-3 1-224,-4-1-201,-5 5-202,-6 2-90,-10 4 101,-6 3 0,-7 6 34,-4 7-90,0 9-34,2 8 1,2 17-124,16-12-11,4 9 11,16-15-11,7-4-11,6 0 0,13-8-180,10-3 68,12-7 101,11-2-417,-25-4 1,2-2 180,2-1 1,2-4-97,18-8 1,0-5 67,-13 2 1,-1-3-149,-6 2 1,1-1 0,-4-1-77,1-8 0,-4-2 510,-1-2 0,-4-3-542,-2-2 0,-4-3 1248,-3-2 0,-4-2-303,-4-2 1,-3-1-449,-1-1 0,-3 1 398,-4 2 0,-4 1-51,1 7 1,-3 2 89,-15-19-66,-4 22 483,4 17-809,1 10 1319,5 14-1319,-4 17 44,2 21-44,9-11 0,2 3-43,1 5 1,1 2 48,2 3 0,2 2-6,1 1 0,3 0 11,1-2 0,3 1-11,0 0 0,1 0-11,3 0 0,-1 0 11,1-1 0,-1 2 3,-4-3 1,0 2 0,-1-2 1,0 6 1,-1-1-3,-2-8 1,-3 2 0,0-4-4,-4-1 0,-1-4 11,-2-3 1,-2-2-12,-13 20 48,4-16-37,1-14-11,2-12 0,2-6-101,-1-13-168,-1-7 913,2-14-1103,3-11-79,6-6 414,6-8-224,15-3 241,-4 28 1,3 1-404,7-1 1,3 2 357,3 0 1,2 2 112,2 1 0,1 1-269,1 1 0,0 1 308,-1 1 0,0 1 17,-4 2 0,0 0 196,18-14 190,-13 4 23,-9 7 33,-11 4-44,-6 3 0,-5 4 743,-1 4-978,-1 1 543,0 4-667,0 0-56,-1 17 33,-4 5 1,0 18-23,-2 1-11,4 0 0,2-3-101,12 3-89,2-15-90,12 0 44,1-19 191,4-3 12,3-9-91,3-7 57,2-11-78,2-10-57,0-6-22,1-6-379,-1 0 603,-3 3 44,-5 8 80,-7 10 10,-7 12-100,-9 7 44,-3 5 0,-4 9 46,3 5 490,7 24-603,-2-8 1,5 13-1,-3-18-11,-1-3 0,1-4-101,-1-1-78,-2-7-112,-2 1-68,-5-8 169,0-1-169,1-8 191,2-8 11,1-11-145,3-8 302,1-7 0,3-1 33,3 1 68,2 7-11,0 10 167,-2 10-66,0 7-34,-3 5 0,0 4 78,1 8-45,-2 5 79,6 23-235,-7-8-1,5 12 23,-6-16-22,2-2 44,3-5-55,3-4 66,5-4-66,8-5-23,8-2-11,10-4-191,7 0-33,3-6 179,1-4 45,-6-5-12,-8-3 1,-6-14 22,-20 6 67,-5-12 11,-14 10-33,-8 1 45,-5 3 55,-18-1-33,4 12-89,-5 2-23,13 12 157,2 30 11,7 0-44,2 25-12,8-8-45,9-1-45,5-1-11,11-3-11,8-4-78,-2-15 0,6-3-460,6-6 0,1-4-252,-1 3 0,0-3-2465,-3-10 0,-5-5 3255,-4-10 0,-15 4 0,-10-2 0</inkml:trace>
  <inkml:trace contextRef="#ctx0" brushRef="#br0" timeOffset="1844">5652 1685 25970,'0'0'0</inkml:trace>
  <inkml:trace contextRef="#ctx0" brushRef="#br0" timeOffset="3245">6180 3629 26082,'42'16'123,"-1"0"0,-2-1 0,-3-5-540,2-11 428,2-7-11,4-7-22,0-10-23,0-6 0,0-10-33,-5-6 10,-20 19 1,-3-2 22,0-2 1,-3-2 27,-1-3 0,-2-2 11,-3-2 1,-2-2-7,-1-3 1,-2 0 11,0 0 0,-3-1 78,-5-10 1,-1 1-251,3 19 0,-2 2 216,-3-4 1,-1 5 45,0 10 169,4 12-259,2 7-34,3 3-22,-2 6 268,-1 13-167,-3 17 78,1 24-279,3-20 1,2 1 183,-1 6 0,1 0-23,4 1 1,2 1-6,1-2 0,2 0 0,3-4 0,3-1-28,1-3 0,1-2-252,1-4 0,0-1-347,19 22-617,-3-13-1759,-2-9-4123,-3-13 7126,-6-9 0,-9-5 0,-5-3 0</inkml:trace>
  <inkml:trace contextRef="#ctx0" brushRef="#br0" timeOffset="3433">6493 3278 25398,'61'-12'-1125,"1"0"1,-3 1 0,-2 3-674,-13 7 0,-2 2 1798,1-1 0,-3 0 0,7 0 0,-11 0 0</inkml:trace>
  <inkml:trace contextRef="#ctx0" brushRef="#br0" timeOffset="3749">7230 3275 25476,'-17'34'213,"0"1"0,1-2 0,5-4-201,15 2-12,7-2-101,9-3-258,8-5-22,6-6-11,0-7 246,1-4 146,-2-6-22,-6-7 11,-5-6-23,-9-8 34,-7-7 56,-7-2-56,-13-4-45,-10-1 12,-15 2-46,-10 5-474,-4 7-444,-4 12-1435,4 5-5467,9 12 7899,14 4 0,15-2 0,9 0 0</inkml:trace>
  <inkml:trace contextRef="#ctx0" brushRef="#br0" timeOffset="3984">7854 3729 25420,'-39'24'93,"-1"-1"1,2 0 0,2-3-453,-11 1-884,-2-2-2948,0-1 4191,5-6 0,20-6 0,8-3 0</inkml:trace>
  <inkml:trace contextRef="#ctx0" brushRef="#br0" timeOffset="5444">8503 3610 23751,'37'4'71,"0"-1"0,-2-1 0,-4-5-27,-1-10-32,-1-10-57,-9-1 0,0-2 0,8-18 28,-11 13 1,-2-5-7,-4-7 1,-5-7 593,-7-9 1,-6-7-1,2 6-481,3 4 0,-1 3-608,-4-2 1,-2-2 0,0 20 517,2 28 376,1 7-421,3 10 45,-5 14 90,1 21 67,1 18-354,4-24 0,0 2 214,3 0 0,1 1-17,3 1 0,1-2 0,2-1 0,1-1-17,3-2 0,1-2-106,0-3 0,0 0-359,13 18-280,-3-9 1308,-4-12-1857,-6-9-840,-5-8-774,-4-6-1658,-5-3-1792,-9-1 6510,-8-4 0,5 3 1,-1-4-1</inkml:trace>
  <inkml:trace contextRef="#ctx0" brushRef="#br0" timeOffset="5610">8457 3359 24121,'41'-12'98,"-1"0"0,1 0 0,19-5 0,-2 5-143,-13 8 0,-1 3-1770,2 0 1,0 1 492,-1-1 0,-1 1-3594,-2 0 1,-2 0 4976,-4 0 1,-3 0 0,4 0 0,-14 0 0</inkml:trace>
  <inkml:trace contextRef="#ctx0" brushRef="#br0" timeOffset="5794">9338 3232 25286,'2'45'-1584,"1"-1"1,-1-8-1,0-3 1584,6 15 0,-4-31 0,-1-5 0</inkml:trace>
  <inkml:trace contextRef="#ctx0" brushRef="#br0" timeOffset="6011">9708 3720 24715,'-33'34'291,"1"-1"0,1-3 0,1-4-268,-4-6-23,0-4-572,4-5-1433,6-4-6096,7-4 8101,8-3 0,6-1 0,3 0 0</inkml:trace>
  <inkml:trace contextRef="#ctx0" brushRef="#br0" timeOffset="6201">10174 3581 25723,'13'-30'-1349,"-6"7"1,-1 21 0</inkml:trace>
  <inkml:trace contextRef="#ctx0" brushRef="#br0" timeOffset="6377">10566 3511 26362,'17'-27'-632,"-11"8"1,8 16 0</inkml:trace>
  <inkml:trace contextRef="#ctx0" brushRef="#br0" timeOffset="6546">10776 3504 24569,'10'-4'1502,"-2"1"-1693,-8 3-3440,0 0-6200,9-22 9669,-2 14 1,3-14 0,-5 19 0</inkml:trace>
  <inkml:trace contextRef="#ctx0" brushRef="#br0" timeOffset="6733">11193 3540 22844,'0'0'0</inkml:trace>
  <inkml:trace contextRef="#ctx0" brushRef="#br0" timeOffset="6966">11700 3889 26698,'-35'11'-94,"0"-1"1,0 0 0,2-1-1241,-5 1-3215,-4-1 4549,2-3 0,17-3 0,7-2 0</inkml:trace>
  <inkml:trace contextRef="#ctx0" brushRef="#br0" timeOffset="7449">12255 3851 26474,'36'-24'-209,"1"-1"0,-3 2 0,-3 2-95,5-4 80,-4-5 202,-5-6 11,-5-11-873,-3-13 884,-11 24 0,0-2 5,-1-4 1,-1-3-928,-1-4 1,-1-1 1033,0-1 0,-2 1-45,0 0 0,-1 1 84,0 7 1,-2 1 38,-1 4 1,-1 3-135,-2-2-56,-7 11 23,-14 39 83,6 11 0,0 5-16,0 0 0,1 2-58,-3 15 0,4 1 29,9-8 1,4-1-23,0 3 1,3 0-6,4 0 0,3 0-23,2-1 0,3-1-6,3-2 1,4-1-12,3-3 1,2-2-68,1-3 0,2-1-84,1-4 0,2-1-112,-1-3 0,0-2 1317,28 12-2393,-7-8-2632,-11-6-5854,-16-8 8745,-11-4 1,-9-3-1,-1-1 1</inkml:trace>
  <inkml:trace contextRef="#ctx0" brushRef="#br0" timeOffset="7638">12048 3418 26239,'42'-5'17,"0"0"1,0 0 0,1 2 0,-1 0 0,-1 2-237,11 4 1,-2 2-948,1 2 1,-1 0 644,-2 0 1,-2 0-836,-6 0 0,-1-1-3110,-5-1 1,-1-1 4465,22 0 0,-26-1 0,-9-3 0</inkml:trace>
  <inkml:trace contextRef="#ctx0" brushRef="#br0" timeOffset="8329">13136 3542 26071,'9'31'246,"0"1"0,10 25-212,-6-24-23,3-1-11,1-1-22,0-3-113,1-2-89,-1-3-123,-3-5-79,-3-3-22,-4-6 235,-3-5 202,-1-3-135,0-3 1,0-7 21,1-6 46,-1-10 67,1-4 11,0-7 0,2-3 0,2 0 0,2 2 67,1 8 336,0 7-190,-3 11-123,0 5 89,-3 8 78,3 8-54,1 5-2,3 9-89,1 3-44,2 1-24,0 2-44,1-1-11,1-2 11,-1-1-325,5 4 56,-6-11-56,2 3 191,-9-14 89,-1-4 11,-4-2 23,0-6 11,-2-7 0,0-8-11,-1-10 11,-1-5 33,-1-5-10,0-4-23,0 0 0,11 3-56,3 4 45,9 10 11,0 8 89,1 10-10,1 5-57,1 11 101,3 7 23,1 12-34,1 6 57,0 4-113,-2 0-34,0-3-44,-4-1-68,-4-4-258,-3-3-358,-7-3-605,-3-1-2117,-3-1-6403,-3 0 9028,-10-2 0,8-8 0,-8-3 0</inkml:trace>
  <inkml:trace contextRef="#ctx0" brushRef="#br0" timeOffset="12463">4289 5004 24143,'-35'3'751,"-18"-1"-617,9 2 23,-10 9 39,9 15 0,4 8-106,2 12-84,8-7 0,4 2 16,15 18-11,5-19-22,8 4-11,6-26-80,10-3 1,11-10-33,2-1-79,5-11-89,-6-6-34,12-22 112,-13 2 224,4-14 67,-19 3 34,-7 14 55,-2-1 35,-4 22-113,0 4-123,0 16 247,0 19-191,1 3 23,5 10-23,4-15 11,7-4-22,4-2-78,16 3-381,9-8 302,2-4-11,-1-9 90,-15-9-113,-4-5 112,-6-6 46,-6-6 21,-5-19 12,-5 7 0,-2-13 12,-4 13 44,2 5 89,1 4 91,4 4-169,1 6-22,3 4-11,2 6-1,2 2-10,4 3 33,2 5-34,3 3-11,2 6-11,-2-2 0,0-1-22,-5-1 22,-2-3 11,-6-1-11,-2-2 0,-4-2 11,1 1-11,-2-1-22,2 2-23,0 0 34,-1-1-101,5-3 89,-3 0 23,4-2 12,1 0-12,2-8 0,5-4-23,3-8 1,4-4-45,0-1 55,1 2 1,-1 2 0,-3 6 11,-4 3-11,-5 5-12,-5 3-33,-5 3-67,-2 1 123,-1 1 79,1 6 33,1 4 78,1 8-123,0 1 0,3 3 124,1-2-1,4 2-156,4-2-23,2-2-11,3-4 34,4-5 22,4-3-56,4-4-79,6-2-100,3-1-112,3-4 67,-2-2 10,-3-5 147,-5-2 34,-6-1 33,-9 1 22,-6-1-22,-7-2 101,-4 3-22,-2-1-12,-4 7 90,-9 3-68,-1 1-44,-8 4 22,4 7 90,-1 7-11,0 9 22,0 5-11,3 2-34,4 2-45,4-3-44,3-1-23,3-6-11,1-4 0,3-5-56,2-5 0,6-5 56,2-1-11,6-5-79,6-8-78,6-8 56,6-12-33,1-7-113,-1-5 68,-6-3-190,-9-7 347,-7-4 33,-9-5 5,-4 27 1,-1 0 16,-1 0 1,0 0 105,-2 0 1,0 1 162,-4-25-92,-4 16 70,0 15 1,2 14-270,4 8-34,3 3 34,1 17 213,0 10 11,0 23 296,5 11-425,0-26 0,1 0-119,3 2 0,2-1 29,2 0 1,1-1-6,1 0 0,0-1 0,2-1 0,0-1-6,0-1 1,1 0-113,-1-2 1,2 0-589,17 22-802,1-7-2101,3-7-6222,5-10 8513,5-10 0,-22-8 0,-3-6 1</inkml:trace>
  <inkml:trace contextRef="#ctx0" brushRef="#br0" timeOffset="13026">6725 5505 25207,'51'-17'-276,"0"0"0,-4 1 0,-4-2 141,-8-2 1,-3-2-136,15-14-150,-16 11 1,-3 0 419,2-12 56,-7 2 368,-9-11 47,-7 6-124,-9 4-157,-3 13 86,-12 13-276,4 6 0,-2 1 0,6 8 409,6 6-353,-1 8 56,2 24-34,2-6-33,7 16 11,7-11 22,11-2-21,6 2-46,4-4 23,2-1 0,-5-5 22,-4-5-12,-9-5-32,-8-6 21,-5-6 12,-5-2-34,-3-2-11,-9-1-11,-8 0-483,-10-1-469,-6-2-2107,2 0-6761,4-2 9333,10-5 1,9 4-1,6-4 1</inkml:trace>
  <inkml:trace contextRef="#ctx0" brushRef="#br0" timeOffset="13385">7572 5491 26194,'33'48'-101,"-3"-10"-201,-15-31-80,10-2 337,-3-4-11,7 0 11,-6-6 34,-1-4-45,-3-4 45,-5-4 11,-6-2 0,-4-4-11,-3-4 0,-3-2 11,-6-3-12,-5 4-167,-25-5-258,3 14-1087,0 8 1,-1 3-5817,-8 4 7340,-9 7 0,34-2 0,7 4 0</inkml:trace>
  <inkml:trace contextRef="#ctx0" brushRef="#br0" timeOffset="13597">8100 5669 25936,'-15'41'160,"0"0"1,-1-1 0,-1-4-72,-15 11-89,-5 0-425,-1-4-718,2-10-1950,5-11 3093,7-11 0,12-6 0,5-5 0</inkml:trace>
  <inkml:trace contextRef="#ctx0" brushRef="#br0" timeOffset="14099">8343 5698 25611,'1'-3'1064,"0"1"-1064,-1 2-100,53-29-68,-19 14 0,6-5 0,1-1-821,9 2 586,0-5 22,-1-2-33,-5-5 111,-7-4 213,-9-5 167,-7-2-77,-8-1 11,-4 3-11,-5 4 365,-2 5-119,-5 8-190,-7 6 22,-9 6 228,-9 5-217,-6 3 46,0 2-68,5 1-27,5 2-18,9 5 12,7 7 11,4 7 100,4 10 12,6 5-11,5 9-33,10 2-35,5 2-67,2-1 12,-2-4-1,-3-3-22,-6-8 11,-5-4-11,-5 2 0,-5-10-169,-5 4-447,-5-11-1109,-8-2-4404,-3-4 6129,-2-3 0,10-4 0,2-1 0</inkml:trace>
  <inkml:trace contextRef="#ctx0" brushRef="#br0" timeOffset="14314">9081 5514 27000,'1'40'-519,"-1"0"0,1-7 0,-2-3-2159,-1 1-7153,-3-9 9378,3-2 0,0-9 1,2-3-1</inkml:trace>
  <inkml:trace contextRef="#ctx0" brushRef="#br0" timeOffset="14601">9365 5916 25465,'-23'37'246,"-1"0"1,1-2 0,0-4-180,-12 5-196,12-14 1,1 0-859,-11 7-428,-6 3 0,26-24 0,1-2 0</inkml:trace>
  <inkml:trace contextRef="#ctx0" brushRef="#br0" timeOffset="14746">9821 5841 15560,'22'-25'0,"-4"5"0</inkml:trace>
  <inkml:trace contextRef="#ctx0" brushRef="#br0" timeOffset="14912">10141 5708 19246,'23'-19'0,"-4"4"0</inkml:trace>
  <inkml:trace contextRef="#ctx0" brushRef="#br0" timeOffset="15065">10429 5722 24883,'3'-5'1535,"-1"1"-3182,-2 4-1726,1-14 3373,4 11 0,-3-11 0,2 14 0</inkml:trace>
  <inkml:trace contextRef="#ctx0" brushRef="#br0" timeOffset="15211">10666 5696 13678,'0'0'0</inkml:trace>
  <inkml:trace contextRef="#ctx0" brushRef="#br0" timeOffset="15486">11098 5897 26720,'-39'25'-112,"0"-1"0,0 0 0,1 0 0,0-1 0,2-3-650,-7-3 0,2-3-3827,1 1 1,2-1 4588,3-3 0,3 0 0,-2 0 0,12-4 0</inkml:trace>
  <inkml:trace contextRef="#ctx0" brushRef="#br0" timeOffset="16111">11540 5679 26832,'56'-4'-392,"-1"-2"34,-7-3-79,0-4 111,2-3 91,-5-6 146,-2-5 21,-19 1 1,-1-2 67,9-21 17,-14 15 0,-2 0 61,-1-15 482,-5-8-212,-4 19-113,-4-2-123,-4 21-78,-5 4-23,-5 6 12,-14 2-46,4 4 23,-8 3 0,9 7 0,4 4 0,3 7 0,5 4 79,5 26 55,12-5-67,-2-11 0,3-1 12,18 19-23,4-3-34,-3-3 1,-4-6-1,-7-3 12,-6-4-1,-5-2 1,-3-2-12,-2-2 1,-1 9-23,0-12 0,-1 5 0,-4-14-124,-13 3-268,0-7-717,-12 2-2454,7-8 3563,3-1 0,7-2 0,7 0 0</inkml:trace>
  <inkml:trace contextRef="#ctx0" brushRef="#br0" timeOffset="16811">12489 5569 27415,'20'30'48,"1"0"1,-1 0 0,-2-2-49,7 15-11,-2 1-79,1-2-89,-2-3-12,-2-5-44,-1-4 100,-2-7-78,-4-7 12,-4-6 89,-3-5 67,-2-2 11,-1-2-234,-1-4 100,-2-4 145,0-6-10,1-5-69,1-2 35,4-3-56,2 1 33,4 0 157,14-1-11,-5 11 157,18 0 57,-17 10-69,7 4-178,-11 6 10,-4 4 57,-2 6-45,-5 3 78,-2 11-90,-4-8 12,0 5-45,-1-11 23,0-4-12,0 0-11,0-3-79,0-2-44,0-2 22,0-4-22,0 0-11,0-12 78,1-2 33,1-10 1,4-1-56,3-1-125,3 1 58,4 3 55,-1 4 90,0 6 11,-1 5 23,-3 2 33,0 10 90,-2 7 168,0 9-78,-1 6-102,-2 4-33,1 3-22,2 4-124,7 17-268,-4-17-819,2 7-1523,-9-23-7187,-3-4 8255,-3-3 0,1-8 0,-1-3 0</inkml:trace>
  <inkml:trace contextRef="#ctx0" brushRef="#br0" timeOffset="17985">3408 8152 26295,'38'-9'74,"1"0"1,-2 0 0,-4-3-53,1-13-22,-9 2 0,-1-4-34,13-18 34,-15 13 0,-1-2-11,0-22 5,-12 6 1,-4-2 16,-1 11 0,-1-1-943,-2-18 1,-1 1 981,-3 16 1,0 2-29,-1 0 0,0 2 42,-2 2 1,-1 3 13,-5-22 12,1 14-57,4 15-33,2 15 0,4 7 1364,-1 15-1364,2 15 56,-1 22 39,1-14 1,0 3-1225,3 6 0,2 1 1202,2 5 0,2 1-6,4 3 0,2 0-416,2-1 0,2-1 349,-1-3 0,1-1 5,0-4 1,0-2-12,0-5 1,0-2-12,0-4 0,-1-1-285,19 19-214,-4-12-346,-4-7-830,-8-10-2790,-8-9 5127,-6-4 0,-5-4 1,-2-1-1</inkml:trace>
  <inkml:trace contextRef="#ctx0" brushRef="#br0" timeOffset="18166">3335 7887 24894,'8'-32'291,"0"1"0,20-24-336,29 29-798,-23 15 1,2 0 91,3 3 0,0 1-851,2 2 0,0 0-1614,-1 2 0,0 1 3289,-1 1 1,-3 1 0,6-1-1,-12 1 1</inkml:trace>
  <inkml:trace contextRef="#ctx0" brushRef="#br0" timeOffset="18714">4240 7988 26171,'43'-3'-30,"0"0"0,-7 0 1,-2-2-50,-3-4 1,-2-1-124,13-9 0,-3 0 112,-7 0 90,-9 5-33,-8 3-1,-8 6-11,-4 3 45,-3 2 56,0 9 101,0 10-78,0 14-45,-1 13 134,0 7-45,-1 5 56,1 1-1056,1 1 910,0-4-22,3-5-11,-2-8 23,2-7-23,-2-7 11,0-5 23,-2 1-12,-5-9 945,-5 2-944,-7-9-23,-4-2 22,-3-4-11,-1-1 12,2-2 22,4-2-1,4-3 12,4-4-44,7-5-12,2-3 0,3-2 0,9-5-12,6 0-10,11-2 22,4 1-190,1-1-404,0-1-471,1 0-1591,-1-3-7175,2-4 9613,-3-5 1,-12 18 0,-5 1 0</inkml:trace>
  <inkml:trace contextRef="#ctx0" brushRef="#br0" timeOffset="18870">4681 7531 25308,'-36'-27'-2458,"15"10"0,30 27 1,1-2-1</inkml:trace>
  <inkml:trace contextRef="#ctx0" brushRef="#br0" timeOffset="19086">5297 7840 26709,'52'-7'-112,"-1"0"0,-1 1 0,-4 2-942,14 2-7407,0 2-1370,-6 0 9650,-6 0 0,-23 0 0,-8 0 0</inkml:trace>
  <inkml:trace contextRef="#ctx0" brushRef="#br0" timeOffset="19289">5337 8033 26754,'61'0'-49,"1"0"1,-2 0-1,-2 0-214,-13 0 0,-2 0-3330,3 0 1,0-1 1889,1 1 0,-1 0 1703,1 0 0,-4-1 0,8 1 0,-13 0 0</inkml:trace>
  <inkml:trace contextRef="#ctx0" brushRef="#br0" timeOffset="20230">7567 7396 24681,'1'-55'605,"-1"9"-583,-6 34-22,-6 2 23,-9 1-12,-8 3-11,-7 3 0,-5 1-11,-7 9 11,-1 7 0,-2 12-12,4 10-218,8 12 230,22-19 0,4 2 67,4 4 0,3 4 108,7 4 1,4 5 0,2-1-964,6 9 1,4 1 835,-1-5 1,3 3 0,1-5 12,9 7 1,0-5 22,1-1 0,-1 0-6,-3-3 1,-1 0-7,-3-3 1,-2 1-585,-4-2 1,-2 0 584,-4-1 0,-3 1-194,-1-2 1,-4 0 136,-5-2 1,-4 0-6,-2-1 1,-4-1-1,-5-1 1,-4-2-12,-2-1 0,-3-1 0,-2-2 0,-1-1-115,1-3 0,-2-1 104,1-3 0,-1-1 612,3-4 1,1-2-681,-19 9-55,10-10 1339,11-6-1261,8-6 362,8-1-373,6-2 349,1 0-304,7 0 22,5 0 45,8 0 67,6 0 112,3 11-79,3 10 1,-1 18-56,-3 15-51,-15-22 0,-2 4 13,-2 5 1,-2 4-1,-1-1-564,0 10 0,-1 1 534,0-5 1,-1 2 0,-1 0 6,0 4 1,-1 1 0,0-3-15,-2-11 0,-1-2 0,-1 3-391,1 10 0,-2 3 1,-1-4 375,-6 3 0,-2-4 0,-2 0 0,-1-2 0,-1-1 0,0-1 0,0-3 0,-1 0-308,1-3 0,1 0 313,2-4 1,2-1-6,1-3 0,1-1 0,-3 25-15,8-9-41,3-10-89,3-10-169,3-10 887,6-10-1009,8-5-651,13-15-1389,14-9-394,-16 1 1,2-3 2869,5-6 0,-1 1 0,7-5 0,-7 0 0</inkml:trace>
  <inkml:trace contextRef="#ctx0" brushRef="#br0" timeOffset="20947">8550 7742 25746,'-33'41'246,"0"-1"0,2 4 1,6-3-247,12-2 0,3 3-11,13-21-224,23-3 55,1-10-156,22-1 89,-5-9-10,1-6 111,1-6 146,-3-7 0,-8-6 34,-7-2-34,-12-8 22,-8-4-11,-5-6-3336,-16-2 3359,-12 2-34,4 24 0,-5 3-153,-2 2 1,-3 2 135,-3 4 0,0 2-168,0 3 1,0 2-940,-23 1-2842,15 14 3966,27 12 0,8-8 0,13 6 0</inkml:trace>
  <inkml:trace contextRef="#ctx0" brushRef="#br0" timeOffset="21406">9995 7925 24188,'39'1'-217,"0"1"0,-4 1 1,-4-3-64,-4-4 269,-7-5-68,-2-7-133,-5-5 156,-2-6 56,-3-6 56,-3-5 56,-2-2 33,-2 1-3346,-1 5 3548,-4 10-112,-1 9-190,-4 9-12,-2 11 147,-1 13 246,-1 16 11,4 15-68,2 9 2615,3 1-2905,4-4-35,7-3-44,4-10-583,20 2-380,-7-20-1357,11-3-7511,-13-17 9465,-4-8 0,-8 3 1,-5-3-1</inkml:trace>
  <inkml:trace contextRef="#ctx0" brushRef="#br0" timeOffset="21560">10339 7444 22664,'5'-49'-1502,"-5"9"1,7 40 0</inkml:trace>
  <inkml:trace contextRef="#ctx0" brushRef="#br0" timeOffset="21938">11053 7293 25028,'-49'-10'314,"4"10"-169,20 29 13,1 10 21,6 10-757,4 10 662,8-26 0,2 2-12,0 3 1,1 0-17,0 2 0,1 1 22,0 0 1,-1-1-29,1 0 1,-1 0-29,0-2 1,-1-1-23,0-2 0,0-1 5,0-2 1,-1-1 5,-4 7 0,-1-2-11,-4 13 0,-10 3 141,4-29-455,-1-8-301,0-7-876,-1-4-2644,1-5 4135,0-10 0,9 7 0,3-6 0</inkml:trace>
  <inkml:trace contextRef="#ctx0" brushRef="#br0" timeOffset="22102">10484 7899 25623,'28'-29'-75,"-1"-1"0,3 4 0,2 5-541,0 12 0,3 5-1975,5-1 0,3 0-2325,3 1 1,1-1 4366,5-1 1,-3 0 0,8 0 0,-11-2 0</inkml:trace>
  <inkml:trace contextRef="#ctx0" brushRef="#br0" timeOffset="22630">11501 7749 23784,'31'-11'-454,"1"1"1,25-8-1643,-6 8 1536,-17 4 560,8-5 12,-26 5-12,-6 0 0,-7 4 89,-2 1-33,-5 1 336,-3 6 46,-4 4-170,-1 10 371,0 23-270,7-5 315,1 18-359,4-24 0,0 0-213,0 17 101,0 13 23,0-23-102,0-2-11,0-5-33,-4-5-12,-3-6 337,-17-2-315,1-8-21,-12-3-12,6-6 45,-15-3-101,13-4 12,-6 0 11,19-5 22,5 2 0,7-1 56,2 0-67,3-2-45,0-1-11,3-4-68,8-3-190,7-2-448,11-2-1053,7-2-3037,4-3 4807,2-6 0,-17 15 0,-7 0 0</inkml:trace>
  <inkml:trace contextRef="#ctx0" brushRef="#br0" timeOffset="22797">11745 7398 26306,'-9'-56'-942,"1"12"-2531,10 40-6358,9 3 8624,10 4 1,-6-2 0,1 2 0</inkml:trace>
  <inkml:trace contextRef="#ctx0" brushRef="#br0" timeOffset="23000">12096 7663 25768,'43'-4'-4,"-1"-1"0,-2 1 1,0 1-1230,6 6 1,-3 2-780,-11-1 1,0 2-1592,8 2 1,-3 2 3602,0 8 0,-16-8 0,-9-1 0</inkml:trace>
  <inkml:trace contextRef="#ctx0" brushRef="#br0" timeOffset="23203">12141 7868 25185,'47'0'78,"0"0"1,-3 0-1,0 1-689,2 1 1,-1 1-1866,-9 0 0,1 0-2440,13 2 1,0-1 4631,-12-1 0,-3-1 0,7 1 1,-9-3-1</inkml:trace>
  <inkml:trace contextRef="#ctx0" brushRef="#br0" timeOffset="23572">13156 7809 25925,'-25'29'308,"0"0"0,-12 16-286,30-1-22,19-2-22,4-11-79,16 6-22,4-16 33,6-3 46,5-2-12,3-6 56,-2-4-4174,-1-10 4208,-20-9 709,-5-12-743,-17-9-23,-4-6-55,-8-3-56,-7 0 22,-15 4-90,-10 8-258,-10 11-234,-6 10 2179,-5 10-1485,19 10 0,2 2 0,0-4 0,-7 14 0</inkml:trace>
  <inkml:trace contextRef="#ctx0" brushRef="#br0" timeOffset="24576">8964 8572 25331,'2'37'444,"-1"1"1,0-2-1,0-1-287,-1 15-90,0-2-44,-3-6-23,-1-1-34,-3-4-257,-1-2-404,1-2-885,1-3-4168,1-5 5748,2-2 0,2-12 0,1-2 0</inkml:trace>
  <inkml:trace contextRef="#ctx0" brushRef="#br0" timeOffset="25024">9969 9115 23247,'36'-14'-19,"-1"0"0,-2 1 1,-6 1-352,-8 2-168,-4-1-56,-3 1 303,-3-2 157,-2 0-34,-1-2 168,-2 0 44,-2 0 348,0 2 34,-2 2-180,0 3 147,0 4 346,-1 1 1,0 2 44,0 9-56,0 5 225,5 27-707,5-5-212,5 13 0,3-16-34,1-4-68,-1-5-234,-2-6-314,0-5-841,-1-5-2039,-3-4-6335,0-3 9305,-2-5 1,-4 3-1,-2-3 1</inkml:trace>
  <inkml:trace contextRef="#ctx0" brushRef="#br0" timeOffset="25175">10288 8549 24076,'0'0'0</inkml:trace>
  <inkml:trace contextRef="#ctx0" brushRef="#br0" timeOffset="25574">10967 8759 25936,'-38'9'82,"-1"0"0,3 0 1,5 5-72,2 25 0,6 5 11,3 3-10,6 4-12,6 1-866,3 2 866,3 1 33,1 0 247,1 1-257,-1-1-23,-3-1 165,1-2-165,-6-3 0,-3-5 0,-3-5-78,-6-10 218,0-10-499,0-8-503,0-8-1211,2-2-1748,1-8 3821,-4-21 0,12 15 0,-3-13 0</inkml:trace>
  <inkml:trace contextRef="#ctx0" brushRef="#br0" timeOffset="25735">10467 9203 25757,'50'-12'26,"1"0"0,-2 1 0,-2 3-441,-12 7 1,0 1-1393,2 0 1,1-1-3110,1 1 1,0 0 4631,1 0 0,-3 0 1,6 0-1,-10 0 1</inkml:trace>
  <inkml:trace contextRef="#ctx0" brushRef="#br0" timeOffset="26249">11535 9372 22316,'44'-11'67,"0"1"1,-3 0-1,-4 1-67,6 0-146,-1-2-223,-3-1 22,5-9 627,-19 7-112,-3-4-90,-19 11 56,-10 3 181,-1 6 32,-9 10 728,-3 30-570,6 0-337,7-11 0,1 1 45,3 19-169,3-15 1,-1 1-34,1 16-5,1-21 0,0-2-6,2 10 0,-1-16 11,0-2 11,-2-14-11,-4-3 45,-5-3 23,-9-1 89,-6-1 34,-4 0-11,-3-1-35,1-3-10,3 0 44,5-2 1,6 0 22,7 1-45,4-3-168,4 0 0,9-4-56,6-2-191,11-3-313,5-3-964,1-5-2196,-2-4 3720,-1-9 0,-14 17 0,-3 0 0</inkml:trace>
  <inkml:trace contextRef="#ctx0" brushRef="#br0" timeOffset="26391">11857 8914 24591,'2'-57'-44,"1"10"-2523,4 40-7264,6 3 9737,4 5 0,-6-1 0,0 0 0</inkml:trace>
  <inkml:trace contextRef="#ctx0" brushRef="#br0" timeOffset="26600">12191 9139 25364,'50'-6'235,"0"0"1,-1 1 0,-2 1-562,-10 3 1,-1 1-1264,2 0 1,0 0-440,0 3 0,-2 0-2888,-3 0 1,-2 2 5022,16 9 0,-22-7 0,-14-1 0</inkml:trace>
  <inkml:trace contextRef="#ctx0" brushRef="#br0" timeOffset="26788">12385 9344 26541,'50'0'-23,"0"0"1,-1 0 0,-3 0-174,-11 0 0,-2 0-639,5 0 1,-1 0-387,2 0 0,-1 0-3695,1 0 1,0-2 4561,0-1 1,-3-1 0,6 0 0,-10-2-1</inkml:trace>
  <inkml:trace contextRef="#ctx0" brushRef="#br0" timeOffset="26993">13463 9093 25185,'-11'37'635,"1"0"0,1-1 0,1-2-579,-3 19-56,5 1 0,0 1-112,3-3-325,0-1-684,-2-3-2207,-1-2 3328,-4-2 0,5-20 0,-2-5 0</inkml:trace>
  <inkml:trace contextRef="#ctx0" brushRef="#br0" timeOffset="28393">7773 10981 25297,'33'-1'84,"0"0"0,27-6-50,-32-16-34,1-6 0,0-5 0,-2-4-56,-3-5 56,-4-4 22,-5-6 34,-3-7-45,-8 27 0,-1-1 29,0-3 0,-1 0-1,-1-1 0,-1 1-270,1 0 1,-1 1 286,0 3 0,0 1 33,-2-22 57,-1 14 191,-2 14-281,2 12-4,1 8-52,-1 11 56,-2 12 224,-3 17 90,-2 19-1789,4-20 0,0 2 1604,2 4 0,0 2-85,0 3 1,2 0-504,0 1 1,1 0 430,0-1 0,1-2-125,2-3 1,0-1 96,2-4 0,2-1 0,12 23-146,9-11-203,4-10-89,3-10-77,0-10 2617,-4-8-3480,-2-5-1021,-7-2-7432,-7-7 9524,-7-4 0,-5 2 0,-2 0 0</inkml:trace>
  <inkml:trace contextRef="#ctx0" brushRef="#br0" timeOffset="28611">7784 10595 25701,'51'-27'7,"0"-1"1,-1 2-1,-2 7-164,-12 13 0,-1 5-544,0-2 1,0 1 178,-2 0 1,0 0-2213,24 0-4459,-10 2 7193,-7 1 0,-20-1 0,-6 2 0</inkml:trace>
  <inkml:trace contextRef="#ctx0" brushRef="#br0" timeOffset="29559">8716 11075 25443,'32'-7'180,"-2"1"-180,-4-1 11,1 0-11,2-2-11,1-2-1,1 0 0,2-4 12,-12 4 12,-1 1-12,-15 5 68,-4 4-24,0 0-10,-7 11 156,-2 20-156,-1 4 11,2 15-23,6-10-22,1 0 0,2-1 0,0-1-22,2-2-12,-1 7-22,-1-14 45,-3 3-23,-7-18 23,-3-3 11,-7-5 23,-1-1-23,-4-3 0,-1 0 0,-2-1 11,3 0 11,1-2 23,5-4 0,3-2 11,6-5 0,3-3-34,3-3-55,15-16-573,14-10-324,6-4-112,-12 23 0,0 0-3327,12-16 4369,-1-6 0,-14 22 0,-4 1 0</inkml:trace>
  <inkml:trace contextRef="#ctx0" brushRef="#br0" timeOffset="29705">9119 10645 25588,'6'-48'-2935,"-1"20"-404,-5 45 3339,0 12 0,0-11 0,1-2 0</inkml:trace>
  <inkml:trace contextRef="#ctx0" brushRef="#br0" timeOffset="29972">9327 11304 26821,'32'-1'-549,"0"0"0,26 0-773,-25 1-1356,0 0-7037,-3-1 9715,-1-3 0,-13 2 0,-5-1 0</inkml:trace>
  <inkml:trace contextRef="#ctx0" brushRef="#br0" timeOffset="30436">9808 11012 25914,'37'-17'134,"1"0"0,-2 1 1,-3 6-124,5 13-11,1 4-11,-5 6 0,-2 7-68,3 18 12,-15-6 67,-1 14 0,-15-14 0,-3 0 0,-6-1 11,-5 0 1,-8-1-12,-7 1-12,-5-1 1,-7-2-11,-6-1-90,-3-3 11,15-12 0,0 0 101,-10 2 34,-1-3-12,27-9 68,6-2 11,5 0-1,2 0-32,2 0 10,6-1-11,7-2-22,12 0-34,11-1-11,-3 2 0,1 1-11,22 1-197,-18 0 0,-1 0-184,14 0-56,-2 2-1771,-4 2-1243,-4 0 3462,-8 1 0,-14-3 0,-8 0 0</inkml:trace>
  <inkml:trace contextRef="#ctx0" brushRef="#br0" timeOffset="31078">10458 11108 24849,'53'1'-123,"3"1"-426,0 4-644,-25-4 1,1 0-416,0 0 1,1 0-3309,-1-1 1,0 0 4527,27 0 0,-26 0 1,-10-1-1</inkml:trace>
  <inkml:trace contextRef="#ctx0" brushRef="#br0" timeOffset="31704">11606 11027 24569,'-3'-59'1535,"-3"10"-1311,-3 32-67,-5 3-67,-3 2 44,-5 4-56,-6 4 23,-4 2-22,-4 10-23,0 4 0,1 11-34,6 2 23,5 2-33,6-3-12,5 4 0,7-9-12,2 1 1,5-10-90,9-2-11,6-1-45,11-3 34,5-1-12,0-2-21,-1-2 44,-5-5-12,-2-3-66,-5-5 67,-1 0 78,-4 1-11,-4 4-22,-6 5-13,-2 1 91,-2 6 11,-3 8 34,-5 8 23,-8 11 89,-5 7-56,2-7 0,-2 3-79,-12 19-17,11-17 1,-1 0-12,4-3 1,2-2 39,-4 16 55,2-5 23,19-23 11,9-13-78,6-3-34,11-1-11,4-2-67,1-4-168,0-5-494,0-7-761,0-5-3160,1-3 4650,0-3 0,-14 13 0,-3 2 0</inkml:trace>
  <inkml:trace contextRef="#ctx0" brushRef="#br0" timeOffset="32198">11847 11375 25992,'36'-15'-86,"0"0"0,-2 2 1,-4 1-118,3 2-110,0 2-35,1 0-66,-2 3-225,0 1 437,-7 3 202,-11 1 23,-6 1 44,-11 9 157,-6 7-55,-6 10 21,-3 7 101,-2 3-22,2 2-123,1 0-68,1 0-44,4-2-12,1-1-11,5 0 12,0-3-12,1-2 22,-5 2-10,0-13-1,-5 0 12,1-14 44,-2-3 57,0-2 11,-2-1-12,0-3 1,-1-3-34,1-4-34,1-3-34,3 1-10,3-8-46,4 6-201,2-8-381,5 6-493,0-1-2017,8-2-6716,4-1 9655,11-7 1,-11 14 0,1-1 0</inkml:trace>
  <inkml:trace contextRef="#ctx0" brushRef="#br0" timeOffset="32351">12210 11039 24972,'13'-35'717,"0"-1"1,8-21-718,-14 43-236,-4 8-940,-1 3-1177,1 13-2432,1 8 4785,4 15 0,-4-12 0,1-2 0</inkml:trace>
  <inkml:trace contextRef="#ctx0" brushRef="#br0" timeOffset="32547">12356 11537 26474,'58'1'-2510,"-5"-1"-1143,-26-2-6178,0-4 9182,1-4 0,-13 3 0,-3 0 1</inkml:trace>
  <inkml:trace contextRef="#ctx0" brushRef="#br0" timeOffset="32787">12857 11199 24849,'-4'50'564,"0"0"0,1-2 0,1-4-396,-1 15-78,3-2-12,3-3-56,3-5-22,4-4-33,1-6-258,-2-5-191,-3-6-684,-2-6-1232,-3-7-4873,-4-5 7271,-7-6 0,5-2 0,-4-2 0</inkml:trace>
  <inkml:trace contextRef="#ctx0" brushRef="#br0" timeOffset="34145">13192 11624 25163,'58'25'156,"-7"-5"-133,-24-26-23,-2-4 0,-1-8 0,-4-6 11,-4-4-11,-4-9 11,-3-8-11,-2-9-465,-4 23 0,0-1 465,0-2 0,-1 0 11,1-2 1,0 0 37,-1 1 0,0-1-49,0 2 0,-1 1 56,1-28 101,-1 10 11,-1 12-112,0 13-45,0 13-11,0 7-11,0 5 156,-1 18 426,-11 34-335,2 7-158,2-17 1,-1 1 451,4-9 0,1-1-513,1 1 0,1 1-335,0-1 1,1 1 311,0-2 1,0-1 5,1 28-235,0-8-168,1-7-202,2-7-807,-1-7-1782,1-5-6637,-1-8 9910,-2-7 0,0-5 0,0-4 0</inkml:trace>
  <inkml:trace contextRef="#ctx0" brushRef="#br0" timeOffset="34334">13067 11267 26003,'42'-13'-94,"0"1"1,1 3 0,1 5-383,-2 8 0,1 3-1769,4 3 0,1 0-2671,3 1 1,0-1 4880,3 1 0,-4-1 0,9 1 0,-14-2 0</inkml:trace>
  <inkml:trace contextRef="#ctx0" brushRef="#br0" timeOffset="34844">13908 11576 23000,'37'0'-23,"-1"0"1,-2 0 0,-3 0-269,3 0 167,-4 0 90,-3 0 23,-8 0 22,-6 0 23,-6 0 0,-4 0 101,-2 0 246,-1 3 11,-1 7 22,-2 7-44,-1 10-90,0 5-123,1 5-34,2 2-56,0 4-22,1-3-45,0 1 11,0-3-11,0-2 0,0-5 0,0-6 12,-5-6 10,-3-6 12,-6-6 22,-1-3 235,-2-3 113,1-1-124,-1-4-67,2-4-12,1-6-78,2-2-55,4-1-24,3-1-44,2-3-33,2-1-180,8-3-257,4-3-763,10-4-2263,5-4-6335,3-7 9269,4-6 0,-15 20 0,-3 4 0</inkml:trace>
  <inkml:trace contextRef="#ctx0" brushRef="#br0" timeOffset="35002">14278 11223 24603,'-4'-10'-9831,"1"10"9053,12 30 0,-5-12 0,4-2 1</inkml:trace>
  <inkml:trace contextRef="#ctx0" brushRef="#br0" timeOffset="35178">14421 11697 25555,'59'3'-1445,"-8"1"-1189,-27-2-5882,-4 0 8516,1-1 0,-10-1 0,-2 0 0</inkml:trace>
  <inkml:trace contextRef="#ctx0" brushRef="#br0" timeOffset="35407">14939 11458 25174,'-1'35'545,"0"1"0,0-1 1,-2 0-333,-6 27-113,2-1-782,4-3 682,2-2 0,6-7-113,2-6-268,5-9-156,0-8-321,-3-6-1562,-4-6-2763,-3-5 5183,-4-3 0,1-5 0,-1 0 0</inkml:trace>
  <inkml:trace contextRef="#ctx0" brushRef="#br0" timeOffset="36720">15805 11628 24222,'40'0'7,"1"0"1,-4 0-1,-3-1-691,3-3-761,-2-2 22,-3-5 370,-6-3 481,-4-15 572,-11 1 224,-3-13 718,-8 5 100,0 2-124,0 3-77,-3 8-135,-1 11-314,-1 6 157,-1 12 190,0 12-189,-1 15-102,2 13-56,2 6-202,1 3-145,5-3 0,4-4-45,4-6 0,4-6-258,0-7-1501,10-9-1222,-7-9-6850,5-8 9695,-10-17 0,-6 9 0,-3-8 0</inkml:trace>
  <inkml:trace contextRef="#ctx0" brushRef="#br0" timeOffset="36861">16254 11008 13656,'20'-33'0,"-4"6"0</inkml:trace>
  <inkml:trace contextRef="#ctx0" brushRef="#br0" timeOffset="37234">16966 10998 25723,'-38'-3'160,"-1"-1"1,3 4 0,4 6-15,3 34-1337,3 13 1264,14-21 0,3 1-51,1 4 1,1 3 10,2 1 1,1 1-34,1 2 0,2 0 11,0-3 0,0 1-11,1-4 0,0-1 11,0-2 1,0 0-12,0-3 0,0-1 78,2 30-47,0 0-20,3-6-11,-2-5 288,-1-10-299,-6-9-12,-8-10-66,-6-7 496,-9-8-911,-2-2-695,0-4-1367,-1-4-3235,3-6 5801,1-10 0,12 8 0,4 0 0</inkml:trace>
  <inkml:trace contextRef="#ctx0" brushRef="#br0" timeOffset="37377">16488 11616 26675,'41'-24'-363,"0"1"1,0 1 0,-1 7-2136,22 18 2498,-8 5 0,0 1 0,-3-2 0,-14 1 0,0 0 0</inkml:trace>
  <inkml:trace contextRef="#ctx0" brushRef="#br0" timeOffset="37894">17348 11635 22339,'39'-6'3,"-1"0"1,0 0 0,-2 1-340,14 4-381,3-3 224,0-1-392,-1-3 639,-3-2 246,-11 0 515,-11 0 34,-15 3-415,-6 4 113,-6 1 369,-6 3-224,-2 8 90,-8 6 190,-2 12-123,2 7-190,2 6 33,7 6-123,3 4 123,3 0-146,6 1-246,2-4 23,4-5-34,0-5 11,-5-6 0,-2-5 0,-3-8 0,-6-5 33,-7-3-10,-6-7 10,-5 0 2,-2-3 32,0-4 34,-1-2-23,2-5 12,1-3 78,5 1-45,5 2-45,5 2 45,3 3 1,4 0-68,0 0-56,2 0-34,9-2-145,5-2-381,10 2-628,5-3-1994,1-2 3182,14-20 0,-23 19 0,5-11 0</inkml:trace>
  <inkml:trace contextRef="#ctx0" brushRef="#br0" timeOffset="38074">17908 11280 25880,'-9'-58'1143,"2"11"-1143,7 39-258,0 5-772,0 2-506,6 10-2464,6 7 4000,10 12 0,-7-11 0,-1-2 0</inkml:trace>
  <inkml:trace contextRef="#ctx0" brushRef="#br0" timeOffset="38422">18162 11525 26362,'44'13'56,"-1"1"0,-1-1 0,-3 0-56,19 5-1357,-1 0 1223,-1 2-23,0 0-297,-2 2 174,-3 0 56,-9-2 448,-10-2-325,-11-3 34,-10-2 22,-6-4 698,-5 1-631,-2-1 486,-7 0-385,-7 0 0,-10-2-33,-6 0-57,-6-2-33,-5 0-11,0 0-34,2 0-425,2 1-830,6 2-2464,6 2 3764,9 0 0,9-4 0,5-2 0</inkml:trace>
  <inkml:trace contextRef="#ctx0" brushRef="#br0" timeOffset="38683">18880 12017 25914,'-42'21'362,"1"1"0,1-2 0,3-4-261,-9-5-56,-3-2-33,-2-2-696,0-3 684,3 0-11,8-2-818,9 1-1263,15-1-4575,7 1 6667,12-1 0,-2-1 0,4-1 0</inkml:trace>
  <inkml:trace contextRef="#ctx0" brushRef="#br0" timeOffset="39162">19191 11774 26418,'28'-29'149,"0"-1"0,-1 3 1,-1 5-150,7 13 22,4 4-44,3 2 22,0 3-11,9 20-23,-16 3 34,2 24-34,-24 1 12,-4 5-12,-11 0 34,-9-3 0,-7-4 0,-9-7-22,-1-4 22,1-8 0,1-4 11,3-6-11,4-5 34,2-4-12,4-3 34,5-2 135,4-1-34,3-1-23,10-1-111,11 0-1,18 0-22,15 2-502,-20-2 0,2 0 468,2 1 1,1 0-52,0-1 1,1 1-28,-3-2 0,-1 2-252,4 1 0,-3 0-790,6-2-695,-7 3-3238,-35-3 5087,-16 0 0,6-1 0,-4 1 0</inkml:trace>
  <inkml:trace contextRef="#ctx0" brushRef="#br0" timeOffset="42677">2339 14030 26194,'40'-1'437,"5"-9"-359,4-7-779,-18 2 1,0-1 700,3-4 0,1 0-6,1-3 1,1-2 22,-4 2 1,2-3 0,-2-1-18,12-13 0,-2-4-11,-11 8 0,0-2 0,-4 1-12,1-6 1,-6 0 179,-7 3 0,-6-1-157,-5 3 0,-5 2-22,-8-14 10,-3 16 1,-5 4-11,-14 9 704,-15 2-727,-6 28 23,14 8 328,-5 14-317,27 4 11,7 1 0,7 4 33,12-11 1,5 1 67,10 18-255,-2-16 1,4-2 175,-5-7 0,1-2-5,0 1 0,1-1-17,0 1 0,0 1 5,-1-1 1,-1 1 39,18 22-11,-7-1-12,-8-2-11,-11-6-11,-6-3 0,-6-4 0,-5-2 0,-7-1-201,-7-1-337,-6-1-639,-3-2-1669,-2-3-6985,0-4 9652,0-5 1,12-6 0,4-3 0</inkml:trace>
  <inkml:trace contextRef="#ctx0" brushRef="#br0" timeOffset="43213">3234 14128 25241,'43'-25'33,"-1"-1"1,-1 3 0,-4 1-34,5-3-34,1-1 12,-2 0 22,-4 0-11,-6 2-1,-7 3 12,-8 3 0,-6 3 12,-6 6 100,-2 3-101,-2 4 0,0 0 56,-3 13 45,-5 8 23,-4 17-11,-1 14 10,1 10-398,8-25 0,1 0 286,1 1 1,1 2-6,0 11 0,1 0-17,0-12 0,0 0 0,0 6 0,0-1 11,0 11-11,0-9 11,0-5 0,-3-6 0,-4-7-11,-6-1 23,-6-4 538,-4-1-538,-5-4 10,-3-1 90,2-5-11,2-2-44,8-4 32,6-2-10,6-2-34,3 0-34,4 0-10,0-6-1,0-4 22,3-7-21,2-3-12,2-1-12,2 2-100,-4-2-179,-1 1-448,-3-2-751,-1-4 1490,2-25 0,-1 28 0,1-15 0</inkml:trace>
  <inkml:trace contextRef="#ctx0" brushRef="#br0" timeOffset="43372">3791 13538 25073,'-12'-60'695,"3"12"-1289,5 40-1692,3 4-4145,0 4 6431,1 6 0,0-4 0,0 5 0</inkml:trace>
  <inkml:trace contextRef="#ctx0" brushRef="#br0" timeOffset="43655">4712 13896 26955,'54'-12'-75,"0"0"1,-2 1-1,-2 1-43,-12 6 1,-1 1-329,0 0 0,0-1 115,-2 1 1,0 0-281,-3 0 1,0 1-2135,23-1-1574,-13 2 4319,-15 1 0,-14 0 0,-8 0 0</inkml:trace>
  <inkml:trace contextRef="#ctx0" brushRef="#br0" timeOffset="43869">4819 14080 26519,'56'-1'-374,"0"1"0,3-2 1,0-1-31,-3 0 1,2-1-1683,-16 1 1,2 0-1,0 0-137,3 1 1,0-1 0,0 0 2222,1 0 0,0 1 0,-5-1 0,-1 1 0,-5-1 0,21 0 0</inkml:trace>
  <inkml:trace contextRef="#ctx0" brushRef="#br0" timeOffset="45085">7533 13094 22888,'-7'-27'628,"-2"4"-449,-9 18 11,-6 1 35,-5 0-80,-4 2 46,-3 2 10,-16 2-61,17 32 0,1 8 6,-8 0-436,15 9 0,9 3 570,18-1-173,3-22 0,1 1 38,0 2 1,1 2-23,3 5 0,2 1-22,1 2 0,1 1-34,2 2 0,0 1-39,2 2 0,0 1-11,2 0 0,-1 0-12,0 1 1,0 0 11,-2-2 0,0 0-6,-3-3 0,-1-2-11,-4-3 0,-2-3 11,-1-3 0,-2-2-11,-9 25-167,-9-6 190,-13-6-12,-12-4 23,-6-8-34,-3-5 0,-2-7 0,4-5 0,3-7 0,6-4 0,7-3 0,9-2 0,9-2-135,8 0-122,6 0 999,15 0-753,11 0 11,20 0 0,10 3 5,-25 0 1,0 2-1,1 1 1,-1 3 16,-2 5 1,-2 3-6,-2 3 0,-3 4 4,-1 6 1,-3 3 56,-3 7 1,-2 2-68,-2 6 1,-2 3-697,-2 5 0,-2 4 711,-3-18 0,0 1 1,-1 2 25,0 2 0,0 1 0,-2 1-7,0 3 0,-1 0 0,-1 1-8,1 1 0,-1 1 1,0 0-701,-2 0 0,0 1 1,0-1 688,0 1 0,0 0 0,0 0 0,-1-2 0,1 1 1,0-1-5,0-1 0,1-1 1,-1 1-8,1-3 0,-1 1 0,1-1 7,1-3 0,-1-1 1,1 0 3,0-1 0,1-2 0,0 0 2,0 17 0,0-2-438,0-5 0,2-2 427,2-5 0,1-2-8,1-5 1,2-3-10,11 24-22,4-14 848,-1-17-971,-2-15-527,15-17 89,0-15-257,16-15-152,-23 10 0,-1-1-808,4-4 1,1-2 1799,4-7 0,-2 1 0,6-6 0,-5 2 0</inkml:trace>
  <inkml:trace contextRef="#ctx0" brushRef="#br0" timeOffset="45695">9401 12958 24871,'-8'49'541,"1"1"1,0-4 0,2-2-407,3 15-880,2-1 722,1-3-201,2-3-537,2-3-854,1-2-4249,-2-2 5864,-1-3 0,-2-19 0,-1-7 0</inkml:trace>
  <inkml:trace contextRef="#ctx0" brushRef="#br0" timeOffset="46144">10506 13645 23493,'35'-29'-445,"0"1"1,-3 2 0,-4 5 320,-3 8-77,-3-1 201,-5-2-112,-2-3 101,-4-3 11,-3-2 246,-2-1 258,-2 2-246,-3 3 202,-1 5 21,0 6-122,0 5-247,-2 2 213,-3 7 112,-2 9-90,-1 10 91,3 11-158,4 5-79,11 1-89,6 0-101,10-3-11,5-5-22,1-5-348,-1-6-258,-3-6-525,-3-7-1010,-5-5 2163,-6-16 0,-7 9 0,-4-10 0</inkml:trace>
  <inkml:trace contextRef="#ctx0" brushRef="#br0" timeOffset="46296">10845 12960 23460,'-22'-59'257,"5"13"-2274,17 39-4168,6 4 6185,11 3 0,-7 0 0,5 1 0</inkml:trace>
  <inkml:trace contextRef="#ctx0" brushRef="#br0" timeOffset="46686">11756 12972 23896,'-28'-29'351,"0"1"0,4 3 1,2 6-285,6 12-67,3 5 22,0 5 34,1 7 90,-1 11 22,-1 14 34,2 12 67,2 12-783,6-24 1,1 2 608,0 3 0,1 1-45,1 2 1,0 0-23,-1 2 0,1-1-11,0 0 0,0-2-290,-1 0 1,0-2 277,0 0 1,-1-2-6,1-2 0,-1-1 0,0-1 0,-1-1-11,-3 26-28,0-25 0,0-2-219,-5 8-156,-5 1-124,3-31 757,-2-5-3637,-3-7-6154,-1-10 9572,-1-9 0,9 5 0,2 0 0</inkml:trace>
  <inkml:trace contextRef="#ctx0" brushRef="#br0" timeOffset="46837">11272 13466 20905,'38'-10'0,"-1"0"0,1 1 0,-1 2-958,-6 6 0,1 2-1735,4-1 0,1 2-1431,3 0 1,1 1 4123,6 1 0,-4-1 0,8 3 0,-8-2 0</inkml:trace>
  <inkml:trace contextRef="#ctx0" brushRef="#br0" timeOffset="47392">12385 13550 22272,'33'-9'82,"0"0"0,-1 0 0,-2 1-474,5 2 78,0-3-111,-1-1 100,-4-4 145,-1-3-66,-4-1 246,-3-1 235,-7 2 90,-7 5-112,-5 4-190,-2 4 257,-1 3 78,-5 8-44,-3 7 56,-5 13-23,2 7-89,1 6-124,4 5-44,1 1-90,4 1 33,0-2-33,1 0 23,0-4-23,0-2 0,0-7 0,0-5 0,-2-8 33,-1-4-21,-3-5 21,-1-3 90,0-3 203,1-3-35,1-1-134,0 0 22,0 0-11,0 0-22,2 0-57,1-2-44,1-1-23,1-4-22,0 0-56,1-3-257,4-2-270,1 0-851,6-3-1961,0-3 3395,3-5 0,-7 11 0,-1-1 0</inkml:trace>
  <inkml:trace contextRef="#ctx0" brushRef="#br0" timeOffset="47572">12883 13185 25499,'0'-32'263,"0"1"1,5-19-645,11 43-796,7 6-1568,6 12-6118,7 8 8863,4 10 0,-16-11 0,-5-5 0</inkml:trace>
  <inkml:trace contextRef="#ctx0" brushRef="#br0" timeOffset="47939">13270 13421 25936,'52'-12'-116,"0"-1"0,-2 3 0,2 6-612,8 11 0,-2 5-1413,-14-2 1,-1 0 1563,12 5 0,-4 1-757,0 5 1385,-18-2-545,-17-2 689,-10-3-397,-15-1 113,-4-1 77,-10-2 1662,-2-1-1616,1-2 22,2-1 336,2-2 359,2-3-23,3 0-111,5-1-35,4 0-190,3 1-67,8 1-325,9 1-549,11 2-2129,13 2-7153,8 1 9582,11 0 1,-25-4 0,-3 0 0</inkml:trace>
  <inkml:trace contextRef="#ctx0" brushRef="#br0" timeOffset="48299">14669 13641 26071,'-32'17'209,"0"1"0,2-1 0,5 3-176,8 18-33,5 3 0,6-1 0,3-4-11,13-2-56,8-4-179,15-2-57,8-4-44,6-4 100,2-5 68,-2-6 156,-4-5 23,-6-3 34,-8-13 55,-10-7-21,-10-18 21,-7-12-50,-16 6 1,-6-2-40,4 9 0,-3 2-200,-13-13 1,-5 3 53,6 17 1,-2 4-762,-1 4 1,-2 4-646,1 5 0,-1 3-3364,0 1 1,1 5 4611,0 4 1,3 2 0,-5-3 0,10 7 0</inkml:trace>
  <inkml:trace contextRef="#ctx0" brushRef="#br0" timeOffset="49057">9262 14185 21633,'-37'46'1094,"0"0"1,4-3-1,6 0-921,15-9 1,4 0-253,2-2 0,2 1 191,11 26-78,10-7-1,13-7-33,12-12-11,5-8 11,6-12-90,2-7 34,-1-5 56,-2-11 23,-7-6 236,-11-15-248,-13-10 12,-12-11-1,-18 3 0,-6-1-546,2 10 1,-4 1 467,-10-15 0,-6 2-73,5 19 0,-3 4-22,0 3 0,-2 3-197,2 5 1,0 4-3048,-24-3-6436,11 13 8506,16 14 0,14-6 1,9 6-1</inkml:trace>
  <inkml:trace contextRef="#ctx0" brushRef="#br0" timeOffset="49747">11193 14989 25230,'40'-26'-1154,"0"5"694,-7 15 427,-2-1 33,-6 0 33,-6-4-33,-6 1 101,-6-3 11,-3-1 191,-1-1-112,-2 0 122,0 3 46,-1 3-147,0 4-167,0 3-34,0 1 68,0 5 235,0 7-179,4 10 10,4 10-122,5 3-23,3-1 0,2-3-236,2-6-403,1-4-246,0-6-1222,0-4-1119,-2-5-5895,-4-3 9121,-6-9 0,-4 6 0,-4-6 0</inkml:trace>
  <inkml:trace contextRef="#ctx0" brushRef="#br0" timeOffset="49881">11549 14617 19751,'-13'-53'1240,"0"-1"0,1 6 0,1 6-1151,-2 2-89,3 12-403,4 13-1737,3 8-139,1 5 1,2 2 0</inkml:trace>
  <inkml:trace contextRef="#ctx0" brushRef="#br0" timeOffset="50237">12172 14514 24670,'-51'-14'149,"1"0"0,8 4 1,5 8-122,7 17 0,6 7-704,-8 27 732,20-19 0,3 1-6,2 2 1,2 2-1,2 1 1,1 1 5,2 0 0,3 0-11,1-1 0,1 0 11,3-2 0,0 0 0,4-1 0,0-1-45,0-1 0,0-1-5,0-1 0,-1 0-6,9 25 198,-7-4-198,-6-3-12,-4-4 113,-9-4-191,-7-8-314,-12-5-189,-9-9-1245,-5-5-2867,-1-7 4705,3-4 0,16-1 0,6-1 0</inkml:trace>
  <inkml:trace contextRef="#ctx0" brushRef="#br0" timeOffset="50419">11657 15001 25813,'49'-16'-135,"0"0"1,0 2-1,-1 3-375,-7 9 1,-1 4-2456,5 0 0,0 1-1842,0-1 0,-1 1 4807,2 0 0,-4 1 0,6-1 0,-12-2 0</inkml:trace>
  <inkml:trace contextRef="#ctx0" brushRef="#br0" timeOffset="51642">13139 15094 23202,'44'0'-721,"-1"1"0,-1-2 1,-4-1 181,6-2 226,-1-4 190,-5-1 123,-7-1 78,-8-2 392,-9 1 69,-5 1-69,-6 2-156,-1 5-158,-2 1 316,-5 2-148,0 10 113,-4 5-67,4 13-113,2 7-66,2 5-90,3 4-56,5 3 22,5 0 0,5 1-22,1-2-34,0-3 57,-3-6 21,-3-8-44,-4-7 0,-5-8 78,-1-3 34,-2-4 67,-5-3-11,-2 0-33,-5-4-24,-2 0-32,2 0-46,0-4-44,-2-9-12,4-1-22,-2-11-45,5 3-224,1-5-146,0-3-481,-1-4-1356,-1-3-2219,1-3 4471,0-6 0,3 20 0,2 4 0</inkml:trace>
  <inkml:trace contextRef="#ctx0" brushRef="#br0" timeOffset="51813">13568 14505 26127,'-14'-51'-1457,"4"9"-3529,13 43 4986,11 6 0,-8-4 0,7 3 0</inkml:trace>
  <inkml:trace contextRef="#ctx0" brushRef="#br0" timeOffset="52026">13960 14877 24681,'38'-5'212,"0"1"1,2 0 0,-1 2-331,-2 0 1,0 2-1033,1 0 0,1 3 119,-2 0 0,0 3-482,-3 1 1,0 2-5848,25 13 7360,-15 0 0,-20-9 0,-12-4 0</inkml:trace>
  <inkml:trace contextRef="#ctx0" brushRef="#br0" timeOffset="52208">14015 15144 17857,'-4'0'6073,"1"0"-5210,3 0-863,63 0-325,-18 0-252,4 0 1,2 0-388,-17 0 1,-3 0-1407,2 0 0,-1 0 2370,1 0 0,-3 0 0,6 0 0,-8 0 0</inkml:trace>
  <inkml:trace contextRef="#ctx0" brushRef="#br0" timeOffset="52425">15209 14801 25028,'-11'44'474,"-1"0"1,3 0-1,1 0-474,4-5 0,1-1-412,1 2 0,1 1 406,4-1 1,1 0-705,1 0 0,1 0 306,3-2 1,0 1-555,1-1 0,-1 1-1672,-2-1 0,0-1 2630,-2 1 0,-2-3 0,1 5 0,-4-10 0</inkml:trace>
  <inkml:trace contextRef="#ctx0" brushRef="#br0" timeOffset="54313">8143 16789 26373,'42'-19'89,"0"1"1,-1 1 0,-1 1-90,-8 6 0,-2 1-6,4 0 1,1-2-130,18-8 1,2-2 50,-4-3 0,-1-1 61,0 0 1,-3-3 11,-8-9 0,-8-2 11,-8-8-6,-12 8 0,-5-1-5,-14-14 11,-6 5 0,-14 15-33,-12 21 21,9 6-32,-6 4 21,18 8-22,4 17 34,7 14 34,1 23-23,14-7 0,2-15 0,3-1 0,11 10 0,-5-17 0,1 1-6,1-1 0,-1-1 6,-1 1 0,0-1-6,-2 0 1,-1-1-73,1 27 55,-15-27-111,-11 3-192,-8-11-301,-11-2-762,-6-1-2185,-3 0-6257,0-4 8776,7-3 0,13-4 0,8-3 0</inkml:trace>
  <inkml:trace contextRef="#ctx0" brushRef="#br0" timeOffset="54838">9240 16698 24759,'31'-29'-86,"1"0"0,-3 2 1,-2 6-128,-3 10 123,-2 0 23,-5 1 22,-3 0-157,-6 1 202,-4 0 0,-2 4 0,-2 1-78,0 2 78,0 1 0,-3 4 45,-3 8 33,-2 9 68,-2 13 78,2 8-89,4 7 66,1 5-89,3 2-78,6-3-34,-1-2 22,3-8-22,-2-7 11,-4 3 1,-1-12-12,-7 3 0,-2-12 22,-7-2-22,-3-3 22,1-4 23,1-4 11,3-2 0,-1-5-33,4-4-23,-1-6 0,3-5 0,3-4-34,1-5-100,3-3-202,1-5-270,0-3-1310,6-7-1389,3-4-5290,6-7 8595,2-3 0,-7 25 0,-2 5 0</inkml:trace>
  <inkml:trace contextRef="#ctx0" brushRef="#br0" timeOffset="54992">9596 16169 20737,'0'0'0</inkml:trace>
  <inkml:trace contextRef="#ctx0" brushRef="#br0" timeOffset="55194">9883 16921 24401,'41'-8'-1639,"1"-1"1,-3 1-1,-6 2 1,-10 6 0,-6 0-1</inkml:trace>
  <inkml:trace contextRef="#ctx0" brushRef="#br0" timeOffset="55626">10289 16582 25521,'36'-14'22,"0"0"1,-3 3-1,-2 6-22,9 16-56,-2 11 45,-2 4-112,-5 5-34,-5 3 157,-9 4-22,-6 1 10,-7 0 24,-6 0-24,-9-2 35,-9-1-46,-10-2 35,-7-1-12,7-11 0,-1 0-56,-16 8 44,16-11 1,1-2 0,-4 0 11,7-5 22,10-4 1,6-5-23,7-1 33,2-2 1,2 0-34,29 0-56,-3 0-291,28 1-2567,6 6-1624,-15 0-5098,11 3 9636,-23-2 0,-15-5 0,-6 0 0</inkml:trace>
  <inkml:trace contextRef="#ctx0" brushRef="#br0" timeOffset="56067">11017 17007 24659,'42'-5'100,"-1"-1"1,0 0 0,-2 3-403,18 3-1488,3 0-999,0 0-3284,-2 0 6164,-3 0 0,-25 0 0,-7 0 1</inkml:trace>
  <inkml:trace contextRef="#ctx0" brushRef="#br0" timeOffset="56665">12282 16882 23460,'-4'-32'812,"-1"1"0,-7-22-554,-7 30-90,-4 6-33,-2 5-68,-4 6 101,-3 4-67,-1 5-34,-2 8 12,3 7-35,1 7 24,5 3-35,4-1-22,5 0 12,4-4-12,5-3-22,3-3-12,3-3 1,2-3-112,4 0-46,5-3-44,8-1 78,6-4 0,2-1 113,0-2 22,-2-6-101,-3-3-112,4-16 123,-9 9 45,1-4-67,-11 15-57,-3 2 169,-3 10 11,-8 10 11,-8 13 12,-11 11 22,-6 6-45,16-22 0,-1 2 5,-7 9 1,0 0-12,7-9 1,2-1 5,-4 5 0,3-1 11,5-1 11,7-7 68,5-7-23,10-3 179,8-3-234,9-3 77,7-3-66,3-1-23,2-2-90,3-4-380,-2-4-942,2-6-2151,-2-4 3563,-3-2 0,-16 9 0,-5 2 0</inkml:trace>
  <inkml:trace contextRef="#ctx0" brushRef="#br0" timeOffset="57192">12461 17319 24670,'35'-21'-53,"0"1"1,4-2 0,-2 4-105,-4 7-44,6-5 54,-19 6-32,-7-1 112,-5 3 11,-3 2-112,-3 2-67,-6 3 224,-5 5 11,-6 8 33,0 9 1,0 10-23,4 5 123,2 4-111,0 2 10,4 1-10,1 0 290,3 1-268,1 1-11,5-2-34,0-2 0,2-4-67,-3-6 67,-3-4 11,-7 1-11,-2-11 269,-14 0 67,5-12-11,-7-3-11,9-6 33,2-3-100,2-5-68,2-3-100,2-3-23,2-1-23,2-5-33,1-2-33,1-5-303,1-5-572,6-4-1221,5-6-5356,9-8 7485,-7 23 0,0 0 0,2-4 0,-1 3 0</inkml:trace>
  <inkml:trace contextRef="#ctx0" brushRef="#br0" timeOffset="57361">12950 16938 19773,'0'0'0</inkml:trace>
  <inkml:trace contextRef="#ctx0" brushRef="#br0" timeOffset="57567">12840 17439 25107,'34'4'100,"0"0"1,28 3-470,-27-6-427,1 0-2195,-1 1-3587,0 0 6578,-2-1 0,-15 0 0,-5-1 0</inkml:trace>
  <inkml:trace contextRef="#ctx0" brushRef="#br0" timeOffset="58131">13550 17190 24558,'1'34'627,"-1"3"-392,2 0-21,-1 6-181,1 4 35,-1 2-24,-1-3-21,1-4-1,0-4-22,1-6-11,0-3-45,0-4-348,1-3-503,-2-4-1883,-1-2-7041,0-3 9367,-3-2 0,3-6 0,-4-2 0</inkml:trace>
  <inkml:trace contextRef="#ctx0" brushRef="#br0" timeOffset="59014">14189 17400 25690,'42'21'123,"3"-4"-179,4-15-45,4-1-90,1-1-11,-2-5 46,-6-3 32,-6-10-10,-8-5 11,-4-8-101,-6-6 45,-4-5 117,-10 8 0,-1 0 29,0-17 33,-4 17 0,-2 1 0,-5-6 11,-3 4-11,-6 8 0,0 7 0,2 8-22,1 6 10,1 5 12,-2 7 0,0 7 79,0 13-57,1 9 56,7-4 1,0 2 44,0 22-90,2-18 1,1 0 22,5 18-22,2-2-34,5-2 45,3-5-23,1-3 1,1-4-23,-3-5 11,-4-5-34,-4-6 23,-4-6-11,-1-4 0,-9-4-23,-6-3-246,-12-4-359,-7 0-1993,-4-2 2632,-2-6 0,17 4 0,5-4 0</inkml:trace>
  <inkml:trace contextRef="#ctx0" brushRef="#br0" timeOffset="59518">14915 17518 23482,'38'-17'41,"-1"0"0,-2 0 0,-5 5-52,-5 7 0,-1-1 22,-3-1-11,-2-1 22,-3-1-22,-4 0 23,-4 1 22,-2 1-45,-2 4-68,-3 1-21,0 2 156,-4 12 34,-3 4-12,-3 16-21,-1 2 55,-1 23-123,5-14 11,2-6 0,2 0-11,-1 4 0,0 8 0,0-20 11,-1-3-11,-4-4 34,-2-5 0,-2-5 224,-2-5 111,-1-4-77,-1-2-68,-2-1-23,-2-6-89,1-2 57,-4-15-102,9 4-67,-2-8-11,12 6-135,1-2-370,3-4-368,5-3-1526,8-6-3047,9-5 5457,8-9 0,-12 22 0,-3 2 0</inkml:trace>
  <inkml:trace contextRef="#ctx0" brushRef="#br0" timeOffset="59670">15177 17064 23628,'-2'-33'302,"0"0"1,-1-23-707,3 40-1691,5 5-3541,3 5 5636,5 3 0,-5 3 0,-1 0 0</inkml:trace>
  <inkml:trace contextRef="#ctx0" brushRef="#br0" timeOffset="59966">15438 17635 24334,'35'1'362,"-1"0"0,-1 0 0,-3 1-227,6-1-79,1 1-56,-1 0 0,0 0-124,-4 1-436,-2-1-616,-3 0-2230,-4-1-6040,-6 0 9446,-4-1 0,-6 0 0,-3 0 0</inkml:trace>
  <inkml:trace contextRef="#ctx0" brushRef="#br0" timeOffset="60244">16152 17322 25017,'0'46'284,"0"0"0,0 11 0,0-3-284,0-20 0,0-1-242,2 9 0,1-2 119,3 12-314,3-6-314,0-7-582,-4-6-1433,-2-7-6635,-2-6 9421,-1-7 0,0-7 0,0-3 0</inkml:trace>
  <inkml:trace contextRef="#ctx0" brushRef="#br0" timeOffset="61470">16889 17291 24008,'35'7'-734,"0"0"0,26 3-72,-37-10 145,-3-3 269,-4-4 190,-3-7 202,-5-7 146,-3-5 1075,-2-12-560,-2 9 112,-1-1-157,-1 17-268,0 8-191,0 2 123,0 3 314,0 9-246,0 6-102,0 14-145,0 3 0,1 1-101,1 9-56,0-9 0,2-1-539,6-1-66,7-3-1502,2-3-2800,3-6 4963,-1-9 0,-9-6 0,-3-4 0</inkml:trace>
  <inkml:trace contextRef="#ctx0" brushRef="#br0" timeOffset="61643">17400 16727 12221,'30'-33'0,"-7"7"0</inkml:trace>
  <inkml:trace contextRef="#ctx0" brushRef="#br0" timeOffset="62035">18014 16713 24804,'-31'-6'218,"-1"-1"1,-27 6-17,25 30-642,-2 11 542,6 10-30,16-20 1,3 1 50,2 1 1,2 1-46,2 2 0,2 1-16,1 0 0,2-1-46,2 2 1,2-1 11,0-1 0,1 0 5,2-1 1,2 0-17,-1-2 0,1-1-17,7 29 0,-3-6-34,-3-5 23,-5-7-179,-3-6-33,-8-6-584,-5-7-449,-10-7-2564,-7-7-5529,-2-5 9349,-2-5 0,14 1 0,4-2 0</inkml:trace>
  <inkml:trace contextRef="#ctx0" brushRef="#br0" timeOffset="62187">17637 17259 24972,'36'-27'-822,"0"1"0,0 1 1,0 8-4199,25 19 4794,-25 1 0,-1 1 1,6 0-1,-5 2 0</inkml:trace>
  <inkml:trace contextRef="#ctx0" brushRef="#br0" timeOffset="62706">18591 17257 22844,'40'-7'-579,"1"0"0,-2 1 0,-2 2-1012,8 4-6837,5 0 4976,-1-2 3999,-4-3-547,-11-2 1853,-11-3-1058,-11 2-470,-7 2 2152,-4 4 2213,-10 14-3412,0 3-187,-10 17-475,5 5-246,-1 7 11,6-9 0,1 0-224,-5 20-260,6-20 0,-1 0 103,-1 11 11,0-3-11,0-4 0,-1-3 22,-2-4-10,-2-7 44,-12-1 33,5-12 297,-9-1-50,9-10 213,3-1-235,5 0 347,4-7-460,5 1 34,2-6-55,2 4-35,5-1-66,2 1-45,7 0-34,3-1-34,3 0-269,-1-2-380,1 0-1233,-1-2-3351,0-4 5267,-2-4 0,-8 9 0,-1-1 0</inkml:trace>
  <inkml:trace contextRef="#ctx0" brushRef="#br0" timeOffset="62882">19018 16889 25028,'-5'-51'-9557,"1"14"9557,5 43 0,-1-1 0,1 1 0</inkml:trace>
  <inkml:trace contextRef="#ctx0" brushRef="#br0" timeOffset="63272">19360 17083 25824,'37'22'149,"0"0"1,9 4-1,-1-3-149,6 2-249,-16-8 1,0-1 136,15 8-123,-2-1-79,-5-1-78,-4-1 123,0 6 224,-16-11 68,-3 4 77,-18-9 124,-11-1-11,-10 0 45,-14-1-45,-11 0-101,-11 2-297,-5-1 190,28-4 1,1 0-6,-28 2 0,9 1-482,5 1-4728,23 2 5210,6-1 0,15-3 0,5-5 0</inkml:trace>
  <inkml:trace contextRef="#ctx0" brushRef="#br0" timeOffset="63508">19981 17723 23292,'-33'13'739,"-1"1"0,2-2 1,2-1-504,-8 0-91,-5 1-100,-6-1-11,-5 1-34,-3-2-762,0-1 470,5-1-727,9-2-2420,13-1 3439,13-3 0,10 0 0,5-2 0</inkml:trace>
  <inkml:trace contextRef="#ctx0" brushRef="#br0" timeOffset="63997">20394 17310 23852,'33'-27'481,"0"0"1,-3 2 0,-1 5-258,11 7-146,4 6-43,7 4 10,6 6-45,-1 7 0,-6 6-45,-14 9 45,-15 7-23,-11 8 0,-11 8 46,-16 5-23,-9 0 0,5-27 0,-2 0-236,-1-3 0,-2 0 224,-3-1 1,-1-2 11,-1-1 0,-1-1 0,0-1 0,-1 0 6,1-3 0,0-1 16,-24 11 133,11-6-76,9-2 156,18-8 325,22 5-471,26-6-66,28 7-571,-21-8 1,2-1 547,6 2 0,1 0 0,3-1 0,0 1-6,1 0 1,1 0-51,0 1 0,0 0-73,-1 0 1,-2 0-124,-4 1 0,-1 0-197,-7-1 1,-3 1-1248,12 5-2909,-23-5 4605,-20-5 0,-4-2 0,-6-2 0</inkml:trace>
  <inkml:trace contextRef="#ctx0" brushRef="#br0" timeOffset="122509">802 14016 25543,'4'-43'526,"0"-1"1,1 3 0,-1 6-347,0 13-157,0 6-23,-3 14-79,2 7 57,3 10 22,5 12 0,2 7 11,4 12 0,1 1-11,1 2 0,0-1 0,0 0 0,1-4 5,-2-15 1,2-4 39,10 4-12,1-15 1,4-7-12,8-20 1,3-8-23,2 3 0,3-4-625,-10-1 1,2-5-1,-1 0 580,-4 2 1,-2-1-1,1 0-41,2-2 0,1-1 0,3-3-77,2-3 1,4-4 0,0 0-1,-2 1 9,-9 7 0,-2 2 0,-1-1 0,3-1 10,-1 0 1,2-2-1,1-1 1,-2 2 0,-2 1-160,7-7 1,-4 2 0,0 1-255,-3 3 0,-1 1 0,0-3-2720,3-6 0,-1-2 0,-4 3 2603,-6 4 0,-3 2 1,5-5-1,-9 6 1,-20 19-1</inkml:trace>
  <inkml:trace contextRef="#ctx0" brushRef="#br0" timeOffset="123146">2232 8518 25364,'-14'-36'79,"3"11"-79,11 42 33,0 15 57,0 22-197,2-23 0,1 2 118,0 1 0,2 0-298,2-2 0,1-1 354,11 22-22,5-10-23,5-9 79,8-10-74,9-10 29,12-7-34,-21-8 1,1-3-202,5-2 1,4-5 185,5-4 1,6-4-1,-2-1-985,-11 3 0,-1-2 0,2 0 885,-1-1 1,4-2 0,-2 0-1,-2 0-150,-1-4 0,-3 1 1,0-2-137,-1-1 0,-1-1 0,0-1 5,-3 0 1,0-1 0,-2-1-262,-3 2 0,-1 0 0,-1 0-693,10-11 0,-4 2-1889,-9 7 0,-2 2 3217,3-10 0,-15 21 0,-11 12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30:27.107"/>
    </inkml:context>
    <inkml:brush xml:id="br0">
      <inkml:brushProperty name="width" value="0.09071" units="cm"/>
      <inkml:brushProperty name="height" value="0.09071" units="cm"/>
      <inkml:brushProperty name="color" value="#FF0000"/>
    </inkml:brush>
  </inkml:definitions>
  <inkml:trace contextRef="#ctx0" brushRef="#br0">1274 1631 26832,'43'-5'194,"0"1"1,7 0-1,7 1-188,-10 2 1,8 1 0,4 0 0,3 1 0,1 1-1361,-6-1 1,3 2-1,2-1 1,1 1-1,0 0 1,-3 0-1,-3 0 1354,5 0 0,-3 0 0,-2 0 0,0 0 0,1 0 0,11 0 0,10-1 0,-5 1 0,-18 1 0,-32 3 0,-35 4 0</inkml:trace>
  <inkml:trace contextRef="#ctx0" brushRef="#br0" timeOffset="222">1914 1759 26261,'-18'47'268,"-1"0"1,2 1 0,2-1-241,7-7 0,2 2-492,-2 18 0,1 2 430,3-16 1,0 0-414,-1 12 1,2-2 71,2-21 0,0-2-1429,0 26-2142,1-12 3946,4-12 0,-3-17 0,2-8 0</inkml:trace>
  <inkml:trace contextRef="#ctx0" brushRef="#br0" timeOffset="722">2153 1893 22588,'-4'50'48,"0"0"1,-1 13 0,-1-1-49,3-23 0,-1 0 0,-1 11 0,2 0-51,1-17 1,1-1 1520,-1 30-1671,2-9-292,0-1 303,0-22 833,0-5-788,0-20 369,0-3-313,6-18 1270,0-4-1332,1-21 0,1-7 151,0-11 0,-2 9 0,0 2 0,1 0 96,4 11-29,1 12 22,3 9 91,0 10 122,2 3-44,4 7 45,3 9 66,18 29-268,-11 1-395,-10-11 1,-1 0 337,3 18-140,-6-2 96,-4-4-3371,-5 11 3080,-5-18-751,-1 6-1087,-2-23-1582,0-8 3711,3-6 0,-2-5 0,2-1 0</inkml:trace>
  <inkml:trace contextRef="#ctx0" brushRef="#br0" timeOffset="844">2607 2421 26037,'-3'-55'-317,"0"3"1,3 45-1,0-3 1</inkml:trace>
  <inkml:trace contextRef="#ctx0" brushRef="#br0" timeOffset="1296">3573 1760 26754,'-20'29'89,"1"0"1,-8 15 0,2 3-79,7-14 0,2 3-11,-6 22 0,3 0-6,11-26 1,3-2-7,-2 9 1,4-2-78,6 8-102,7-4-369,22 3 224,1-16 22,19-1-156,-8-19 55,4-5 146,-1-3 269,-4-5 23,-10-3 55,-12-6 157,-10-3 90,-10-3-34,-13-4-33,-8-1 12,-16-2-69,-9 2-55,-7 5-101,-1 4-45,2 4-56,9 5-1748,5 1-3698,19 2 5502,6 0 0,13 2 0,1 1 0</inkml:trace>
  <inkml:trace contextRef="#ctx0" brushRef="#br0" timeOffset="1460">3955 2077 25207,'0'0'0</inkml:trace>
  <inkml:trace contextRef="#ctx0" brushRef="#br0" timeOffset="1715">4411 1747 27270,'0'62'141,"0"0"1,1-3 0,0-4-148,1-13 1,1-3-293,0-1 1,2-1 123,0-2 1,1-1-35,-1-2 1,1-1-320,4 30-941,-2-5-2061,-3-5-6302,-2-4 9632,-4-6 1,1-19 0,-2-5 0</inkml:trace>
  <inkml:trace contextRef="#ctx0" brushRef="#br0" timeOffset="2940">1423 2743 25959,'41'12'313,"-1"0"1,8-1-1,4 0-257,-10-5 0,2-1 0,1 0-1716,9 0 0,3-1 1,0-1 1687,-8 0 0,1 0 0,0 0 0,2-1-9,3 0 1,1 0 0,1-1-1,0 1-11,4 0 1,0 0-1,0 1 1,1-1-9,-11-1 0,0 0 0,0 1 0,0-1 0,0 1 0,1-1 0,0 1 0,0 0 0,0-1 0,0 1 0,0 0 0,0-1 0,0 0 0,-1 1 0,1-1 2,11 1 1,-1 0 0,0 0 0,0 1 5,-2-1 1,-1 0-1,0 0 1,0 1-9,-3-1 0,-1 1 0,0 0 0,-1-1 0,-4 1 0,0 1 0,-1-1 0,0 0-4,9 2 0,0-1 1,-3 0-1,-7 0 0,-2 0 0,-2 0-2,8 1 1,-4 1 615,-13-3 1,-4 1-633,4 1 806,-20-3-818,-9-1 12,-6-1-57,0 0 3160,0 2-3025,1-1 141,4 1-152,1-1 11,5-1 11,1 1 22,10-1-66,-3-6-23,8-6-56,1-14-123,9-12-426,-14 13 1,2-1 497,3-5 1,1-5-96,0-7 0,0-5 1,-1-1 174,-6 8 1,-3-1 0,1-2-535,-1-2 0,0-3 1,0-1-1,-4 2 535,-2-6 0,-4 1 0,-1 0 26,-1-1 0,-1-1 0,-1 1-787,-2 2 1,0 1-1,-2 2 813,0 4 0,-1 2 1,-1 1 29,-2-11 0,-2 4-172,0 9 0,-1 4 195,-9-18 428,2 18-395,5 14 1437,2 10-1549,3 7 3197,2 3-3231,0 1 622,0 1-610,-5 0 22,-7 0 0,-15 0 0,-19-1 5,14-1 1,-4 0-471,-10-2 0,-3 0 470,-10-2 1,-4-1-609,14 2 0,-1-1 0,-2 0 603,-5-1 0,-2 0 0,-1-1-629,10 2 1,-1 0-1,0-1 1,-1 0 625,-4 0 0,-1 0 0,-1 0 0,-1 0 5,10 1 0,0 0 1,-1 0-1,-1 0 1,0 0-335,-2 0 0,-1 0 0,-1 0 0,1 0 0,-1 0 332,-1 1 0,0-1 0,0 0 0,-1 1 0,1-1-175,-2 0 0,1 0 0,-1 1 1,0-1-1,1 1 175,-1-1 0,1 1 0,0 0 0,0 0 0,0 0-84,2 1 1,1-1 0,-1 0 0,1 1 0,0-1 85,1 1 0,1 0 1,0 0-1,1 0 0,0 1 1,-9-2 0,1 1 0,1 1 0,1-1 104,5 0 1,0 1 0,1 0 0,2 0-108,-10 0 0,2 0 0,2 1-8,10-1 1,2 1 0,3 1 18,-9-2 0,5 1 1218,-14 0-1229,27 0-23,17 0 12,10 2 1837,4-1-1815,1 1 2713,-2 0-2769,-7 31 45,-2 10 11,1 0 1,1 6 646,0 3 1,1 6-575,1-7 0,0 6 0,1 2 0,0-2-741,-1 6 1,1-2-1,1 3 663,0-13 1,1 3 0,0 2 0,0-2 0,1-3-7,-1 12 0,2-2 0,0-2 0,0-2 0,1-1 0,1-1 11,0-5 0,0-1 0,2-1-528,3 14 0,2-2 522,2-8 1,2-2-6,3-8 0,2-1-6,0-6 1,2-3-84,15 18-203,-3-12-380,-7-12-1012,-10-8-8147,-6-7 9670,-14-4 0,5-4 1,-6-1-1</inkml:trace>
  <inkml:trace contextRef="#ctx0" brushRef="#br0" timeOffset="4681">7601 2294 25981,'-9'-27'470,"14"2"-324,29 18 11,28-4-90,-16 7 0,10-1 0,4 1 1,-6 0-1240,-6 1 0,-3 0 1,4 0 1171,9 0 0,7-1 0,-1 1 0,-9 1-73,1 1 0,-6 1-162,-5 1 0,-4 0 327,-6 1 1,-3 3-5247,16 14-289,-23-2 5443,-27 7 0,-2-14 0,-12-4 0</inkml:trace>
  <inkml:trace contextRef="#ctx0" brushRef="#br0" timeOffset="5584">7909 2259 24121,'-32'41'679,"0"0"1,3 1 0,6 2-579,12-1 0,5 3-258,1-3 0,3 4 1,0 0 156,1 0 0,1 0 0,0-1-429,1 0 1,0 0 0,1-1 276,1 15 1,0-5-96,0-19 1,0-3-17,1 28 185,0-13-527,-1-15-650,-2-14 189,2-12 461,-3-9 1313,1-12-1727,-1-11 957,-3-15 0,0-4 264,1-13 67,-1 10 0,1 2 504,1 0-325,8 6-78,6 5-202,11 5-45,10 3 11,7 3 57,9 0-34,5 1-313,-24 11 0,0 0 161,1 0 1,-1 0-6,1 1 0,-1-1 17,5 0 0,-1-1 16,10-4-10,-1-1 313,-29 11 336,-8 1-22,-4 4 313,-3 0-862,-8 12 515,-4 6-303,-9 13-122,2 3-158,5 1-33,6-2 0,4 0-11,12-2 0,6-2-45,13-3-34,11-3-393,11-5 224,8-6 68,-25-7 1,-1-1-258,30-1 236,-8-1 77,-12-4 102,-13-6 10,-9-7-22,-9-10 34,-5-3-213,-3-4-12,-4 1 225,-6 2 260,-4 6-249,-4 8 0,1 6 0,3 5 0,5 4 0,3 1-23,2 1 23,6 9 101,8 7 112,8 11-22,12 7-57,4 5-381,1 2 314,-3 3-22,-7 2-11,-8 3-1,-10 4-4,-10 1 4,-11-2-10,-6-7 44,-5-15 112,0-14 0,4-11 23,2-10 491,2-10-536,2-12-101,3-12-56,5-11-473,8-8 445,3 23 0,5 0 0,3-4 0,4 0-456,7-4 0,4 1 327,5-2 0,4 0-118,3 1 0,3 1-162,2 3 1,2 2-1262,-1 3 0,1 3-3218,-4 4 1,0 2 4523,-4 4 1,-4 2 0,5-1 0,-14 7 0</inkml:trace>
  <inkml:trace contextRef="#ctx0" brushRef="#br0" timeOffset="6214">10441 2418 25230,'-28'35'288,"0"1"1,0 0-1,-5 5 1,6-1-244,12-7 0,5-1-12,6 21-55,20-9-23,1-4-11,20-16-78,-2-16 44,6-5 1,3-1 66,-1-5 23,-5-7-22,-8-7 11,-11-12-1,-8-6-21,-8-6-1,-6-3-11,-10-1-33,-8 2 0,-11 4 44,-6 5-247,-2 7-122,-1 6-112,5 8-1244,9 5-1457,13 4-6615,9 0 8938,20 1 1,-10 0-1,10 1 1</inkml:trace>
  <inkml:trace contextRef="#ctx0" brushRef="#br0" timeOffset="6573">11334 2253 25735,'-24'27'104,"0"1"1,-4 2-1,0-1-104,2-3 0,0 0 0,0-2 0,2-1 0,-4 9-33,5-2-46,8-3 34,8-2 45,4-3 0,4-1 23,9-3 10,10 0 12,15-1-34,11-3-11,9-1-564,5-1 362,-28-6 0,0 0-28,0-1 1,-1 1-679,27 6-1534,-10-1-1256,-13 0 3698,-16-3 0,-9-3 0,-9-2 0</inkml:trace>
  <inkml:trace contextRef="#ctx0" brushRef="#br0" timeOffset="6783">11014 2920 25364,'44'5'235,"0"-1"1,1 1 0,0-2-236,-2 0 0,0-1-859,1 1 0,2 0 394,-1 0 0,1 0-970,-2 0 1,-2-1-1804,-3 0 0,-1-1 3238,-4 0 0,-2-1 0,2 0 0,-11 0 0</inkml:trace>
  <inkml:trace contextRef="#ctx0" brushRef="#br0" timeOffset="7532">12253 2528 25454,'47'-10'123,"3"-1"-269,1 0 79,1-2-146,-3-4 113,-4-1 55,-9-3 45,-5-1 33,-10 0-33,-6 2 12,-7 6 10,-3 3-22,-3 7 0,-1 2-22,-1 2-34,0 10 56,-3 9 33,-2 17-33,-2 8 45,3 7-11,0 3-34,4 2-412,4 0 412,3-1 0,6-3-49,1-5 60,0-5-11,-3-6 0,-6-7 0,-2-3 0,-4-5 0,-11-1 410,-6-2-410,-16-2 22,-5-4-22,-6-6 0,2-3 62,2-3-50,9-6-1,6 0 45,9-6 22,7 0 34,6 2 11,3 0 1,1 0-124,6-3 0,6-2 0,11-1-79,7-2-447,7 0-684,4-4-2667,2-4 3877,0-8 0,-20 15 0,-4 1 0</inkml:trace>
  <inkml:trace contextRef="#ctx0" brushRef="#br0" timeOffset="7716">12685 1919 26138,'16'-31'-9831,"8"7"8493,15 33 0,-16-3 0,-3-4 0</inkml:trace>
  <inkml:trace contextRef="#ctx0" brushRef="#br0" timeOffset="8094">13690 2289 25230,'-42'20'131,"0"1"0,2-2 0,2 1-131,-8 9-408,-2 0 408,2-2 0,5-3-101,-1 0 11,19-8 149,3-1-104,18-6 70,2 2-58,3 2 33,9 1 212,10 3-9,15 2-125,10 1-228,9 1 150,-24-11 0,-1 1-28,2-2 0,1 1-197,-1 0 1,-1-1-247,1 0 1,0 0-1379,25 9-1086,-8-3-3329,-12-2 6264,-17-4 0,-10-4 0,-10-3 0</inkml:trace>
  <inkml:trace contextRef="#ctx0" brushRef="#br0" timeOffset="8297">13220 2860 25107,'37'25'242,"1"1"1,-2-4 0,4-3-400,11-7 0,1-4-342,-11-3 1,3 0 498,12-1 0,8 0 0,-11-1 0,7-1 0,-12-1 0,0-1 0</inkml:trace>
  <inkml:trace contextRef="#ctx0" brushRef="#br0" timeOffset="9131">14330 2339 26283,'25'41'67,"-1"1"0,0-1 1,-2-2-51,-7-10 0,-1-1-616,1 1 1,-1 0 598,12 24 0,-1-3 123,-1-5-190,-2-6-90,0-5 255,-5-6-210,-2-9 0,-5-6-89,-4-7 682,-3-4-504,-2-2 226,-1-6-360,0-8 123,0-11-11,-3-8 45,-1-9 0,0-2 23,0-2-23,3 2-23,7 5 1,2 9 22,5 10 22,-1 8 57,-2 7 22,0 2-23,1 3-44,3 7-11,3 6 10,1 10-21,0 7 32,-1 6-32,-1 2 21,1 2-22,-2-1-11,2-3 0,-1-4 0,0-5 0,-4-6 0,-2-7-78,-4-6 22,-3-3 34,-1-4 10,-2-1 12,0-10-45,0-5 45,0-14 11,0-2 0,0-6-11,0-1 35,5-1-35,6 2-24,6 6 13,5 8 11,0 10 113,10 6-35,-7 13 12,9 9 22,-10 11 45,1 8-68,-1 6 12,-2 1-67,-1 0 22,-4-2-56,-4-4 0,-4-5 0,-4-4 11,-3-5 0,-2-3-11,0-4-11,0-3 0,0-1-23,0-4-235,0 1-482,0-3-717,0 0 1468,0-2 0,0-1 0,0-1 0</inkml:trace>
  <inkml:trace contextRef="#ctx0" brushRef="#br0" timeOffset="11363">4789 4345 25252,'40'-12'314,"9"19"0,4 10-303,-19-1 1,1 5-522,12 11 1,6 7 0,-5 3 509,-14-5 0,-3 1 0,-2 1-11,2-1 0,-2 1 0,-2 0-49,-1 4 0,-3 1 0,-5-4 49,-7-8 0,-2-2 5,1 8 1,-3-2 507,-5 0-502,-2-10 295,-6-9-261,-1-7 22,-8-6 0,-5-2 842,-6-2-887,-4-7 45,-3-7-11,2-15-45,6-11 0,8-13-17,12 20 0,2-1-218,2-4 0,3-2 229,5-3 1,2-1-40,2-1 0,4 0 0,11-11 0,4 3 0,-10 18 1,1 2-410,8-4 0,0 6-1182,-4 15-1479,2 9-1893,-9 19 5008,1 7 0,-8-4 0,-2 0 0</inkml:trace>
  <inkml:trace contextRef="#ctx0" brushRef="#br0" timeOffset="11959">5786 5133 25914,'34'-4'-97,"1"0"0,8-7 0,-3-3-50,6-12-221,-17 8 0,0-2 368,5-7 11,-5 1 215,-7 6-159,-7 4 93,-6 7-36,-5 5-147,-3 2-11,-1 12 351,0 9-306,0 18 29,1-1 0,-1 2-229,1-7 0,0 1 194,1 11 1,0 0-6,0 18 0,1-1 22,-2-4-11,0-4-129,-1-6 208,-4-6 33,-4-6-33,-5-7 55,-15 4-66,4-11-23,-10 2-11,7-13 44,0-4 406,3-3-416,3-4 112,4-4-124,5-2 135,5-10-146,4 2-45,10-7 0,8 1 23,13-3-34,8-1 0,2 2-23,-2 2-223,-4 4-381,-5 3-1144,-3 1-4896,-2-3 6667,-4-6 0,-7 10 0,-5 0 0</inkml:trace>
  <inkml:trace contextRef="#ctx0" brushRef="#br0" timeOffset="12141">6163 4517 17420,'17'34'0,"-3"-8"0</inkml:trace>
  <inkml:trace contextRef="#ctx0" brushRef="#br0" timeOffset="12526">7052 4762 25959,'38'8'784,"4"-1"-706,0-7-33,9 0-34,4 0-11,1 0-1447,0 0 1301,2 0-224,0 0-167,2 0-662,-3 0-1412,-5 0-1241,-6 2 3852,-9 0 0,-18-1 0,-7 1 0</inkml:trace>
  <inkml:trace contextRef="#ctx0" brushRef="#br0" timeOffset="12778">7305 5011 26899,'53'1'68,"6"-2"-119,-26-1 1,0 0-491,2-1 1,0 1 13,1-1 0,0 0-515,-2 2 0,1 0-1053,-2 0 0,1 0 2095,0 1 0,-3 0 0,5 0 0,-7 0 0</inkml:trace>
  <inkml:trace contextRef="#ctx0" brushRef="#br0" timeOffset="13599">8539 5195 26272,'41'3'314,"3"-1"-281,-1-5-33,6-3-11,3-6-1466,3-3 1444,-1-5 22,-1-3 429,-4-1-451,-6-3 33,-5-3 0,-8-4 0,-4-4 0,-7-3-23,-5-2 23,-7 1 241,-4 3-241,-4 5 0,-5 6 0,-4 4 761,-7 6-772,0 4 11,0 4 0,4 5-22,4 3-1,4 1 1,3 1 0,2 0 22,0 2 22,0 6 168,0 19-78,0 2 0,5 15-11,2-7 0,14 21-79,-4-12-11,-5-16 1,0 0-1,4 11-11,-2-1 0,-5-3 0,-4-3-11,-4-3-56,-1-2-101,-8-2-146,-5-1-448,-11-1-739,-5-1-3082,1-5 4583,6-5 0,9-6 0,7-5 0</inkml:trace>
  <inkml:trace contextRef="#ctx0" brushRef="#br0" timeOffset="14140">9532 5243 26563,'47'-22'-116,"0"0"1,-10 3-1,-2 3 49,15 1 0,-23 4 0,-4 2 55,-6 1 12,-6 1-56,-5 4 34,-4 0-79,-1 3 101,-4 11 79,-1 4 33,-1 15-45,1 4-34,3 3-21,1 4 10,4 2-11,4 1 0,3 2-11,4-3 0,-3-3 0,-2-3 12,-5-5-12,-3-3 11,-3-4 0,-7-2 23,-6-3 145,-10-5-78,-5-5-12,-4-5-10,-3-4 21,3-1 46,3-1-45,6-3 23,6-4 55,4-7-168,6 3-11,4-4-45,3 5-168,1-3-829,9-12-571,3 2-6903,11-15 8516,3 2 0,-12 15 0,-2 2 0</inkml:trace>
  <inkml:trace contextRef="#ctx0" brushRef="#br0" timeOffset="14312">10074 4753 27785,'-27'-51'-1334,"4"11"-750,23 41-3205,8 8 5289,5 3 0,-3-1 0,1-3 0</inkml:trace>
  <inkml:trace contextRef="#ctx0" brushRef="#br0" timeOffset="15465">10443 4885 24804,'39'32'897,"3"1"-796,0 2-1732,2 3 1709,2 2-99,-15-13 1,0 0 20,12 11 0,-16-15 0,-2-1 414,-1 0-403,-6-3 0,-4-5 0,-5-2 845,0-3-845,-5-3 538,0-2-348,-4-4 348,0 0-392,-1-3-34,-4-5 1,-2-8 77,-5-25-145,5 1-33,0-18-29,9 21 1,3 0-40,8-19 39,-3 19 1,2 2-302,14-7 161,-1 9-134,-3 10-146,-2 6-493,-1 10-6869,18 7 7788,-6 9 0,0-4 0,-16 3 0</inkml:trace>
  <inkml:trace contextRef="#ctx0" brushRef="#br0" timeOffset="15827">11310 5120 25364,'-8'32'196,"0"1"1,-5 25-163,13-28-1,0-2-33,7-3 0,3-3-123,9-3-57,5-5 23,5-3 79,3-2 55,1-4-89,-1-2 112,-4-3 68,-4-4 21,-5-5-10,-6-7 21,-6-8-55,-4-5 0,-4-4-179,-24-20-169,1 14-100,2 13 0,-3 3-1334,-16-5-2767,0 7 4504,8 3 0,12 9 0,11 3 0</inkml:trace>
  <inkml:trace contextRef="#ctx0" brushRef="#br0" timeOffset="16189">12208 5145 24334,'62'0'1120,"-7"1"-1076,-12 2 1,2 0-837,-8 1 1,-1-1 791,3 1 0,-1-1-34,1 1 1,-1 0-124,-1-1 0,0 1-129,-4-1 1,-1 0-532,22 2-1604,-13-3-1847,-12-1 4333,-12-1 1,-8 0 0,-7 0 0</inkml:trace>
  <inkml:trace contextRef="#ctx0" brushRef="#br0" timeOffset="16382">12582 4899 24020,'-16'52'534,"0"0"0,3-1 1,4-2-485,5-9 0,3-1-50,1 0 0,2-1-6,1 0 1,2-1-397,1-3 1,1-1-115,3-3 1,1-1-1267,10 20-4290,-1-10 6072,-2-11 0,-8-14 0,-4-6 0</inkml:trace>
  <inkml:trace contextRef="#ctx0" brushRef="#br0" timeOffset="16968">13445 5293 23560,'19'30'717,"-1"0"1,17 20-494,-18-37-45,4-2-78,3-3-45,2-5-34,3-1-11,0-4-11,1-5 0,-4-6 0,-3-9-11,-4-7 0,-2-9 11,-1-8 11,-2-8 0,-7 23 0,0 0 1,0-4 0,0-1 88,-1-3 1,0 0-278,0 0 1,0-1 265,-1 3 1,-1 2 202,3-26-50,-3 18-74,-2 17-112,-1 12-56,-1 8-56,-5 17 123,-3 11 448,-6 21-436,0 10-62,7-23 0,2 1-142,1 2 0,2-1 125,0 2 0,1-1-6,1-1 1,1 0-186,8 26-257,4-3-370,11-4-650,5-5-2140,3-7-6223,2-9 9504,-9-12 0,-8-10 1,-10-6-1</inkml:trace>
  <inkml:trace contextRef="#ctx0" brushRef="#br0" timeOffset="17137">13645 5078 26496,'44'-22'-1692,"10"5"34,-19 18 0,2 3-3258,4 0 1,1 0 3963,3 3 1,-2 0 0,7 2 0,-11-2 0</inkml:trace>
  <inkml:trace contextRef="#ctx0" brushRef="#br0" timeOffset="17663">14311 5352 25690,'36'0'-87,"-1"0"1,0 0 0,-2 0-138,17 0 191,-4-2-247,-6-2 89,-11-2 135,-8-3 56,-9 2 34,-7 2-34,-3 2-67,-2 2-34,0 0 101,-4 11 67,-2 4 34,-4 13 0,2 5 56,1 4-113,4 3-27,2 0 0,1 1-17,3 9 0,-2-10 0,0-2 11,2-4 12,-1-4 33,-9-6-12,-8-3 68,-14-5 56,-12-4 6,7-8 0,0-2 151,-16-2-90,-7-5-11,32-5 101,9-9-168,8 2-56,2-3-89,6 4-12,4 1-35,4-2-99,5 0-224,6-1-292,2-1-1020,4 1-4011,1-3 5681,-5-2 0,-8 11 0,-6 1 0</inkml:trace>
  <inkml:trace contextRef="#ctx0" brushRef="#br0" timeOffset="17836">14593 5049 27123,'-4'-60'-604,"0"12"-1066,4 44-4694,3 2 6364,7 2 0,-5 0 0,4 0 0</inkml:trace>
  <inkml:trace contextRef="#ctx0" brushRef="#br0" timeOffset="18294">15197 4703 26944,'30'17'18,"0"0"1,3 2 0,0 1-19,0 6 0,1 0-393,3 3 0,0 0 382,-2 2 0,-1-1-12,-1 1 1,-2-1-6,-3-1 0,-1 0-12,-4-2 1,-3 0-39,15 20-45,-12-8 11,-10-7 285,-8-9-240,-5-4 184,-8-7-117,-7-5 45,-12-4 11,-6-11 44,-5-8 35,1-12 10,0-8 12,9-2-11,7-3-113,11-1-33,6 0-44,18-3-80,9 1-88,19-1 338,6 6-832,-11 20 0,1 4-896,18-3-3314,-13 17 1,-2 6 4608,-3 11 0,-3 2 0,-26-7 0</inkml:trace>
  <inkml:trace contextRef="#ctx0" brushRef="#br0" timeOffset="18570">16121 5082 25779,'-9'42'311,"0"1"0,0 0 0,-3 9 0,4-2-244,4-6 1,4-3-12,2 17-56,5-8 22,3-7-22,2-6-11,0-7-23,-3-6-168,-3-8-224,-1-3-661,-4-5-1893,0-1-6851,-2-2 9540,-6-2 1,5-1 0,-5-2 0</inkml:trace>
  <inkml:trace contextRef="#ctx0" brushRef="#br0" timeOffset="20852">18830 4409 23560,'-55'28'507,"-1"1"0,19-7 0,0 1 0,2 3-399,4 2 1,2 3 0,0 1-1539,-2 4 0,1 2 1,0 2 1477,-1 0 1,2 1-1,1 4-31,3-1 0,1 4 0,2 0 0,2-2 174,0-1 1,4-1-1,1 3-205,3 3 0,1 4 0,3 0 0,5-7 3,7 6 0,7-3-108,-1-9 0,1 1 0,5-5-189,8 0 0,4-5-404,2-2 1,2-3-1231,1-2 0,2-4-2974,1-4 1,0-4 4857,1-4 1,-2-3 0,5 1-1,-9-7 1</inkml:trace>
  <inkml:trace contextRef="#ctx0" brushRef="#br0" timeOffset="21280">19009 4712 26071,'43'-6'14,"0"0"1,-1 3 0,-2 8 2,-10 13 0,-2 6-17,0 0 0,-1 3-6,-2 1 1,-2 2-7,-2-1 1,-2 2 11,-3 0 0,-1 0-282,-4-1 1,-2 0 113,4 30-78,-7-5-57,-4-3 157,-9-6 57,-6-5-46,-9-7 152,-5-7-17,0-9 34,3-9 261,7-5-38,5-8-55,6-11 23,2-13-46,3-15-146,9-11-286,0 22 0,3-1 208,5-5 0,3 1-614,6-4 1,3 1 294,1-1 0,4 0-1990,-3 10 1,1-1 0,-1 3-2129,0 0 0,0 2 4482,3 0 0,-4 5 0,-13 12 0,-9 8 0</inkml:trace>
  <inkml:trace contextRef="#ctx0" brushRef="#br0" timeOffset="21712">19720 5190 21678,'45'-20'-183,"0"0"0,-8 2 0,-3 3-400,8-1-5312,-12 4 5850,-13 5 972,-4 1-927,-11 6 1016,-3 10-366,-6 8-112,-5 17-258,-6 13 22,4-5 1,1 2-292,3-11 0,1 1 647,-2 12 0,1 0-602,4-15 0,1 0 244,-2 10 1,1 0 13,-3 20-185,4-25 0,0-3 218,-1 2-56,-3-12-33,2-8 0,-5-8 2018,-2-4-2096,-4-3 879,-6-2-891,0-6-90,-1-6-78,3-10 0,2-10-336,7-7-661,5-10-2723,7-9 3660,9 22 0,1 2 0,-3-5 0,10 3 0</inkml:trace>
  <inkml:trace contextRef="#ctx0" brushRef="#br0" timeOffset="21881">19983 4719 26015,'-10'-57'-460,"3"13"-1624,7 40-6791,7 7 8875,8 8 0,-4-5 0,2 3 0</inkml:trace>
  <inkml:trace contextRef="#ctx0" brushRef="#br0" timeOffset="23168">20988 5197 25420,'5'-33'101,"1"1"1,-4-23-13,-16 41-33,-10 2-33,-6 3 10,-5 4 23,-5 3 23,-4 4-12,1 7-45,2 3 12,-9 17-34,20-6-11,-4 6-23,23-11 12,4-3-34,5-2-23,2 0-44,5-1-135,6 1 11,9 1-66,8-1 21,6-3 57,1-2 11,1-5 100,-5-1 91,-3-9-57,-4-5 90,-4-9 45,1-11 124,-9 11 32,-1-1-89,-9 16-112,-2 4 0,0 2 403,-9 14-167,1 0-102,-6 11-33,7-3-79,3-3-22,4 9 0,8-9-11,6 6-191,12-11-66,7-1 44,6-2 78,1-6-22,10-2 157,-18-11 11,4-4-23,-18-13 1,-3-4 22,-1-6 0,-2-2-22,-4 1-46,-3 5 46,-2 7-12,-3 8 12,0 6-12,0 6-33,0 3-23,0 1 90,0 5 0,0 6 56,0 8 34,8 9 33,6 6-100,9 6 44,7 5-67,1 0 0,-2 1 0,-6-6-22,-8-7 22,-7-7 33,-6-9 46,-10-5-12,-8-6-22,-13-3-45,-8-2-247,-2-3-929,1-3-2119,8-2-5635,11-3 8930,9 1 0,7 5 0,3 0 0</inkml:trace>
  <inkml:trace contextRef="#ctx0" brushRef="#br0" timeOffset="24080">21730 5502 24905,'31'-25'-45,"1"1"0,-3 2 1,-1 4-192,17 6 102,-11 2 78,13-4 45,-16-1 11,-2-2-11,-1-2 11,-3 2 22,-5 1 56,-7 5 34,-7 2-11,-3 5-34,-3 2-67,0 1-11,-6 1 90,-6 5 122,-19 13-111,7 2-45,-8 10-1,15-8-32,4 3 10,5-1-11,4 0-11,3-1-33,1-2-303,24 14 112,-5-14-12,24 9 102,-13-19 44,0-5 0,-2-3 68,-4-4 22,-4-7-11,-2-6 22,-2-9-11,-3-5 22,6-17 1,-7 11 0,5-4 21,-9 21-44,-1 9 0,-4 5-101,0 2 67,0 1 34,2 0 34,1 5-23,3 4 35,2 8-13,3 3-22,-1 2-11,2 1 12,13 20-12,-10-15 0,8 12 0,-13-22-12,-3-4 12,-2-4 0,-2-5 0,-3-2 45,0-2-45,2-3-22,0-7 22,3-6 22,-1-7-22,0-2 11,2-1-11,-1 1-11,4 4 11,-2 3 0,0 7 56,-3 5-22,-3 2-23,0 3 45,0 4 78,2 6 68,3 8-112,2 7 22,3 3-23,2 0-55,1 0-12,3-2-22,-1-3 0,0-2-145,-2-4-259,-1-4-1220,-2-4-1626,-1-4-6581,0-3 9507,-1-2 0,-5 0 0,-2 0 0</inkml:trace>
  <inkml:trace contextRef="#ctx0" brushRef="#br0" timeOffset="24242">22420 5035 24446,'-25'-49'-2902,"5"12"-359,20 50-6039,5 9 9300,1 14 0,0-14 0,-1-3 0</inkml:trace>
  <inkml:trace contextRef="#ctx0" brushRef="#br0" timeOffset="24803">21016 6018 26418,'-16'60'11,"8"-27"0,1 1-11,-2 4 0,0 2-495,2-1 1,-1 1 387,2-3 1,0 0 122,0-2 0,2-2-296,0 26-124,1-11 225,3-12-67,0-10 316,0-12-70,0-8 0,0-3-191,0-22 642,0-7-474,0-25-33,0-9-379,0 24 0,0-1 435,0-5 0,2-1 22,2-2 1,3-2-12,2-1 1,3 0-7,3 3 1,2 1-3,0 5 1,1 1 12,-3 8 1,1 4 50,10-6 45,-5 15 0,-3 14 0,-2 11 34,1 9 868,1 18-779,0 13-43,0 12-410,-10-26 1,0 1 223,0 1 0,0 0-6,0 2 0,0 0-17,-1-1 0,1 0-286,0-1 1,0 0-309,0-3 0,0-1-4229,7 26 4840,-1-13 0,-7-20 0,-2-11 0</inkml:trace>
  <inkml:trace contextRef="#ctx0" brushRef="#br0" timeOffset="24987">20843 6352 24715,'48'-23'-333,"0"0"1,0 2-1,-1 6-844,-8 12 1,0 2-2393,3 1 1,2 0 3568,2 0 0,-2 0 0,8 0 0,-10 0 0</inkml:trace>
  <inkml:trace contextRef="#ctx0" brushRef="#br0" timeOffset="25947">21392 6586 20714,'-13'59'1222,"2"-6"-1144,16-29-78,6-2-45,10 0-156,8-4-303,7-3 156,2-8-100,1-4 437,-1-7-45,-2-10 56,-3-10-180,0-15 180,0-11-245,-16 20 1,0-2 502,1-6 0,1-1 61,-1-5 1,1-1 206,1-2 1,0-2-286,-1 0 0,0 1 195,-1 5 1,0 2-185,-5 7 1,0 2 296,5-13-314,-10 21-145,-4 13-79,-4 8 11,-10 2 45,-8 9 102,-14 7-1,-6 13-45,0 8-73,15-5 1,3 3-51,-6 19 55,13-18 0,3 1-88,4 12-102,4-3-257,12-3-247,5 0-122,13-4-618,9-1 158,10-2-908,6-5 1216,-23-17 0,1-2 44,-1-1 1,1-2-267,26 1 1135,-5-4 1032,-12-6 788,-7-5-139,-11-3 246,-10-3-448,-6 2 144,-4 2-1140,-2 3 162,-7 1-398,-5 2-1,-9 0-44,-4 2-90,-1 0-56,1 2-22,3 3-34,3 3-22,3 4-13,4 2-66,3 3-156,2 2-169,4 1-44,2 0-673,3 6 773,2-11 269,2 0 90,0-11 11,-1-3-101,-1-4 68,0-3-2,-2-4 35,0 0-44,-1 2-91,-1 5 135,-4 8 561,-9 30-203,5-5 1,0 2-270,-1 3 1,0 0-209,2 4 0,2-1 242,-1 15 135,0-6-101,1-9 269,-3-11-57,2-11 58,-3-9 43,-2-4 149,-4-9-440,-5-8-56,-5-9-89,-1-7-34,2-3 0,5-2-168,8 0-314,6-2-750,14-2-1906,16-4-1165,-3 21 1,3 0 4302,8-1 0,0 1 0,7-3 0,-4 4 0</inkml:trace>
  <inkml:trace contextRef="#ctx0" brushRef="#br0" timeOffset="26264">22532 6648 24087,'-48'29'721,"0"0"0,9-5 0,7-2-699,10 3-22,17-7-11,2 1-23,6 1-111,7 2-180,7-1-68,11 0-77,5-2-124,2-2 90,3-4 56,-1-6 436,-3-3-100,-3-4 112,-9-11 224,-6-9 45,-9-12-34,-8-7-55,-15-3-558,-11-1 490,-15 1-90,17 22 1,-1 2-23,-25-15-417,4 6-872,9 9-2521,15 8 3810,12 7 0,7 3 0,4 0 0</inkml:trace>
  <inkml:trace contextRef="#ctx0" brushRef="#br0" timeOffset="26706">23340 6610 26440,'-32'2'117,"-1"1"1,-26 9-106,26 20-12,2 8 0,8 5-45,9 4-90,7 1-133,5-2-113,11-1-180,5-4 180,11-2-134,5-3-247,2-4-67,0-7 123,0-6 515,-2-7 191,-4-7 56,-3-4 135,-5-6 33,-5-6 90,-4-6 134,-4-8-67,-3-4 78,-2-3-201,-9 0 56,-5-3-90,-12 3-157,-5 1-67,-2 4-11,1 4-359,4 5-1198,7 7-3284,7 3 4852,7 4 0,5 1 0,2 0 0</inkml:trace>
  <inkml:trace contextRef="#ctx0" brushRef="#br0" timeOffset="26890">23519 6866 27191,'-1'-56'269,"-1"12"-1188,2 37-650,0 5-3294,2 1 4863,4 2 0,-2-1 0,1 1 0</inkml:trace>
  <inkml:trace contextRef="#ctx0" brushRef="#br0" timeOffset="27131">23895 6660 26631,'-20'41'81,"1"-1"0,-1 1 0,-4 19 0,6-2-221,11-13 0,5-3-294,3-4 1,2-2-900,5 6-1569,6-3-4449,4-10 7385,0-6 1,-6-12-1,-4-6 1</inkml:trace>
  <inkml:trace contextRef="#ctx0" brushRef="#br0" timeOffset="27457">24206 6381 23359,'24'46'907,"0"1"1,-1 1 0,-4 1-724,-10-5 1,-3 0-846,0 5 0,-3 0 778,0 2 1,-1 0-512,-4-2 0,-2 1 456,0-1 0,-1 0 16,-2-3 1,-1 2 10,-5 13 0,-1 0-83,5-19 0,-1-1-6,-3 8 0,-1-4 0,-4-3-56,-1-9-371,-2-7-435,-3-3-1492,-8-2-6228,-9-3 8745,-8-6 0,20-6 0,3-4 0</inkml:trace>
  <inkml:trace contextRef="#ctx0" brushRef="#br0" timeOffset="38056">9243 4092 24076,'-2'-37'34,"1"7"-1,1 30-33,3 14 280,13 41-34,0-8 1,1 2-236,-4-9 1,0-2 4,3 5 1,-1-8 39,-3-23 157,8-6-90,5-8-78,16-12-34,11-12-22,-2-2 0,5-3-68,-9 6 1,2-1-610,-5 3 0,2-2 0,-1 1 492,8-5 0,-2 2-51,1-1 0,-1 0-470,-3 0 1,-2 2-278,-4 2 0,-3 0 119,-7 5 1,-3 1 874,12-7 0,-21 12 0,-10 8 0</inkml:trace>
  <inkml:trace contextRef="#ctx0" brushRef="#br0" timeOffset="38898">13588 4249 23885,'8'35'30,"0"0"0,-1 0 0,-1-3 15,0 20-23,0-3-11,2-6-11,3-7 0,1-9 23,3-8 201,5-6 224,22-7-414,1-9-596,-9-2 1,3-4 561,-2-3 0,0-2-17,7-4 0,2-2-84,3-2 1,1-3-40,2-2 0,1-1-157,2-2 0,-1-2-123,0-1 0,1-1-443,-18 12 0,0-2 1,0 2 486,16-12 1,0 0-381,-1 2 0,-2 0-147,-3 2 1,0 2-2409,6-4 0,-3 2 3240,-16 11 1,-3 1 0,24-13 0,-40 24 0</inkml:trace>
  <inkml:trace contextRef="#ctx0" brushRef="#br0" timeOffset="47378">2241 6634 26395,'-26'40'123,"0"0"0,2 1 1,4 3-117,11 0 1,4 3-1,1-1-580,-2 7 0,2 1 416,1 1 0,0 5 1,1-6-1010,1 1 1,1-4-762,0-2 0,1-3 2017,6 14 0,-4-42 0,4-6 0</inkml:trace>
  <inkml:trace contextRef="#ctx0" brushRef="#br0" timeOffset="47947">1928 6620 23941,'43'-25'0,"7"5"23,8 20-23,-25 0 0,2 0-571,1 1 1,1 1 575,1 0 1,-1 0-6,1 2 0,0 0 0,-1 0 0,0 1 0,1-1 0,-1 1 0,0-1 0,0 0-11,-1 0 0,-1-1 5,-1-1 1,-1 0-7,26 1 370,-8-3-358,-11 0 212,-13 0-178,-7 0 11,-11-2 11,-4-1 649,-3 1-537,-2 0-112,0 1-56,-5 11 191,-1 10-23,-4 20 145,2 15-956,5-22 0,1 2 749,-1 4 1,4 3-25,4-1 0,3 3 1,1-2-72,0 8 0,3-1 4,0-8 0,3 1 0,-1-4-314,2-1 0,-1-4 310,12 22-164,-10-12 153,-8-11 112,-19-8 67,-21-5-101,-29-3-67,15-8 1,-9-2-364,4-1 1,-7-1 0,-5-1 0,-1 0 351,14-1 0,-3 0 0,-1-1 0,-1 0 0,1 0 0,0 0-295,-10 1 1,1 0-1,-1 0 1,1-1-1,0 0 261,3 0 1,-1-1-1,1 0 1,3 0-1,8 0-347,-17 0 0,13-2-1937,3-10-5862,76-7 8180,14 2 0,6 2 0,-15 5 0,-1 1 0,3 0 0,1 0 0</inkml:trace>
  <inkml:trace contextRef="#ctx0" brushRef="#br0" timeOffset="48979">4967 6703 25420,'-26'28'97,"1"0"1,1 4-1,7 3-97,14 6 0,5 3-710,0 1 1,2 0 709,0 1 0,3-1-57,1-2 1,3-1-90,0-4 1,0-1 64,1-5 1,-1-2-77,8 18 471,-4-15-314,-8-13 504,-3-12-415,-4-15 760,-8-14-782,-4-20 34,-10-15-444,9 21 1,-1-1 353,-3-5 0,0-2-5,-2-5 0,0-2-6,0-2 0,-1 0-17,2-2 0,2 0 6,2 1 0,3 0-17,3 4 0,3 0-34,4 3 0,4 2 0,4 5 0,5 3-196,3 3 0,4 4 224,5 4 0,2 4 12,1 4 0,3 2 10,0 4 1,2 3 11,29-2-56,-1 7 11,-8 16 1,-10 7-127,-12 16 48,-13 8 67,-9 8 56,-10 6-333,-10 2 344,4-30 0,-2 0-6,-3-1 1,0 0-6,-14 26-11,0-4-90,2-5-134,1-5 45,2-6 1061,4-6-938,3-3 474,5-6-576,4 1 76,4-2 93,7 6 469,6 6-413,12 8 22,11 5-452,-13-20 0,1 0 396,2 1 1,0-1-1,1-1 0,0 1-66,-2-2 1,0 0 76,15 18 90,-12-6 124,-12-5 33,-8-3 33,-18-4 682,-9-3-850,-19-3-99,-11-7-46,-9-5-222,28-3 1,0-1 154,-2-2 0,1-1-740,-28-7-380,10-9-1525,18-7-6532,16-7 9244,21-9 0,-1 18 0,8 1 0</inkml:trace>
  <inkml:trace contextRef="#ctx0" brushRef="#br0" timeOffset="49552">5533 7052 24703,'0'42'250,"0"0"0,0-2 1,0-4-195,0 9-34,5-5-11,3-7-11,8-6-22,5-5-56,6-5 33,5-5-56,6-4 11,3-3 12,2-4 78,-4-4 0,-6-7 22,-9-7 12,-8-11-23,-8-6 0,-4-11-11,-3-3 0,-1-1 23,0 7-146,-7 9 78,3 18 45,-5 21 45,5 22-45,1 22 22,2 12 45,0-27 0,1 1-679,2 2 0,2 0 623,2 2 1,2 1 10,3 0 0,2 1-290,2-1 1,2 0 267,-1-2 0,0 0 0,-2-3 0,-1-1 0,-3-4 0,-1 0 12,0 24 21,-10-7 57,-14-6 34,-13-8-12,-13-8-23,-6-8 23,-2-10-78,0-4 11,4-8-45,6-6-45,9-8 22,10-9-156,11-6-79,14-6 926,21-6-842,-4 20 1,4 1-234,9-3 1,3 2-227,7-3 0,2 1-1499,4-1 0,1 1-1471,3 0 1,1 0 3602,1 1 0,-4 1 0,-20 10 0,-3 2 0,17-7 0</inkml:trace>
  <inkml:trace contextRef="#ctx0" brushRef="#br0" timeOffset="50704">7135 7558 25017,'37'9'59,"1"-1"1,-3 0 0,-3-2-60,1-8-22,0-4-79,-3-6 34,-2-7 0,-4-5 67,-4-3 11,-4-6 11,-3-6 1,-2-5-1,-2-5 34,-3 1 213,-2 4 0,-3 11-112,-1 10-56,0 11-67,-1 7-1,-3 6 34,-2 10 90,-4 6-56,-2 13-34,3 5-22,1 1-23,5 0-22,1-1 0,2-3 0,5-2-22,5-2-23,8-4-112,6-1-100,4-3-125,4-3 1,3-1 157,2-4 68,0-4 88,-1-4 1,-6-2 67,-5-8 56,-9-4-22,-6-8 11,-6-6-12,-3-4-22,-1-4 34,0-1 34,0 2-68,0 4 34,0 7-23,0 6-22,1 7 45,3 3-34,2 2-11,5 1 0,4 1 0,3 3 0,5 6 0,1 4-22,1 6-1,11 11 12,-10-7-34,8 7-89,-15-10-57,-3-3-10,-4-3-79,-6-4-628,-3-2 908,-2-5 134,-1 0-10,-1-3-46,-3-7 34,-1-3 0,-1-7-112,1-4 0,3-4-78,1-2 89,4-2-11,6 4 0,6 5 0,4 8 22,2 6 34,-2 7 45,0 10 45,-3 9 123,-2 11 22,-2 7-112,-1 4 57,-3 3 55,0 2-224,-2-3-22,0-4-45,-2-5-11,0-8-415,-1-5-605,-1-8-2454,-1-6-6346,-4-5 8958,-10-9 0,7 4 0,-7-4 1</inkml:trace>
  <inkml:trace contextRef="#ctx0" brushRef="#br0" timeOffset="50853">7207 6799 25275,'-27'-40'284,"-1"0"0,4 5 0,6 4-284,14 9-202,6 9-986,13 6-1065,16 15 2253,18 11 0,1 3 0,-5-4 0,-6 1 0,0 1 0</inkml:trace>
  <inkml:trace contextRef="#ctx0" brushRef="#br0" timeOffset="51862">8863 7305 26474,'-37'5'11,"1"0"0,1 1 0,4 5-11,6 15 0,4 3-22,-12 14 22,13-16 0,3-1-67,2 5-56,8-5-57,3-4-55,4-5 22,8-3-45,6-3-11,15-5 90,9-2 112,7-3 22,14-21 56,-20-3 28,-10-11 1,-5-6-35,-12 10 1,-2-5 46,1-11 0,0-6 1,-2 2-516,-3 0 1,-2 0 544,1 4 0,-1-1 0,-1 4-9,-2 3 0,-2 4-132,-1-25 148,-1 31-89,-2 11 0,-2 19 67,-2 13 12,-2 11 66,-1 16-21,2 11 600,4 8-702,4-28 1,2 2-7,6 13 1,2 0-28,-1-13 0,1-1-1,5 9 1,3-2-33,12 6-169,-6-16 0,3-1-157,14 11 157,-12-15 0,0-3 468,13-1-479,-1-9 45,-1-6-34,-4-6 56,-4-9 135,-6-4 22,-6-12 362,-4-4-339,-5-5 22,-4-5 111,-3 1 35,-1 1 34,-1 7-23,0 8 89,0 8-122,0 8-113,0 4-11,-1 2 44,-2 8 102,-2 6-91,-2 9 12,1 6-67,3 0-45,0 1 0,3-2-11,2 0-11,4-3 10,3 0-77,7-3-113,3-2-55,2-4-2,1-4 46,0-6 45,-2-2 68,-1-3 10,-2-4-44,-2-6 78,1-8 33,-3-7 1,0-4 22,-1-2 33,-3 3 1,-3 5 123,-4 6 33,-1 7-167,-1 5 55,0 4 191,-1 12-22,-1 1-146,0 12-68,-1 0-33,3 1 0,2 0-11,7 1-146,8-2-370,13 0-234,9-1-1582,9-3-2116,6-2 4459,1-7 0,-23-4 0,-9-6 0</inkml:trace>
  <inkml:trace contextRef="#ctx0" brushRef="#br0" timeOffset="52588">10109 7441 24972,'-32'-7'437,"0"0"1,-26 3-326,32 16-34,0 9-78,7 5 0,4 3-11,7 2-12,4-1 1,3 0-68,8-3-55,5-3-181,10-4 13,6-3-1,5-5-123,1-4 11,3-5-33,-1-1 302,-2-5 157,-3-7 67,-4-10 0,-4-12-22,-2-12 123,0-12-468,-10 24 0,1-2 317,2-5 0,0-1-17,1-3 0,0-2 50,0-2 1,0-1 117,-3-1 0,0 1-140,-2 4 0,-1 0 157,-3 8 0,0 1 95,0-18-34,-2 18 1,-3 14-46,-1 9-144,0 7-57,0 4 746,-8 14-444,-14 31-78,0 6-431,5-12 1,1 2 279,6-7 0,2 0-34,-1 2 0,1 0-33,3-1 0,1 0-6,-2 28-12,5-5-21,4-8-34,6-6-213,7-5-124,6-4 45,5-4-100,1-4-22,1-4 77,-1-7-11,-3-6 180,-3-5 235,-4-3 625,-4-5-546,-4-4 369,-2-11-313,-4 9-90,-1-2 179,-3 12 33,0 14 124,0 0-146,0 14-67,0 4-168,0-8-45,3 6-235,3-13-616,4-2-1457,2-2-4392,0-4 6745,-3-3 0,-4-3 0,-1-3 0</inkml:trace>
  <inkml:trace contextRef="#ctx0" brushRef="#br0" timeOffset="52764">10744 7377 25263,'9'-35'734,"0"0"0,9-25-678,-7 32-56,-1 9-212,-3 8-628,0 5-819,0 4-2520,4 5-5652,0 7 9448,2 4 0,-5-3 0,-4-2 0</inkml:trace>
  <inkml:trace contextRef="#ctx0" brushRef="#br0" timeOffset="52946">9992 7216 26071,'55'3'-837,"0"1"0,2 2 0,-1 3-547,-3 4 1,-1 2-3533,5 1 1,1-1 4856,5 0 0,-5-1 0,-21-5 0,-4-1 0,21 2 0</inkml:trace>
  <inkml:trace contextRef="#ctx0" brushRef="#br0" timeOffset="53573">11148 7395 25174,'-26'27'74,"1"1"1,0 4 0,7-2-75,14-4-56,1 9-135,3-12-77,3-3-46,4-1 101,6-6 180,0-3 33,0-6 100,-4-1 1,-1-3-34,-1-7 12,-2-4-34,1-11-34,-1-5 45,0-5 11,2-5 79,1 0-90,2 1-34,2 4 0,1 8-10,0 7-12,8 7 22,-3 6-11,7 9 12,-1 8-12,1 11 0,5 6-11,-1 3 0,2 4-11,-3-2 11,-1 0-23,-3-5-21,-5-5-35,-4-5-33,-5-8 112,-5-4 0,-3-5 56,-2-2 34,0-8-57,0-4-21,0-10-12,0-5 22,0-4 0,0-3-22,1 1-56,6 3 23,3 5 33,7 8 0,1 8-11,1 4 11,2 7 22,1 11 0,4 11-5,-4 6 0,0 4-23,-4-8 1,-1 1-175,6 11 0,0 0-179,5 14-1008,-3-3-1613,-5-5-6522,-3-5 9502,-8-5 0,-3-17 0,-5-6 0</inkml:trace>
  <inkml:trace contextRef="#ctx0" brushRef="#br0" timeOffset="54557">14105 7751 24412,'-29'-31'287,"0"-1"1,-2 4 0,-2 4-114,-1 12 0,-2 5-731,-5 1 1,-1 2 628,-2 0 1,0 2-17,2 4 0,2 3-56,4 1 0,3 3 424,-16 17-435,18 8-23,15 6 1,9 2 33,7-1 0,11-1-90,8-4 12,12-5 11,6-5-136,4-6-21,1-7 101,-2-6 123,-3-4 248,-8-2-248,-7-8 34,-9-5-34,-6-11 732,-4-7-710,-2-5-22,-1-5-11,0-3-112,2 1 100,4 1 23,6 6-67,23 3 67,0 14-1657,12 9 1,6 9 1700,-12 14 1,0 5-34,7-7 1,-4 4-118,-11 9 1,-6 2 116,-1 4 0,-5 0-11,-2-3 0,-3-2 0,-4-4-22,-4-1 3170,-3-5-3462,-3-3 377,-2-4-108,0-3 45,0-4 23,0-1 122,-2-6-111,-3-7-23,-1-10-11,0-8-11,2-2 11,3-1 33,1 4 57,5 3-56,3 6 22,6 5 44,5 7 1,2 4 22,2 6-11,1 9-11,9 20-101,-10 0 0,7 15-213,-13-11-884,0 2-2814,2 1 3911,2 0 0,-9-17 0,0-5 0</inkml:trace>
  <inkml:trace contextRef="#ctx0" brushRef="#br0" timeOffset="55058">15242 7957 24771,'41'-33'41,"-1"-1"0,0 3 0,-1 4-64,19 5-44,1 1 39,-24 7 0,-1 0 6,9-6 11,-2-3-68,-30 11-22,-7 4 34,-3 3-90,-1 3 135,-1 1 22,-6 12 22,-5 9 1,-7 17 66,-2 11-338,2 9 271,11-26 1,1 1-23,2 0 0,0 2 5,2 14 1,2-1-6,0-11 0,0-2 0,0 10 0,2 0-73,-1-8 0,0-2 85,1 16-12,-6 6 33,-10-25 12,-12-6 0,-12-7 44,-5-9 135,1-5 112,5-12 189,6-4-356,2-20 26,12 4-195,4-7-22,11 8 10,8-1-616,25-15-111,3 8-545,-5 10 0,2 1-1053,-5 4 1,1-1 2336,1-2 0,-2 1 0,6-5 0,-8 3 0</inkml:trace>
  <inkml:trace contextRef="#ctx0" brushRef="#br0" timeOffset="55230">15545 7417 26474,'2'-58'11,"-1"15"-1020,10 35-1299,-2 13-2767,2 11 5075,2 7 0,-4-4 0,-3-4 0</inkml:trace>
  <inkml:trace contextRef="#ctx0" brushRef="#br0" timeOffset="55463">16023 8260 26888,'22'-51'-5098,"-4"11"5098,-23 40 0,3 0 0,-3 0 0</inkml:trace>
  <inkml:trace contextRef="#ctx0" brushRef="#br0" timeOffset="56036">18038 7900 25701,'-43'25'226,"0"0"1,8 3 0,0 5 0,6 1-205,2 7 1,4 3-1049,2-5 1,0 2 0,4 0 1019,1 4 1,5-1-46,2 1 1,3-1 84,1-1 0,3-1-230,5-2 0,3-1-426,2-3 0,4-2-611,5-4 0,3-3-1299,2-3 1,3-3 2531,3-4 0,-1-2 0,4 1 0,-5-8 0</inkml:trace>
  <inkml:trace contextRef="#ctx0" brushRef="#br0" timeOffset="56546">18321 8451 24278,'36'-26'-68,"0"0"1,-2 2 0,-2 4-157,7 8 44,1 0 12,-6 0-291,4-2 459,-17 5-56,-3 2-179,-16 6 190,-3 5 79,-3 7-23,-2 8 45,-3 10-22,1 9-23,3 6 22,3 7 46,1 4-23,1 0-23,0-2-10,3-4 66,0-1 191,3-3-123,-2-2-90,-2-2 12,-1-5 134,-6-6 22,-7-6 23,-8-4-56,-7-6-34,-5-5 56,-1-5 0,0-4 11,3-3 12,5-6-68,7-6-89,7-7-90,5-5-45,5-6-112,4-5-168,9-6-605,9-6-510,-4 22 0,1-1-3076,2-4 1,1-1 4515,4-6 0,-2 2 0,4-6 0,-4 3 0</inkml:trace>
  <inkml:trace contextRef="#ctx0" brushRef="#br0" timeOffset="56713">18820 8100 24535,'-7'-54'-840,"4"13"-1547,13 38-1893,8 8 4280,12 6 0,-13-4 0,0 3 0</inkml:trace>
  <inkml:trace contextRef="#ctx0" brushRef="#br0" timeOffset="56921">19047 8381 24659,'59'-9'-482,"-1"-1"0,-10 3 0,-2 4-151,5 8 0,-1 4-1313,-11 0 1,-1 1-352,2 1 0,-1 0-1401,-1 1 1,-2 0 3697,-5 0 0,-2 0 0,3 2 0,-14-4 0</inkml:trace>
  <inkml:trace contextRef="#ctx0" brushRef="#br0" timeOffset="57121">19245 8628 24916,'45'-4'30,"0"-1"0,-3 0 0,-1 2-714,0 2 1,-3 2-2323,24 4 1392,-21-3 1,-1 2-5267,13 5 6880,-3-2 0,-23-3 0,-7-2 0</inkml:trace>
  <inkml:trace contextRef="#ctx0" brushRef="#br0" timeOffset="57471">20040 8604 25084,'-43'-16'987,"3"10"-887,16 20-10,2 8-45,4 4-45,6 4-34,4 1 34,4-1-33,3-1-23,8-6 56,6-1-45,11-6 22,7-2-44,7-6 0,0-4 67,4-1 0,-2-7 11,-3-7 23,-2-8-23,-8-10-11,-5-8-45,-7-6-11,-7-4-22,-4-2-101,-7 4 32,-13 6-122,-10 11-369,-16 10-527,-8 10-2678,-1 6-5988,5 13 9610,11 4 1,16-2 0,10-2 0</inkml:trace>
  <inkml:trace contextRef="#ctx0" brushRef="#br0" timeOffset="57775">20437 9117 24367,'-6'35'254,"0"0"0,-1-2 0,-3-5-209,-20-2-12,-11 0-33,-7-2-224,-7-3-784,2-4-1591,6-5-4013,11-6 6612,15-4 0,11-2 0,7 0 0</inkml:trace>
  <inkml:trace contextRef="#ctx0" brushRef="#br0" timeOffset="59258">21193 8892 22126,'33'2'-459,"-2"-1"246,-8-1 191,-3-1 10,-1-3-21,-3-2 33,-3-2 33,-2 0 46,-4-1-34,-1 0 111,-4 3-111,-1 1-45,-1 4-67,0 1 134,0 6 292,0 8-191,-2 11 67,-1 12-66,-1 5-46,-1 5-45,1 2-61,2-16 0,-1 0-6,-1 17-11,-1 10 0,-3-25 0,-2-4-11,-3-6 0,-4-5 11,1-3 67,0-6 101,-2-3 145,6-5 113,-1-1-157,7-2-145,1-4-68,1-13-303,2-1-3552,7-30-6032,5 11 9297,10-22 0,-8 33 0,0 1 0</inkml:trace>
  <inkml:trace contextRef="#ctx0" brushRef="#br0" timeOffset="59421">21344 8649 24939,'-1'-56'156,"1"12"-1029,0 39-2736,3 3-4592,9 12 8201,11 3 0,-8-2 0,2 0 0</inkml:trace>
  <inkml:trace contextRef="#ctx0" brushRef="#br0" timeOffset="59655">21792 9626 22462,'-44'17'-1326,"0"0"0,3-2 1,4-4 1325,2-7 0,14-2 0,9-2 0</inkml:trace>
  <inkml:trace contextRef="#ctx0" brushRef="#br0" timeOffset="60124">22167 9253 22171,'35'-16'-94,"1"1"1,-1 1 0,-2 2-893,14 4 101,-2 0 223,-6-2 181,-5-2 268,-7-3 202,-4 0-79,-8 3-78,-5 3-706,-6 5 874,-3 3 347,-6 8 415,-5 9-246,-6 13 246,-4 9-157,-1 6-124,2 4-245,3 2-135,3-1-12,3-1-55,0-4-12,2-2 1,-3-6 22,-8 4-45,1-16 705,-16-1-32,14-17-102,-6-5-380,12-8-12,4-4-179,4-9-90,3-4-884,2-5-3942,10 0 1,5-2 4770,11-25 0,2 6 1,-8 20-1</inkml:trace>
  <inkml:trace contextRef="#ctx0" brushRef="#br0" timeOffset="60288">22600 8826 22473,'16'56'-908,"-12"-35"1,11 21 0</inkml:trace>
  <inkml:trace contextRef="#ctx0" brushRef="#br0" timeOffset="60526">22822 9386 26250,'7'53'45,"-1"-7"-90,-5-28-246,1 0-349,-2 1-457,-3 2-988,-6-1-1758,-9-1-5658,-5-3 9501,-3-4 0,11-6 0,4-3 0</inkml:trace>
  <inkml:trace contextRef="#ctx0" brushRef="#br0" timeOffset="60671">22688 9559 22048,'29'-31'-415,"0"0"0,0 2 1,-1 7-1110,14 11-1053,2 4-2062,2 2-1691,1 0 6330,5-1 0,-24 3 0,-3 0 0</inkml:trace>
  <inkml:trace contextRef="#ctx0" brushRef="#br0" timeOffset="60841">23260 9370 24188,'-31'43'227,"0"1"1,3-6 0,8-2-676,17 2-863,2-11-1288,3 6-4281,4-16 6880,5-4 0,-3-7 0,-1-3 0</inkml:trace>
  <inkml:trace contextRef="#ctx0" brushRef="#br0" timeOffset="61097">23426 9060 19325,'31'44'1296,"-1"0"0,-1 2 0,-2 0-1128,-7-1 0,-2 0-1283,-2 3 1,-2 0 1159,-3 0 0,-3 0-34,-3-3 0,-1 0-11,-2-5 0,-1-1-1422,-2-4 0,-1-1 1265,-8 23 796,-9-9-2028,-12-8-953,-11-10-997,-10-8-1082,20-14 1,-2-3 4420,-4-1 0,1-1 0,-7-1 0,5-2 0</inkml:trace>
  <inkml:trace contextRef="#ctx0" brushRef="#br0" timeOffset="63487">17156 8017 21936,'8'-20'246,"-1"4"-134,-7 16 292,1 0-281,1 2 56,-1-1-11,0 2-78,0-3 0,-1 1 402,3-1-380,-2 0 12,1 0-12,-1 0 23,1 0-124,-1 0 11,1 0-22,0-1 0,-1 0 0,1-2 11,0-1 1,1-1 10,0 0-22,1-2 34,-1-1-34,0-1 33,0-1 1,-1 3 22,-1-1 45,-1 2-79,0 3 12,0-1 10,0 1 1,0 0 34,1-1-35,1 1 1,-1-1 11,0 1 11,-1 1-55,0 1-12,0 10 56,0 14 246,-6 25-184,3-13 0,-2 4-717,-2 9 1,0 3 682,0 6 0,0 6-37,2-16 1,1 4-1,1 1 1,-1-3-595,1 4 0,0-3 1,0 2 548,1-3 1,0 3 0,0-1 0,1-4-3,0 15 0,0-4-249,1-6 1,0-1 248,0-7 0,0-3 0,0-5 0,0-3 0,2 22 0,0-13-33,4-11 992,0-10-959,3-5 1765,1-5-1765,2-1 677,6-2-766,4-2-1,9 3 12,8-2-12,8 1-56,8 3 78,7 2-151,-28-5 0,0 1 168,4 0 1,0 1-688,4 1 1,0 0 681,5 0 0,1 1-40,4 2 1,2-1-17,5 0 0,2 1 22,-18-5 1,0-1 0,5 1-32,5 1 0,5-1 1,1 1-1,-2-1 76,-10-2 0,-3-1 1,2 1-1,5 0-6,3 1 1,6 1 0,4 0-1,0 1 1,-2-1 0,-5 0 36,5 0 0,-5 0 0,-1 1 0,5 0-448,-10-1 1,3 1-1,1 0 1,1 0-1,-2 1 1,-3-1 447,12 4 0,-4 1 0,0-1 0,0 2 27,-11-3 1,1 1-1,-1 0 1,1 0-1,-1 1-398,1-1 1,-1 1-1,0 0 1,1 0-1,-1 0 407,12 5 1,-1-1-1,1 0 1,-1 1-261,0-1 0,-1-1 0,0 1 0,0 0 238,0-1 0,-1 1 0,0-1 0,0 1-20,0-1 1,-1-1-1,0 1 1,1 0 19,-2 0 0,0-1 0,0 1 0,0-1-6,-2-1 0,0 1 1,1-1-1,2 0-168,0 0 1,4 0 0,1 0 0,-2 0-1,-2-2 76,-3 0 0,-2-1 0,0-1 0,2 0-19,-3 0 1,2-1-1,1 1 1,-2-1-1,-5-2 236,7 0 0,-5-2 1,-1-1-120,-3 0 0,-2-1 0,-1-1 518,17 2 0,-2-1-518,-5-1 0,-2-1 0,-4 1 0,-1 0 5,-4-1 1,-1 1-1,-5-1 1,-3 1 1414,22 1-1386,-13-2 2558,-13-2-2468,-6-1 1649,-6 0-1604,0 0 961,-1-2-1018,4-2-76,3-4-2,6 0-34,4-2-34,8 0 34,5-3-67,6-5-56,5-6-79,-26 10 0,2-3 95,18-17 1,1-3-657,-11 5 0,1-1 688,-5 2 1,1-2-1,-3-1-9,4-6 0,-4-1-34,1-3 1,-2-2-29,0 1 1,-2-2 33,-1 0 0,-1 0-96,-1 2 1,-1 2-242,-2 2 1,-1 1 213,-3 4 0,-2 1-40,-2 2 0,-2 1 208,-3 3 0,-2-1-56,5-23 0,-7 7 55,-4 7 68,-3 6 12,0 5 1385,2 3-1363,-2 2-34,0 1 224,0-2 621,-1-2-722,-4-3 24,-7-4 32,-10-2-56,-9-2-67,-8-1-123,14 17 1,-1 1 156,-4-3 0,-1 1-591,-4-2 0,-2 0 618,-4-2 1,-2-1 61,-5-1 1,-1-1-72,12 8 0,-1 0 1,0-1-765,-4-1 0,-1-1 1,-1 0 759,-2 0 1,-1-2 0,-1 1-64,-1 0 0,-1 0 0,-3-2-438,9 7 1,-4-2 0,-1 1 0,1 0-1,1 1 408,0-1 0,2 2 1,0 1-1,-3-2-5,0 2 1,-3-2 0,-1 0 0,1 1 0,3 2-199,-14-4 1,3 1 0,-1 1 205,13 5 0,0 0 0,-1 0 0,0 0-119,-2 0 1,1 1-1,-1 0 1,0 0 129,-1 0 0,0 1 1,-1 0-1,1 0-3,-1 1 1,1 0-1,-2 1 1,-3-1 42,-2 1 0,-5 1 0,-1-1 0,1 1 0,2 0-23,0 1 0,2 1 0,1-1 0,-4 1-65,1 0 1,-3 0 0,-2 0 0,2 0 0,4 2 38,2 0 1,3 0 0,1 1 0,-1 0-1,0 0 1,-1 0 0,1 0 0,-1 0-3,1 0 0,0 1 0,-1-1 0,1 0-3,-1 1 0,1-1 1,-1 1-1,1 0 3,-1 0 0,0-1 0,0 1 0,-1 1-6,0-1 1,-1 0-1,1 0 1,-2 1 5,0-1 0,0 1 0,-1-1 0,0 1-109,-1-1 0,-1 1 0,1-1 1,-1 1 94,1-1 0,-1 1 0,0 0 0,0-1 8,1 0 0,0 1 1,1-2-1,0 1-8,3 0 0,0 1 0,1-2 0,0 1 71,5 0 1,0-1 0,0 1 0,2-1-181,-10-1 1,1 0 0,2-1-176,8 1 0,1 0 0,3-1-360,-11-1 0,4-1 180,12 2 0,4 0-6729,-7-1 7700,21 3 1,13 4-1,7 0 1</inkml:trace>
  <inkml:trace contextRef="#ctx0" brushRef="#br0" timeOffset="65316">11910 8511 23359,'-40'-19'104,"-1"0"1,1 1-1,3 5-81,-9 16-1,-9 0 12,-6 1-34,27-2 0,-1 0-375,-1-2 0,-1 0 347,0 1 0,0-2-17,1 0 1,1-2 16,1 1 0,2-1-28,-26-7 0,10 1-11,6 0 299,5 3-266,4 2 34,0 2 0,13 1 91,3 1-181,13 0 57,3 3 33,0 7 330,-2 21 1,0 6-151,-1 18-637,1-4 1,-1 2 472,2-15 1,1 0 16,0 3 1,1 0-331,-1 2 1,1 0 301,0 0 1,0-1 10,0 0 1,0-2-17,2-1 0,0-1 11,0-4 1,1 0-12,5 27 22,1-10-11,-1-10 1,3-9 112,1-8 100,6-6 1124,8-4-1079,12-5-101,12-4-45,12-2-28,-27-3 0,1 0-84,0 0 0,1 0-11,-2 0 0,-1 0-11,27-1-68,-14 0-234,-10 0-102,-11-1-280,-8 2-178,-6-1 43,-5 1-167,-4 0-1870,-3-2-550,-9-2 1871,-7-6 1411,-12-3 135,-9-4 101,-8-3 588,8 4 0,-2-1 118,9 4 0,0 0 123,-9-4 0,3 0 359,-7-4-12,13 3-268,12 4-595,10 1-280,14 3-33,13 0-34,21 1-55,20-1-12,-21 5 0,2 0-1070,5 1 0,2 0 1042,2 0 0,2 0-56,0 2 0,0-1-470,-1 1 1,-1-1 379,-4 1 0,-1 0 123,-4 0 1,-2-1 50,-6 1 0,-3 0-11,18 0 34,-17 1 10,-13 1 23,-10 0 1009,-7 12 1217,-9 6-1963,-9 18 1,-4 5-219,-9 11 269,5-9 0,-2 1-409,6-11 0,0-2-118,-9 14-34,11-17 1,1-4-281,-3-1-134,3-9 101,1-8-403,1-6-1223,-10-29 1727,4 0 520,2-9 1,1-3 521,-4-12-124,8 18 1,2 0 694,0-4-168,7 8-325,3 10-291,4 8-22,9 8 234,9 3-100,17 6-202,10 7-168,11 7-140,-26-5 0,0 2-252,1 0 1,-1 0 217,1 2 1,0 0-79,0-1 0,0 0-191,0 1 0,0 0-566,0-1 1,-1 0-521,0-1 0,0 0-4197,24 12 5542,-9-7 1,-21-9 0,-10-5 0</inkml:trace>
  <inkml:trace contextRef="#ctx0" brushRef="#br0" timeOffset="66688">12540 9410 19919,'25'-58'1255,"-5"11"-919,-20 39 22,-7 2-66,-3 2 55,-10 3-78,-6 1 0,-2 7 34,-2 6-57,2 10-78,5 4-56,7 2-78,8 0 66,4-1-100,13 8 45,13-7-45,3-4-22,14-11-124,-6-12-649,27-1 448,-11-5 223,-16 1 1,0-2-113,12-9-290,7-16 425,-17 5 101,-1-7 34,-21 12 179,-8 6 33,-3 3 0,-2 4 80,-6 3-46,-5 3-34,-8 1 169,-24 26-370,19-9-45,-9 23-23,27-6-10,11-8-113,4 5-67,9-13-112,6-2 12,30 8-696,-7-7 699,-13-6 1,1-1-297,15 0 349,-4-6 145,-8-3-23,-8-10 90,-8-5 45,-8-15 34,-4-4 89,-7-7 34,0-2 45,-3-1 100,0 3 113,0 7 22,2 8 14,2 7-305,3 8 11,3 4 123,4 3-123,4 2 11,2 9-33,0 5-46,-1 9-22,-1 5-33,-1 2-34,-2 0 0,0-2-11,2 5-45,-6-11 22,-1 1 1,-8-11-57,-1-4-78,-1-1-22,0-1 134,-2-3 44,-2-1-89,-1-5 0,-3-6 56,2-8-56,2-6 12,2-3 78,2-1 11,4 2 22,4 4 90,12 3-34,-1 9 135,6 4-66,-4 8-80,1 5-67,2 5 0,3 4-11,3 2-79,3 0-471,3-1-1859,16 4 829,-15-8-1860,13 0 3227,-31-10 224,-3-2 369,-13-2 517,-2-3 402,-1-2-156,0-2-168,-4 1-57,-3 2-179,-5 4-167,-5 0-12,-2 6 314,-11 15-538,9 1-56,-4 10-180,15-9-89,5-2-22,4-2-23,2-3 23,7-2-214,7-1-200,9-4 110,6-2-245,6-3-259,5-3 349,4 0-539,1-4-302,1-5 482,-7-6 840,-5-5 33,-10-2 202,-8-2 483,-9 1 548,-4 4-101,-3 5-224,-1 6-638,0 4 201,0 4 964,0 22-1076,0-4 56,0 18-78,6-9-157,6 0-79,8 0-134,6-1-22,1-1-303,-1-5-381,-2-5-515,-6-7-1323,-6-4-6633,-6-4 9177,-4-10 0,-2 7 0,0-6 0</inkml:trace>
  <inkml:trace contextRef="#ctx0" brushRef="#br0" timeOffset="66824">14309 9353 18530,'0'0'0</inkml:trace>
  <inkml:trace contextRef="#ctx0" brushRef="#br0" timeOffset="67416">14442 9460 23908,'-11'43'448,"8"-1"-369,18-11-35,5 1-32,3 1-1,0 0 34,0 1-34,-3 0 22,-4-2-33,-7-1 0,-4-3 34,-6-1-34,-7-3-11,-6-3 11,-8-3-34,1-6 34,0-6-33,5-4 33,3-4-79,6-6-122,3-6-483,4-9 169,12-3-113,9-6-56,7 8 1,5-1 442,-7 6 0,1 0 6,11-6 0,0 0 235,-9 8 0,-1 2 101,25-16-34,-6 5 202,-12 3 785,-12 1-707,-12 9 12,-13 0 11,-9 9-135,-9 1 346,-4 3-312,-2 3-112,1 4-23,2 6 1,4 6 213,-2 15-315,10-5-33,1 9-22,8-11-90,16 5-370,2-10-437,16 2-1064,3-15-1222,9-2-4471,6-5 7676,6 0 0,-24-2 0,-6 0 0</inkml:trace>
  <inkml:trace contextRef="#ctx0" brushRef="#br0" timeOffset="67655">15564 9176 25588,'-14'38'235,"-1"-1"1,2 2 0,1-2-208,5-3 0,1-1-513,0 3 1,2 0 478,1 3 1,0 1-7,1 2 1,2 0-28,-1 2 0,1 1-264,0 2 1,2 0-354,1 1 1,2-1-494,-1-1 1,2-1-3469,2-3 1,0-2 4616,-1-4 0,0-4 0,1 4 0,-3-12 0</inkml:trace>
  <inkml:trace contextRef="#ctx0" brushRef="#br0" timeOffset="67989">15461 10731 26776,'-23'33'37,"1"0"1,4-3-1,9-4-26,24-5 1,14-3-12,7-6-23,6-5-10,4-4-35,0-3 35,-4-7 22,-8-4-1,-10-9-32,-12-4-1,-7-2-56,-17-1-67,-8 2-190,-17 4-416,-9 5-727,-7 8 1501,13 5 0,2 1 0,0 2 0,-10 0 0</inkml:trace>
  <inkml:trace contextRef="#ctx0" brushRef="#br0" timeOffset="76697">2120 10282 25398,'50'0'210,"-1"0"0,-7 0 0,2-1 1,4 2-192,5 0 1,5 1-1,0 1 1,-5-1-521,-1 1 1,-4 0-1,0 0 460,5-1 0,-1 1 0,-13 1-116,-15 4 486,-25-2-548,-27 5 1,-13-2-1,-1-3 1,-2-1 203,4 1 0,-2 0 0,-3-1-776,-11-2 0,-3-3 0,4 0 802,-1 1 1,1-2-5,6 1 1,-2 0-1,3 0 4,-2 0 0,4 0 6,4 0 0,2 0-17,-22 0 0,20 0-34,16 0 494,14 0-538,7 0 44,5 5 12,0 6 2749,5 11-2727,4 9 5,3-1 1,2 2-231,9 24 236,-7-17 1,0 0-399,-3-7 1,-1-1 386,-1 2 0,0 0 0,-1 0 0,-2 0 11,-1 0 1,-1 0-12,1 29 33,-4-7-21,-2-8 77,-1-10 146,-8 0-145,2-15-34,-6 0 260,4-11-294,1-3 805,3-3-827,1-2-11,3-2-325,0 0 336,6 2 90,9 1 123,18 1-56,8-3 0,6-2-96,-6 1 1,2-1-368,-2 0 1,2 1 0,-1-2 344,9 0 0,-2-1-39,0 0 0,-1 0 0,-4-1 0,-1 0-45,-7 0 1,-1 0-124,18 0-135,-18-1-280,-15 3-10,-11 1-4001,-6 0-3777,-16-1 8371,-5-1 0,1 1 0,3-1 0</inkml:trace>
  <inkml:trace contextRef="#ctx0" brushRef="#br0" timeOffset="76924">1921 11007 24703,'38'-21'73,"0"-1"0,0 1 0,18-8 0,-1 5-73,-13 16 0,0 3-1871,0 0 0,0 0 1602,-1 1 0,0 1-599,-2 1 0,-1 1-798,-2 0 1,-2 0-8166,28 1 9585,-10 0 1,-24 0-1,-9 0 1</inkml:trace>
  <inkml:trace contextRef="#ctx0" brushRef="#br0" timeOffset="77125">3101 10902 26328,'-1'-29'-7126,"1"11"7126,0 26 0,0 5 0</inkml:trace>
  <inkml:trace contextRef="#ctx0" brushRef="#br0" timeOffset="78384">3165 10903 22732,'-23'39'1400,"0"1"-1254,2 1-57,-3 1-55,1-4-68,5-11 1,-2 1-315,-11 13-123,10-15 1,-1 0-1805,-13 9-3327,0-4-3799,1-4 9401,2-11 0,16-7 0,3-7 0</inkml:trace>
  <inkml:trace contextRef="#ctx0" brushRef="#br0" timeOffset="78601">2719 10950 24188,'45'3'-45,"-1"0"0,10 9 0,-4 5-258,-21 0 1,-3 3-1227,10 6 1,-1-1-1530,11 10-5413,-4-3 8595,-4-5 0,-17-12 1,-7-6-1</inkml:trace>
  <inkml:trace contextRef="#ctx0" brushRef="#br0" timeOffset="80905">3392 11399 23168,'41'-20'168,"1"-1"0,-9 6 0,-3-2-168,8-21 0,-18 10-33,-4-4-23,-7-2 0,-2-7-23,-4-10-469,-1-10-600,-1 25 0,0-2 1148,-1-4 0,1-1 11,-1-3 0,1-1-327,-1-2 0,0 0 333,0-1 0,0 1-286,0 2 1,0 1 284,0 5 1,0 2 151,0-21 56,0 22 1105,0 20-1217,0 13 1492,0 23-1156,-3 17-44,0 25-180,1-23 1,1 2-96,-1 4 0,1 2-79,1-1 0,-1 1 12,2 0 0,0-1-40,2-2 0,2 0-5,1-4 0,1 0-6,3-4 0,2-1-11,14 23 0,2-9-99,4-10 99,2-9-34,3-6-100,1-9-393,23-5 259,-15-8-1,14-10 78,-23-7-134,-5-8-246,-6-5 201,-6-5 292,-5-1 78,-8-2 67,-3 1 705,-6 3-705,-6 5 441,-4 6-138,-7 8-90,0 8-89,1 4-45,3 7 89,-1 7-22,3 9-79,4 7-123,2 5 45,4 1-11,3 0-34,4-1-11,5-3-11,7-2-56,5-2-213,3-4-157,4 0-919,16-1 807,-7-7 358,13-2 191,-16-9 0,-1-6 23,-3-4 33,-6-7 44,-7-5 1,-6-3-10,-6-2 43,-3-3-11,0 1-44,-2 2 66,2 4 158,5 2-203,1 8-44,3 2 45,1 7 56,0 2 22,1 3-44,1 8 56,1 5-68,0 9-22,-2 0-57,-1 0-44,-1-2 0,-3-3 12,-2-3-1,-1-2-22,-2-4-1,-1-2-32,-1-1-136,-1-2 35,0-1 32,0-1 113,0-3-45,0 0-55,3-9 44,1-3-280,5-7 156,1-1 147,2 3 33,0 4 0,3 4 33,-1 4 57,3 2 22,3 2 101,5 5 0,5 1-146,2 7-45,5-1 1,0 1-3415,1-3 3380,3-2 12,2-3-201,3-3-163,-12-2 0,1 0 28,19-2 94,-20 0 1,0-1 85,6-6 144,-6-5 12,-11-1 45,-7 1 415,-8-3 22,-5 6 3302,-1 1-3459,-8 8-146,-6 1 202,-8 8-45,-8 6-11,-2 9-135,-1 8-44,3 1-79,4 3-67,4-2-33,8-2 21,5-5 12,5-3-22,2-7-180,8-5 23,6-5 67,10-4-78,5-5-101,6-6 100,-1-8 90,1-8 11,-5-7-89,-4-4 145,-7-6 34,-5-8 6,-10 5 0,-2-3-6,0 10 0,-1-2-375,-1-14 1,0 0 413,0 17 0,0 2 343,0-23-1,0 21-191,0 19-44,0 12 257,-4 35-257,0-1 33,-1 26-55,1-7 10,4-2-67,0 1-22,3-3-34,4-3-11,6-3 0,5-4 0,4-4-112,5-4 648,5-4-850,4-6-45,6-3 135,6-3 90,7-4-146,7-2-809,0-2 898,0 0-55,-8-2 62,-7-3 173,-8-3-11,-8-2 22,-9 0 650,-8 2-258,-7 3 740,-11 2-886,-6 2 6,-7 1-72,-4 4-34,0 4-56,0 6-12,3 4-78,2 3 0,3-1-56,5 0 45,4-1-34,3-1-213,2-1-426,19-3 371,2-5 22,19-3 100,-2-9 0,3-6-167,0-5-68,-2-8 180,-2-2 235,-5-5 11,-4 0 11,-4 0 56,-3 3 0,-3 4 146,-5 5 325,-4 6-157,-6 5-258,-2 2 34,-2 4 112,-5 6-45,-5 4-45,-6 8-45,-2 5 1,0 3-46,2 2-10,3 0-46,3 0-33,3-3-22,4-1-12,2-4 23,1-4-101,2-5 11,4-4-111,4-4-12,7-2-68,6-4 91,4-5 10,4-8 56,3-8 6,-10 1 1,0-3 94,9-17 34,-13 12 0,-3-1-909,-3-21 1010,-5-9-12,-5 27 1,-2-1-56,0-2 0,1-1 39,-1-2 0,1 0 195,-1 3 1,0 0-166,0 4 1,-1 1 97,0-16 102,-1 20-179,0 15-124,-3 16 212,-6 17 91,-8 19-124,-4 21 14,11-24 0,0 2-148,2 3 0,1 0-12,2 1 1,2 1-34,1-1 0,2-1 0,4 1 0,4-2-45,1 1 0,4 0-22,5 0 0,3-1 33,3 2 1,1-1-275,1-2 0,1 0-253,-1-6 1,0-2-757,-5-6 0,0-2-3571,12 3 4888,-14-14 0,-9-8 0,-8-3 0</inkml:trace>
  <inkml:trace contextRef="#ctx0" brushRef="#br0" timeOffset="81273">3396 10649 24222,'6'-21'582,"24"5"-509,10 14 0,8 5-2088,10-2 1,3-1 2014,-13 1 0,1 0 0,1-1-8,5 0 1,3 0-1,-1 0-790,4 0 0,1 0 0,0 0-104,-14 0 0,-1 0 0,1 0 0,-1 0-2375,15 0 0,-1 0 0,-1 0 2805,-4-1 0,-1-1 0,-5 1 1,-3 1-1,-5-1 0,18-3 1</inkml:trace>
  <inkml:trace contextRef="#ctx0" brushRef="#br0" timeOffset="82155">9191 10862 24916,'-46'-13'176,"0"-1"1,0 1 0,-12-4 0,1 2-163,15 11 1,-1 2 0,2-1-1278,-12-1 0,1 0 1263,-1-2 0,-3 0 0,11 0 0,-1-1 0,1 0-34,-6-1 0,3-1 0,2 1 1,6 1 505,4-1-785,31 7 566,4 1-208,1 6 11,3 3 0,7 27-34,0 1 57,5 23 761,-5-3-835,-5-25 1,0 0-6,-1 2 0,-1 1 0,1 14 0,-1 1 5,-1-14 1,-1 0-6,0 8 0,0-2 11,-1 6 23,0-8-23,0-9 56,0-5-44,0-5 10,0-4 23,0-1 580,8-3-468,7 0-89,19 0-12,16-2-61,-18-5 0,3-1-668,5-1 0,1 0 634,3-1 0,0 0-45,-1-1 0,-1-1-67,-3 0 0,-2 0-341,23 0-383,-15-1-559,-17 0-616,-15 0-2331,-7 0-1692,-12-1 1783,-7-2 4609,-12-2 1,9 1 0,0 1 0</inkml:trace>
  <inkml:trace contextRef="#ctx0" brushRef="#br0" timeOffset="82698">8643 11485 23247,'18'-56'78,"12"10"-78,19 39-269,13 1-45,-27 4 0,1-1-1029,2 1 0,1-1 671,0 1 0,0 0 55,-1 0 1,0-1-275,11-4 1,0 0 733,-14 2 0,-2-1 157,10-2 0,-3-1 685,5-4-158,-7 3 470,-9 2 612,-9 2-365,-8 4 593,-7 0-1310,-2 2 862,-3 0-974,0 5 56,0 5-247,0 8-112,2 6-45,2 3-56,5-2-11,2-1-34,5-3 12,0-2-191,5-2-22,0-4-11,3-1 66,1-5-67,-1-3 180,-3-3 56,-4-1-34,-5-1 12,-4-6-124,-3-6-90,-3-6 124,-1-2 123,-1 1 146,0 6-113,0 4 1,0 7-34,0 1 314,1 8-34,4 4-22,6 8-34,8 5-101,6 0-112,8 0-11,7-3-235,6-2-438,3-3-1467,1-4-3888,-3-2 6028,-2-5 0,-22-1 0,-6-3 0</inkml:trace>
  <inkml:trace contextRef="#ctx0" brushRef="#br0" timeOffset="83527">10498 11332 24636,'-36'-7'101,"1"0"0,1 1 0,5 7-45,0 23-12,0 2 24,4 1-68,5 1-12,6-1-10,5-2 0,5-1-1,3-3 23,2-2-11,9-2-56,5-2-56,12-3-90,8-2 0,5-5 0,6-2 56,2-2 0,2-1-112,-2-4 45,-2-4 157,-3-6 67,-6-7 11,-5-5 12,-5-4 10,-7-5-22,-5-5 57,-6-7-7,-5 6 1,-1-2 22,0 8 0,-1-1-543,0-13 1,1 0 570,-1 13 0,1 2 337,0-28-247,-1 10 66,-2 16-122,0 15-146,-3 12 0,-5 5 67,-6 16 1051,-8 9-983,-4 18-46,1 10-553,2 6 520,8 2-56,6 1-136,5-2 136,4-1 0,8-5-11,5-5-56,9-8-102,5-5-122,5-6 0,4-5-12,6-5 46,2-5-102,2-4-11,-2-4 337,-3-2-449,-6-6 191,-5-6 268,-7-7 23,-4-10 34,-8-2 56,-5-2 757,-4 3-410,-2 8 89,0 7-313,0 8-90,0 5 572,-1 12-281,-1 7-155,0 12 133,0 19-292,9-11-77,6 8-23,8-18-90,6-5-583,2-5-469,0-6-1357,-2-6-7332,-4-4 9627,-7-11 1,-8 7 0,-5-8-1</inkml:trace>
  <inkml:trace contextRef="#ctx0" brushRef="#br0" timeOffset="83667">11251 11075 23941,'0'0'0</inkml:trace>
  <inkml:trace contextRef="#ctx0" brushRef="#br0" timeOffset="85029">11835 11480 25690,'-62'-12'336,"8"10"-291,29 22-45,2 6 0,4 1-23,4 0 23,8 0-22,3-4-23,3-2-101,3-3-101,6-4 1,6-4-124,7-4 1,7-4 167,4-1 90,2-9 78,0-7-100,-6-12 100,-8-11 34,-7-12 6,-9 19 0,-2-2-470,0-6 0,-2-3 520,1-5 0,-2-1 73,1-3 0,0 0 84,0 2 0,0 1-314,0 7 1,0 2 380,0-14-134,0 25-124,-4 18 135,-1 25 123,-3 12-168,1 23 11,3 11-289,2-26 0,1-1 194,5 1 0,2-1-28,1 0 0,2-1 165,4-3 0,3-1-165,1-2 0,2-2-11,24 19-11,8-8-1577,-8-16 0,2-3 1498,-9-5 0,1-2-236,23 3 0,-1-4 264,-26-5 1,-2-1-12,8-1 0,-3-1-28,3-6 976,-7-3-864,-5-6 183,-9-2-172,-6 1 3331,-7 0-2826,-19-7 290,-46 16-520,15-1-225,7 10 1,3 5-17,6 7-45,8 0-11,6-3-34,8-1-22,3-2 55,4-1-66,6 0 181,8-2-383,13-2-34,10-1-23,10-2-32,8-1-321,4-5 578,-28 1 0,1-1-67,24-9 45,-5-6 111,-9-1 12,-6-4 22,7-15-11,-14 12 23,2-6 257,-18 19 123,-7 8-269,-4 4 90,-6 5 545,-7 7-455,-9 6-79,-7 9-45,-1 4-33,3-1-79,1 8-78,12-12-22,2 2 22,10-8 0,6-5-45,5 1-89,12-5-45,7-2-57,7-1-100,20-2 145,-13-2 158,10-5 10,-22-4 12,-4-6 0,-5-2 22,-3 3-11,-6 2 11,-3 5-11,-4 3 0,-2 3 23,1 0-1,3 0 12,0 7-34,3 1 56,0 6-56,0 0 0,0 1 0,1 2 0,1 0-56,9 11-34,-7-10-22,4 6-258,-12-13 34,-5-3 146,-1-2 190,-2-4 179,0 0-179,2-9 34,2-7-34,2-8-45,3-9 0,4-2 45,5-1 0,6 3-11,4 7 11,8 9 0,3 8 11,7 7 146,0 12 61,-17 3 1,-1 6-74,-4 4 1,-1 2-141,-1 1 1,-2 0-6,8 23-134,-9-20-370,1-4-729,3-5-3114,4-6 4347,4-7 0,-14-5 0,-1-4 0</inkml:trace>
  <inkml:trace contextRef="#ctx0" brushRef="#br0" timeOffset="85533">14373 11421 25746,'-9'48'160,"0"1"1,4-3-1,5-2-160,16 13-374,-3-27 1,3-2 361,1 0 1,2-1-145,19 22-80,-1-7-212,-4-7 243,-6-9 137,-8-8 192,-5-9-34,-8-4-34,-3-21-11,-2-3 44,-7-20 1,-2-6-23,-6-11-115,7 24 1,1-2 114,1-2 1,0-3-57,2-3 0,2-1 6,-1-4 0,2-1-505,2 0 1,3-1 498,0 2 0,3 0-11,5 5 0,2 3 11,1 6 0,3 3 23,23-14 36,-1 20 98,-3 13 56,-3 24-67,-3 15 34,-3 27-125,-14-19 1,-2 1 0,0 4 0,0 2-50,-2 1 0,-1 1-17,0-2 0,-1-1 0,-1-2 0,0-1-6,1-4 0,-1-1-44,-1-2 0,0-1-230,11 24 498,1-7-1653,0-6-2677,1-7-5719,-4-8 8635,-7-6 0,-4-11 1,-5-4-1</inkml:trace>
  <inkml:trace contextRef="#ctx0" brushRef="#br0" timeOffset="85698">14676 11898 22014,'52'-22'-426,"0"1"0,-2 0 1,-1 3-982,-15 9 1,0 1-2785,3-2 1,1-2 4190,4-1 0,-4-1 0,9-2 0,-9 1 0</inkml:trace>
  <inkml:trace contextRef="#ctx0" brushRef="#br0" timeOffset="86366">15529 11408 23639,'-15'-32'907,"0"1"1,-13-20-672,4 35-79,-10 8-146,8 3 0,-6 8-11,15 8 0,3 10 22,2 10 68,2 27-56,5-13-34,0 12 11,5-28-34,0-8 46,2-7-46,0-7 46,1-3-12,-1-3 56,-2 0-33,2-1-34,0 0-67,0-2-23,1-6 23,0-4-112,-1-9-1,1-4-67,-1-5 12,2-6-157,2-21 269,0 14 67,2-12 56,-3 25 11,-2 5-11,-1 5 22,-2 2-10,0 2 21,0 0-10,0 0-12,0-1-11,0 0 67,0 0-33,-2-1 89,1 4 0,-1 4-45,0 3-55,1 5 33,0 0 134,-2 5 101,-2 9-21,-8 10 156,-4 17-34,-6 13-252,9-19 0,2 1-312,-2 3 1,2 2 250,0 0 0,2 2-46,1 12 1,1 1-34,4-15 0,1-1-6,1 9 1,4-1-18,9 10 23,8-6-45,9-6-355,2-6 232,2-7-112,-1-4-180,-4-7-156,-6-6-616,-9-4-8599,-7-4 9247,-12-4 1,5 0 0,-6-2 0</inkml:trace>
  <inkml:trace contextRef="#ctx0" brushRef="#br0" timeOffset="86984">15793 11688 25869,'-62'4'202,"10"5"-191,31 18-11,7 0 0,6-2-45,4 0-11,3-5 34,2-2-236,6-3 134,4-2-55,9-2-34,3-3 56,1-4 45,0-2 34,-3-2 11,-5-4 11,-4-4 22,-5-8 34,-3-3-22,-4-1-1,0 4-55,0 7 55,-3 4 23,-3 9 124,-4 10 44,-2 12-34,0 13 56,3 10-33,3 6-371,3 5 242,2-29 0,1 1 5,3 29-33,1-2 0,2-9 11,-2-10 12,-2-10 157,-2-9-35,-5-10 169,-6-5-68,-7-4 46,-6-9 247,-1-5-438,1-9-68,2-5-33,4-2-11,5-3-134,6-3-169,4-2-201,12-3-696,13-4-3705,11 11 1,6 0 4904,-3 6 1,0 2 0,-1 0-1,-2 2 1,4 2 0</inkml:trace>
  <inkml:trace contextRef="#ctx0" brushRef="#br0" timeOffset="87293">16283 11884 24558,'-39'32'732,"-1"-1"0,4-2 0,6-4-497,9-1-134,6-1-33,7-1-57,5 1 11,5-2 1,7 0-46,8-3-45,8-3-144,22-1 167,-10-7-56,11-2 67,-9-19 34,-15-4 0,-2-19 0,-16-7 23,-10-7-12,-11-4 23,-11-1-34,-3 22 0,-3 2-251,7 9 1,-1 2-36,-9-2 1,1 4-1351,-8 6-4415,12 7 6051,14 13 0,9-5 0,7 5 0</inkml:trace>
  <inkml:trace contextRef="#ctx0" brushRef="#br0" timeOffset="87454">16469 12048 23762,'-1'-28'-1476,"6"6"1,-16 22 0</inkml:trace>
  <inkml:trace contextRef="#ctx0" brushRef="#br0" timeOffset="89468">4779 12199 23762,'16'-21'795,"12"15"1,7 7-510,24 6 0,5 4-557,-21-4 1,1 1 0,6 0 312,2-1 1,8 0 0,3 0-1,-3-1 1,-6 0-413,1 0 1,-6-2-1,6 1 287,0-1 0,6 1 0,3 0 1,-4-1-1,-10 0-153,8 0 1,-5-1-524,-6 0 1,1 0 0,-8 1-1141,5 1-622,-8 2-6857,-47-1 9378,-12-2 0,1 1 0,3-5 0</inkml:trace>
  <inkml:trace contextRef="#ctx0" brushRef="#br0" timeOffset="89681">5832 12313 19370,'-33'-8'2095,"-1"1"0,-21-5-1602,44 12 404,-3 25-606,5 0-168,-2 25-33,8-4-512,1 6 422,2 5-11,1 3-101,5 1-425,4 0-214,4-3-515,3-4-426,-4-1 868,-6-20 0,-2-1-5887,1 12 6739,-5-1 0,-2-31 0,-2-8 0</inkml:trace>
  <inkml:trace contextRef="#ctx0" brushRef="#br0" timeOffset="90785">5304 12946 23068,'39'-6'112,"-1"-1"0,0 1 0,-1 0-157,19 1-2284,3-1 1555,-1 1-929,-1 0 34,-4 1 146,-7-1-775,-7-1 1124,-7-3 815,-8-1 247,-5-3 112,-5-1 1214,-3-2-934,-2-1 833,5-6 75,0 7 414,6 0 45,-1 11-280,2 4-100,1 2-349,1 10-223,2 6-112,0 11-270,1 6 23,1 3-167,2 2-113,1-1-34,-3 0 12,-3-6-12,-6-4-22,-5-7 0,-4-6 23,-6-6-23,0-4 44,-3-3 24,0-1-102,0-8-212,-3-20 155,0-1-32,0-18-34,0 10 23,2 2 33,1 3-3302,7 7 3403,-1 7 78,10 8 180,1 5 67,4 4-45,4 8-56,3 6-67,3 7-34,16 15-123,-8-9-33,12 6-113,-12-14 3169,2-5-3550,0-5-291,-2-5 134,-4-4 281,-6-8-79,-7-6 292,-5-11 190,-4-8 0,-3-7 235,-1-8 235,-1-8-544,-5 23 0,0-1 270,0-1 1,1-2 352,1-14 0,2 2-393,-3 16 1,1 1 86,2-4 0,-1 5-8,-1 13-201,-2 11 78,-3 15 325,0 14-225,0 20-88,0 19-704,1-24 1,1 1 635,3 4 0,1 0-28,3 4 0,3 0-28,2 3 0,3 0 0,0 1 0,1 1-12,1 0 1,-1 1-145,0-2 0,0 0 60,-2-2 1,0-2-451,-2-3 0,-1-1 266,-1-4 0,-1-3 50,-1-3 1,-1-2-29,5 20 258,-3-14-33,-4-11 1561,-2-10-1528,-3-8 316,-1-5-249,-1-11 1021,0-4-1065,-3-11-1,-3-7-22,-7-5 34,-1-6-637,-2-5 625,2-6-11,4-3-380,5-5 358,10-2-34,3 31 0,3 1-11,2 2 0,4 0 45,4 4 0,2 1 11,24-15 0,2 11 0,-3 10 34,-2 10-34,-4 4 0,-7 4 11,-9 9-11,-11 5 689,-9 10-622,-18 4-67,-7 4 406,-18 2-882,5-11 0,-1 0-2147,-18 10-688,19-13 0,1-2 3311,0-3 0,15-7 0,10-5 0</inkml:trace>
  <inkml:trace contextRef="#ctx0" brushRef="#br0" timeOffset="91464">7815 13001 25521,'-4'34'17,"1"0"0,2 24-17,8-36-124,7-3-55,5-3-202,2-5-67,2-3 101,1-5 78,0-1-112,1-2 157,1-6-606,2-4 472,-1-9 179,-2-6 168,-4-5-34,-4-6 45,-3-2 89,-3 2 46,-3 6 246,-4 9 135,-1 9-393,-2 7 280,-1 6 168,0 10-257,-2 8-34,0 8 12,0 6-80,0 0-77,5 9-79,5-13-23,20 9-33,1-21-78,17 1-112,-4-8-34,8-4-12,4-2-411,2-2 602,-3-3-123,-8-7 90,-5-21 78,-18-4-184,-11-2 1,-5-4 205,-3-15-22,-6 16 0,-1-1 23,-2-22 89,2 15 0,1 1-23,-1-15 45,5 23 1,1 4-135,1 14 603,1 9-525,-1 22 670,-1 11-535,1 20-45,0 12-44,2 7-400,-2-29 1,0 0 275,1 0 0,1-1 0,2 2 0,1-1-34,0-2 1,3 1-119,2-2 0,1-2-620,19 24-562,7-11-425,4-8 1734,-14-21 1,-1-2 0,1 1-1,5-6 1</inkml:trace>
  <inkml:trace contextRef="#ctx0" brushRef="#br0" timeOffset="91658">8400 12955 24849,'62'-9'-109,"-1"-1"1,1 2 0,-1 2-620,-9 5 0,0 2-1443,3-1 1,2 0-2746,1 0 1,2 0 4792,2 0 0,-4 0 1,-23 0-1,-3 0 1,22 0-1</inkml:trace>
  <inkml:trace contextRef="#ctx0" brushRef="#br0" timeOffset="92199">11174 13153 26295,'-37'-15'130,"1"0"1,2 3 0,3 8-64,1 30 0,2 3-67,4 1 0,6 1-11,5-1 0,7 0-1,3-2-100,3-2-56,6-3-100,3-3-46,9-2-135,4-4 113,4-3 191,1-5 133,0-3-156,-3-4-168,-5-10 101,-6-7 213,-5-9 11,-4-5 11,-2 0 0,-2 1 33,0 8 124,0 6 157,0 8-281,0 5 23,1 4 291,6 6-78,6 8-134,13 9-67,11 8-68,15 1-615,-22-14 1,1-1 423,4 0 1,0 1-292,1-1 1,0 0-1344,-1 0 0,0 0-1823,-2-2 1,0 0 3618,-2-2 0,-3-1 0,5 2 0,-10-6 0</inkml:trace>
  <inkml:trace contextRef="#ctx0" brushRef="#br0" timeOffset="92436">12043 13676 25241,'-26'29'190,"1"0"1,1-1 0,1-4-180,-4-2-11,-3 1-303,-3-2-3439,-13 5-6089,18-10 9445,0-2 1,22-11-1,6-3 1</inkml:trace>
  <inkml:trace contextRef="#ctx0" brushRef="#br0" timeOffset="92982">12764 12980 25712,'0'43'56,"0"-1"0,0 0 0,0-1-28,0-7 0,0 0-394,0 0 0,0 0 360,0-2 1,2-1-63,3 29-156,5-7-34,4-5-56,1-7 221,1-7-288,-3-7 202,-2-7-135,-5-9 314,-3-5 56,-3-16 288,-3-4-333,-1-12 12,-1 1-23,2-1-34,4 0-123,10 3 157,7 4 0,10 5 11,7 5 57,4 5-46,3 3 202,2 9-33,-3 3-12,-3 10 168,-7 4-100,-9 5-46,-8 1-10,-9 1 157,-26 8-79,-5-15-213,-27 3 0,-1-19-315,-3-4 203,0-3-471,3 0-559,6-2-1962,8 0 3048,9 0 0,15 0 0,7 0 0</inkml:trace>
  <inkml:trace contextRef="#ctx0" brushRef="#br0" timeOffset="96591">3227 14211 25297,'23'20'90,"-2"-2"-90,-5-11 0,-8-2-12,1 0-21,-9-3-57,0-1 34,3-1-213,4 1 236,2 0-102,4 0 12,-1 0-22,0-1 122,0 0 23,-2-2 0,-3-4 23,-2-3-1,-2-4 45,-3-10-11,-6 4 79,-14-9-46,-3 17 23,-13-1 11,4 11 12,-9 13-46,-7 10-11,20-3 1,-1 3-303,-1 4 0,1 2 319,-2 4 1,1 2-18,2 2 1,2 4 14,8-2 0,2 4 1,3-1-33,-2 6 1,5 2-6,10 3 0,5 5 0,4-6-28,8-5 0,5-4-440,1-5 1,3 1 0,2-5 422,12 0 0,2-5-11,2-3 0,1-2 0,1-5 0,0-2-11,0-6 0,-1-2-444,0-2 1,0-3 409,-2-3 1,0-3-1,-2-1 0,0-4-124,10-10 1,0-7 95,-6-6 0,-3-4 39,-1-1 1,-5-1 14,-8-2 1,-8 0-16,-8-18 34,-6 4 1087,-15 6-1087,-7 9 33,-13 10 46,-7 13 27,1 19 0,-1 8-38,-6 10-63,10 0 1,5 3 16,13 18-22,7 0 0,10-1-22,10-2 22,9-5 961,9-5-994,5-5 169,2-7-304,3-5 22,-1-7 558,15-3-445,-16-9-35,5-4 45,-24-10-66,-7-5 21,-5-5 46,-5-5-56,-2-4 10,-1-4 1,4-2 22,5 1 1,5 3 44,6 6 56,4 7 44,3 8 24,1 11 21,-3 4 2,0 13-13,-3 9-44,-2 13-1,1 10-78,-2 4-11,0 0 12,3-2-12,0-2-34,11 6-22,-11-13-45,4 0-89,-16-18 21,-4-7 169,-3-3 34,-3-4-34,0-1-23,0-6-66,0-7-12,0-11 34,0-8-113,0-6 46,2-1 0,4 1 44,5 6 112,14 3 23,-6 14 34,5 3-12,-10 11 78,-1 8-44,-1 3-34,-1 9-44,0 5-12,-1 1 0,1 8-11,0-10-11,-1 4 11,-3-15-67,-2-4-34,-1-2-33,-1-3 55,-3-2 68,1-1-191,2-9 79,-2-6 67,1-14 34,-1-6-135,-1-5 112,0-2 34,2 3-101,1 6 112,4 10 168,4 11 78,4 8 68,4 16 56,5 8-146,2 16-22,2 3-68,1 3-89,2-3-45,1-2 0,1-5-101,-1-6-280,0-6-235,-2-7-426,-1-7-684,-2-4 191,-2-13-706,-4-6-403,-4-12 1982,-5-8 662,-5-7 1222,-4-7-1271,-2-10 604,-1 26 0,0-2-23,-1-4 0,1-2 627,-1-2 1,-1-1-784,1-1 0,0 1 167,-2 4 0,1 1-213,1 6 1,0 3 229,-2-15-67,2 19-269,0 15-201,-2 15 235,2 19 89,-1 18-168,1 21 27,0-24 1,1 2-151,3 4 0,1 1-23,1 4 1,2 0-29,3 1 1,3 1-6,1 1 0,1 0-11,1 0 0,1 2-4,-1-5 0,2 4 0,-1-3-97,2 7 0,0 1 26,-3-10 0,1 2 1,-2-4-55,0 0 0,-2-2-23,-2-3 0,0-1-106,-2-5 1,-1-2-80,4 20 180,-5-17 135,-3-15 33,-2-10 22,-1-5 1082,-1-4-1003,-6-4-68,-3-5-33,-6-7 23,-4-7-12,-1-4-11,1-5-23,-3-25-10,11 11-35,4 13 1,3-1-78,9-14 100,9-4 45,13-3-223,-8 27 0,2 1 223,2 0 0,2 1 11,1 2 0,2 3-11,-1 1 0,0 3 67,23-9-44,-11 10 10,-11 9 102,-14 7 88,-7 9-133,-10 7-23,-8 9 391,-8 4-424,-12 2-34,-5 1-90,-7-2-291,-1-1-235,2-7-1368,4-5 1984,0-8 0,19-4 0,2-5 0</inkml:trace>
  <inkml:trace contextRef="#ctx0" brushRef="#br0" timeOffset="97888">5877 14805 24860,'8'37'18,"-1"0"1,-1-3 0,2-5-41,6-14-90,1-2-179,1-4-1,1-4-111,0-2 212,-1-3 113,-1-2-90,-3-5-45,-2-4 213,-3-6 56,-3 0 90,-2 4 55,-2 5-66,0 4-124,0 2 325,0 8 112,0 7-168,0 8-22,0 5-45,0 4-23,4-4-145,2 0-11,6-6-34,4-2 0,2-8 0,5-4-101,3-5-90,3-2 35,3-7-3360,0-5 3472,-2-8-24,-5-3 57,-6-4 11,-6-6 0,-5-7-22,-5-9-228,-1-8 250,-2 23 0,0-1-198,0-5 1,0-1 203,0-5 0,0-2 5,0 0 0,0 0 1545,0 2 0,-1 1-1377,-1 0 0,-1 5 57,0-7-203,-1 13-10,3 36 600,1 19-152,0 19-191,0 11 0,0 5-196,0-11 0,0 2-292,0-4 1,0 1 0,0-2 241,0 3 0,0-4-17,0-1 0,1-3-12,1-2 1,0-2-6,5 22-11,3-9-23,4-12-34,1-10-111,4-8 0,5-8 1371,5-4-1439,5-9-44,4-6 11,3-9-6,-13 1 0,0-2 152,11-9 111,5-10 23,-24 19 45,-7 6 190,-7 7 34,-4 6-78,-2 1-90,0 2 112,-4 3 0,-5 6-45,-7 7 0,-1 6-12,-1 3-44,5 0-22,2-1-79,3-1-11,3-3 0,3-3 0,2-3 0,0-3 0,1-3-22,4-1-34,6-3-67,6 0 22,6-3-11,1 0 56,2-1 0,-3 0 11,0-3 11,-3-1 1,0-4-1,-1-2-11,1-2-11,-1-1 34,-1-4-45,-1-1 0,-3-3 22,0-3-45,1-16 1,-5 7 33,0-12 11,-6 14 22,0 2 12,-3 5 0,1 4 11,-2 7-11,0 5 11,0 4 33,-1 3-21,-5 1 21,-4 5-33,-7 3 0,1 6 0,0 2 0,5 1-11,2 0 0,6 1 0,0 2 11,3 1 0,7 2 44,6 1-32,13 2-12,11 2 44,6 3-32,5 2-467,-4 0 455,-6-1-254,-12-3 355,-11-4-68,-8-4 79,-10-3-11,-11-2-45,-11-4 437,-15-1-504,-9-3-12,-7 0-34,25-5 1,-1-1-168,-1 0 0,-1-1-681,-2 0 1,0-1-318,-2 0 1,1-2-3695,-1-2 1,0-3 4896,-1-2 1,3-1-1,-6-5 1,10 0-1</inkml:trace>
  <inkml:trace contextRef="#ctx0" brushRef="#br0" timeOffset="98092">6147 14789 26194,'40'-14'-340,"-1"-1"0,6 1 0,3 4-372,10 5 1,3 3-2021,-17-1 0,0 1 0,0-1-514,2 0 0,0 0 1,0-1 3245,0 0 0,0-1 0,-4 0 0,-3 1 0,-3 0 0,20-4 0</inkml:trace>
  <inkml:trace contextRef="#ctx0" brushRef="#br0" timeOffset="98857">8704 14760 25028,'37'-5'162,"0"0"1,22 3-130,-25 14 1,-3 4-740,18 17 706,-25-13 0,1 2 0,-1 0 0,0 2-6,-1 1 1,-1 2-1,5 10 1,-2 0-12,-8-10 0,-1 0-11,1 7 0,-2-2 220,-6 3-192,-6-5-23,-3-5 23,-3-6 205,-5-4-194,-5-6 112,-4-4 113,-1-3 287,-2-10-400,0-5 12,0-13-35,4-6-55,5-7-34,5-7 1,4-5-12,9-3-310,10-1 288,12 2-29,-9 29 1,2 0-208,27-15 22,-22 23 1,1 1-437,31-7-1199,-1 9-2129,-5 7-5831,-7 3 9215,-11 4 1,-16-1 0,-8 1 0</inkml:trace>
  <inkml:trace contextRef="#ctx0" brushRef="#br0" timeOffset="99068">9756 15157 22518,'-14'36'691,"0"-1"0,1-1 0,0-3-556,-7 10-135,-3-2 0,-3 1-303,-4-3-896,-1-3-2341,0-5 3540,5-6 0,11-10 0,6-5 0</inkml:trace>
  <inkml:trace contextRef="#ctx0" brushRef="#br0" timeOffset="99678">10233 15348 25028,'38'-25'-19,"0"0"1,-2 1-1,-2 4-48,7-1 56,1-1 0,0-3-618,-3-6 629,-2-3 0,-4-8-22,-4-6 22,-9-4 11,-5 0 11,-8 1 12,-4 5 89,-6 8 64,-6 6-131,-17 6 39,1 11-95,-11 4 11,10 10 1,0 1 278,3 6-290,2 2 22,5 8-22,2 3-11,5 14 0,3-5 11,3 10 11,9-9 12,6 1-23,11-1 44,11 1-32,9-1 10,7-1-223,5 0 212,1-4 11,-1-1 1,-8-2 66,-3 2-78,-20-7 12,-6 1-1,-17-6 57,-7-2-1,-7 1-78,-10 0 11,-9-1-22,-4-3-191,-1-1-11,3-2-515,3-1-5210,7 1 5938,12-2 0,4 2 0,8-3 0</inkml:trace>
  <inkml:trace contextRef="#ctx0" brushRef="#br0" timeOffset="99895">11346 15532 23616,'-9'34'549,"1"0"1,-12 25-438,-4-39-112,-5 0-68,-5-3-592,-2-2-1817,0-2-6890,4-2 9367,8-6 0,11-2 0,6-3 0</inkml:trace>
  <inkml:trace contextRef="#ctx0" brushRef="#br0" timeOffset="100350">11797 15658 24625,'33'-19'33,"1"0"1,-3 0 0,-4 2-12,-4 0 1,-2-4-12,-4-3 112,-3-7-101,-1-6-11,-6 2 1,-1-1-1,2-23-268,-4 18 1,0-1 279,-2-19 33,-2 0 100,0 4 68,0 7-67,0 11 79,0 11 145,0 13-325,0 7-34,-3 6 34,-1 9 157,-4 8-90,1 12 536,1 10-637,3 2-11,4 3-3391,7-1 3368,5-1-55,11-1-289,5-2-104,4-1-481,6-4-292,0-2-2923,1-5 4156,-2-5 0,-18-10 0,-4-4 0</inkml:trace>
  <inkml:trace contextRef="#ctx0" brushRef="#br0" timeOffset="100542">11924 15125 25252,'58'-23'67,"-27"16"1,1 2-231,4 8 1,2 4-320,0-1 1,0 2-551,0-1 1,0 0 948,17 0 0,-4 0 0,-3 1 0,-16-5 0,0 0 0</inkml:trace>
  <inkml:trace contextRef="#ctx0" brushRef="#br0" timeOffset="101394">14715 15159 23180,'-40'-4'493,"0"-1"0,1 2 0,2 1-370,-16 10-67,3 3-56,7 8 0,10-1-56,12 18 56,11-13 56,15 14 33,9-16-44,14 3 0,7 3-23,6 1 1,3 3-23,-2 0 11,-4 0 23,1 9 44,-17-12 34,-3 3 393,-25-10-304,-10-9-156,-13 1-22,-8-9-23,-5-2-45,0-2-314,3-3-459,7-5-963,11-4-4853,10-7 6634,14-1 0,-1 8 0,5 2 0</inkml:trace>
  <inkml:trace contextRef="#ctx0" brushRef="#br0" timeOffset="101526">14934 15374 20042,'23'-20'-3277,"-5"0"0,-18 27 0</inkml:trace>
  <inkml:trace contextRef="#ctx0" brushRef="#br0" timeOffset="102000">15402 15624 25028,'41'-3'15,"0"1"0,-3-1 0,-5 0-127,1-4-90,-3-3-44,-3-2 134,-2-3 90,-4-4-68,-6-3-11,-5-8 79,-6-6 22,-2-10 78,-3-7-480,0-9 435,-1 29 1,0 0-1,0-3 1,0 1 173,-1-1 1,1 1-164,-2 0 1,1 2 291,-1-23-44,-2 16-157,1 17-79,-2 13-34,0 13 225,-3 15-1,2 15-44,2 16-46,2 9-104,6-26 0,3 1-41,1 0 1,2 0-12,5 2 0,3 0 0,1-1 0,2-1-6,2 1 0,1-2-11,3-2 1,1-1-74,0-3 1,1-1-68,0-3 0,0-2-504,24 14-403,-6-8-976,-11-7-2005,-9-5-5786,-13-6 9132,-7-5 0,-6-2 0,0-1 0</inkml:trace>
  <inkml:trace contextRef="#ctx0" brushRef="#br0" timeOffset="102142">15757 15398 22575,'33'-22'-964,"1"0"0,7-15 1,-17 39-1</inkml:trace>
  <inkml:trace contextRef="#ctx0" brushRef="#br0" timeOffset="102305">16433 15295 26597,'-8'-34'-1068,"-1"11"1,5 34 0,-1-3 0</inkml:trace>
  <inkml:trace contextRef="#ctx0" brushRef="#br0" timeOffset="103426">17582 15169 24457,'6'-31'381,"6"7"-247,19 22 23,8 1-6,-7 3 0,1 3-27,19 5-40,-18-2 0,-1 3-39,10 13-11,-1 3-23,-5 7-11,-2 2 0,-2 5 11,-2-1-834,-1 2 823,-3-5-347,-6-4 279,-5-8-21,-9-7 66,-3-7 23,-4-5 202,-11-4 637,-6-6-783,-12-6 56,-19-25-90,12 1 80,13 9 1,2-1-103,-2-15 0,8-2-11,7-1-45,5 1 11,16-1-101,8 11 1,5 1-136,-1 7 1,4 2-539,12-9 0,4 3-543,-9 12 1,0 3-2012,1 2 0,0 2 3373,-3 3 0,-2 3 0,5-1 0,-12 4 0</inkml:trace>
  <inkml:trace contextRef="#ctx0" brushRef="#br0" timeOffset="103657">18680 15233 24726,'41'-8'63,"0"0"1,-1 0-1,-2 3-130,21 5-2141,2 0 1821,-29 0 1,0 1-1261,28 6-1025,-2 3-4230,-10 5 6902,-12 2 0,-17-8 0,-11-1 0</inkml:trace>
  <inkml:trace contextRef="#ctx0" brushRef="#br0" timeOffset="103840">18847 15459 24580,'46'0'-109,"0"0"1,-1-1 0,-2 2-654,-10-1 1,0 1-719,1 1 1,3 0 1479,17 2 0,-1-1 0,-4 2 0,-15-2 0,0-1 0</inkml:trace>
  <inkml:trace contextRef="#ctx0" brushRef="#br0" timeOffset="105143">20135 15242 25712,'-39'-10'265,"0"1"0,3 1 0,4 6-141,3 10-91,5 6-10,5 2-23,5 0-23,4 1 1,6-2-23,2 1 11,2-2 12,5 2-135,7 0-56,10 1-145,9 2-12,4 0-45,4-2 236,-1-4 78,-4-5 56,-6-4 23,-9-3-23,-7-10 23,-6-3-1,-3-11 12,-3-1 11,-5 1 0,-1 6-22,-5 6 22,1 7 22,1 6 79,2 11 45,2 11 78,2 17-12,3 9-78,8-7 1,4 2-102,-4-10 1,1 0-203,8 13 0,1 0 175,-5-14 0,-1-1-473,0 0 0,-1 0 444,7 25 0,-9-11 23,-4-11 23,-10-12 78,-8-10 134,-8-7 316,-9-6-349,-2-6-90,-1-5 923,-1-8-1035,2-5 11,4-4-11,4-3 0,9-2-179,6-2-280,9 0-303,16-1-370,13 0-2145,8 11 0,10-1 0,-3 2 1397,1 0 0,1-1 833,5 0 0,4-3 0,-5 3 1114,-6 4 0,-4 2 1216,-3-1 0,-2 1 122,-5 3 1,-3-1 1104,16-9-292,-15 3-335,-10 5-752,-10 4-503,-4 3-191,-8 3 482,-22 2 2502,-1 2-3041,-36 4-290,24 5 114,-9 4-193,22 3-11,6 3-11,7-1-34,6 2-34,3 5-33,14-5-89,8 4-225,14-8-101,7 1 1,8-4 100,5 0-911,9-3 1034,-28-4 1,1-1 212,1-1 1,0 0-26,-1 0 1,-2-1 114,28-1 11,-11-5 11,-7-2 46,-5-5 256,-7 3 147,-8 2 202,-9 3 386,-7 3-365,-16 2-86,-7 0-294,-15 7-90,-1 2-90,0 7-78,5 2-45,5 2-11,8 0-33,6 7 33,9-7-56,11 6-112,9-10 11,12-3-112,24-1 168,-11-7 34,12-1 56,-23-13 22,0-29-11,-14-6 5,-9-9 1,-2-4-1,-6 15 1,-1 0-554,0-18 0,-1 0 559,0 14 0,-2 3 28,0 2 0,-1 0-64,-1 0 1,-1 3 192,-2-6-134,-2 9-34,3 35 224,0 18-67,-3 15 56,3 19-89,1 10 133,3-26 0,2 0-252,4 1 1,2 1-6,2 1 0,2-1 0,4-1 0,3-1-39,0-2 0,2-2-130,0-3 1,3 0-880,12 4 1,3-3-1228,-10-9 1,1-2 2274,11 3 0,-3-3 0,-8-8 0,-7-6 0</inkml:trace>
  <inkml:trace contextRef="#ctx0" brushRef="#br0" timeOffset="105624">22117 14947 25914,'-31'51'317,"0"0"0,2-2 1,4-1-251,12-12 0,2-1-1155,1 3 0,2 2 1122,3 0 0,1 1-23,2 0 0,1 0-11,2-1 0,4-2-17,1-2 1,2-2-141,3-2 0,2-1-140,3-4 0,2-1-1070,18 21-1301,5-6-6946,2-8 9726,4-8 1,-21-13 0,-5-5-1</inkml:trace>
  <inkml:trace contextRef="#ctx0" brushRef="#br0" timeOffset="106057">22662 15576 22025,'-1'-34'1602,"-1"1"1,-7-27-908,-5 32-359,-5 6-179,-2 10-68,-2 6 46,-2 5-34,-1 10-34,0 4-45,4 11-11,4 3 1,5 3-24,6 0 1,4 0 11,2-2-11,8-1-146,16 5 0,1-11-78,12 3 45,-11-15 100,-3-2 34,-5-4-45,-5-3 45,-3-2 12,-5-5-12,-2-5 44,-1-5 12,-1 0 0,0 1 0,0 4 12,0 3-12,0 3-12,0 4-56,0 1-111,17 5-728,-1 5-830,16 6-1725,-5 3-6369,3 2 9389,0-1 1,-12-8-1,-5-2 1</inkml:trace>
  <inkml:trace contextRef="#ctx0" brushRef="#br0" timeOffset="106239">22852 15911 26227,'-29'36'355,"1"0"0,1-3 0,2-5-321,-7-4-34,-4-3-12,-2-3-257,-1-3-414,4-4-1020,11-1-2891,10-5 4594,12-2 0,3-2 0,3-1 0</inkml:trace>
  <inkml:trace contextRef="#ctx0" brushRef="#br0" timeOffset="106746">23282 15343 24883,'-25'34'153,"0"-1"0,2-1 0,5 0-153,6 14 33,5 1-33,3-1 0,3-5-145,1-2-169,0-5 34,2-4-134,2-5-91,2-6 91,0-3 100,-1-7 314,-1-4 56,0-2-56,2-3 90,6-6-23,-2-3 56,5-5-11,-3-4-3414,3 3 3447,1-1-33,2 4-44,2 6-12,1 2 44,0 4 35,-1 5-11,-1 4 3402,2 20-3392,-6-2-33,-2 13 34,-9-8-57,-3-1 12,-1-3 100,-8-3-89,-6-4-90,-12-5-11,-9-7 0,-6-4-179,-6-3-404,0-2-683,3-4-1681,7-4 2947,12-17 0,12 13 0,8-8 0</inkml:trace>
  <inkml:trace contextRef="#ctx0" brushRef="#br0" timeOffset="107020">23695 15194 22720,'35'2'784,"-1"0"1,0 3-1,-5 5-381,10 28-1588,-20-12 0,-1 3 1286,1 5 0,-2 3-23,-1 3 0,-3 2-93,-2 3 0,-2 2 48,-2 1 1,-3 1 22,-2 0 0,-4 1-56,-5 0 0,-4-1-6,-2-2 1,-5-1-57,-6-3 1,-5-2-113,-3-3 0,-3-3-347,-4-3 0,-2-3-656,-3-3 1,-2-1-3045,-3-3 0,-1-2 4221,-2-2 0,2-3 0,-8 3 0,11-7 0</inkml:trace>
  <inkml:trace contextRef="#ctx0" brushRef="#br0" timeOffset="109083">9212 16658 25062,'-6'-59'481,"-4"10"-458,-6 36-12,-7 2 0,-10 5 28,1 3 1,-3 4-1702,-3 12 0,0 5 1712,-2-4 0,2 3 51,3 11 0,5 4-31,-3 18-48,8 0 23,9-4-34,9 2-11,8-17 11,9 0 23,7-22 3354,9-3-3388,7-4-12,8-6-32,5-5-24,5-5-21,-1-5 66,-4-2 23,-7-4 0,-8-4-11,-8-3 24,-8-2-13,-7-1 0,-4 5 0,-4 6 0,0 6 0,0 9 23,-3 4 10,-3 8 90,-5 10-67,-2 10 0,-1 10 0,6 6-33,2 2-1,5-2-22,10-4 11,4-3 1,12-5-12,7-4-23,6-5-33,7-3-33,5-7 10,3-3-33,3-3 79,-6-2-57,-6-6 68,-11-2-57,-8-6-10,-3-17 33,-8 5-46,2-12-32,-4 8-1,17-11 135,-2 14 0,14-3 0,-8 21 23,-2 4 21,-5 3 24,-5 8 21,-4 5-10,-3 8 0,-1 5-34,-2 3-1,0 1-32,-1-1-12,-3-3 0,-1-2-12,-2-6-10,-3-3 0,0-4-90,-1-2-46,0-1-21,0-3-56,0-1-101,1-2 280,1 0-370,2-8-135,12-18 427,-1-1 44,12-12 90,-1 13 34,3 3 347,16 7 67,8 11-235,1 11-101,-2 11-45,-15 6-55,0-1-1,-1 1-22,0-3 11,0-2-23,1-3-44,-1-5-23,1-1 1,-2-6 44,-1 0 34,-3-3 11,-1 0 0,-4 0 11,-3-4 11,-5-2-22,-5-2 56,-6-2-56,-3 2 12,-3-1 10,-3 2 56,-7 3-22,-8 1 101,-10 6-11,-7 9-1,-5 6 68,0 9-11,2 1-101,6 1-67,3 6-34,13-11-34,4 2 34,9-15 12,4-3 10,6-5-22,7-1-68,31-9-39,-14-3 1,2-3 78,0 1 0,0-1-17,2-7 1,-3-1-136,6-17-10,-9-8-716,-8-9 805,-15 24 1,-1-2 88,-1-3 1,-1 0-141,-1-2 0,-2-1 152,0 2 0,0 1 34,-1 3 0,0 1 66,0-19 169,0 17-11,0 14-157,1 12 78,3 5 1030,2 15-839,5 8-112,2 17-46,2 10-66,3 7-597,-9-23 0,1 0 456,0 2 1,1 1-6,1 1 0,0 1-252,2 1 1,2 0 139,1-1 0,2 1-179,2-1 0,2 0-320,3-1 1,1 0-1301,2-1 1,2-1 1910,4-1 0,-2-3 0,5 5 0,-5-10 0</inkml:trace>
  <inkml:trace contextRef="#ctx0" brushRef="#br0" timeOffset="109678">12504 17324 26205,'37'-6'11,"0"1"0,-1-1 1,-1 0 10,16-7-44,2-4 10,-3-4-55,-4-5-45,-7-4 101,-5-3-34,-10-4-78,-6-2-11,-8-2 111,-6-1 12,-3 2 0,-9 3 0,-3 10 11,-11 7 0,-2 10 0,0 5 11,1 6-11,2 10 22,5 4-22,4 12 45,5 3-11,4 4 22,5 5-45,10 3 0,9 4-217,10 2 229,4 2-929,1-1 906,-2-1 11,-3-2 23,-6-5-12,-4-4 57,-6-6 10,-6-5 1,-4-4 174,-4-4-219,-2-4 959,-7-4-959,-5-3-34,-12-3-11,-6-2-67,-6-2-225,0 0-436,0 0-538,7-3-3194,6-4 4460,12-7 0,7 6 0,5-1 0</inkml:trace>
  <inkml:trace contextRef="#ctx0" brushRef="#br0" timeOffset="110371">13898 17169 24939,'-29'-31'276,"-1"-1"1,2 2-1,1 10-74,-8 25 22,-1 8-23,1 9-89,5 7-44,5 3-35,8 1-10,4-2-12,8 9-22,2-12 11,7 4-34,5-14-56,7-2-44,7-3-12,3-1 90,2-5-67,6-3 45,-11-6 33,2-7 11,-13-9-44,-3-7-12,2-4 1,-3-3 32,2 1 35,0 4-12,-2 7 34,0 9 11,-2 5 34,-1 4 101,1 8 78,1 8-44,1 12 156,6 29-247,-4-8-78,-2-15 1,0 0-325,6 15 313,1-1-34,7 0-178,0-4-236,5-4-516,-1-5-1770,4-7-3687,-1-8 6421,2-9 0,-14-5 0,-3-3 0</inkml:trace>
  <inkml:trace contextRef="#ctx0" brushRef="#br0" timeOffset="110640">14540 17112 25824,'-7'41'332,"1"1"0,0-3 1,2-1-221,0 22-90,3-4-1059,8 0 1037,4-6-56,11-4-93,-3-19 1,3-2-592,12 9-402,9 2-1156,-18-22-1634,-4-6-5899,-9-5 9354,-4-4 0,-6 1 0,-2-1 0</inkml:trace>
  <inkml:trace contextRef="#ctx0" brushRef="#br0" timeOffset="110828">14287 17408 25196,'50'-14'71,"0"0"0,-1 0 0,-1 5-88,-13 9 0,0 3-585,1-1 1,1 1 141,0 1 1,-1 0-902,0 0 0,-1 1-1317,-1-2 0,-1 0 2741,29 0 1,-27-1 0,-10-2 0</inkml:trace>
  <inkml:trace contextRef="#ctx0" brushRef="#br0" timeOffset="112238">15480 17728 23751,'38'6'1109,"-1"-3"-896,-14-9 0,4-4-101,-1-8-11,1-2-12,-2-7 2,-4-3 21,-4-6-34,-6-6-11,-3-5-44,-4-4-1,-3-4 0,0-1 34,-1 1-390,-1 6 446,-2 6 79,-4 2-124,0 18-67,-2 3-22,4 16 89,-4 14 45,3 9-23,-1 15-10,4 9-46,2 4-10,5 3-23,6 1-23,9-1 357,8-2-602,5-3-113,1-2-382,2-4-413,-3-5-1636,-5-5-3833,-7-7 6645,-7-7 0,-7-7 0,-4-5 0</inkml:trace>
  <inkml:trace contextRef="#ctx0" brushRef="#br0" timeOffset="112440">15430 17310 25051,'55'-1'149,"-1"-1"0,1 2 1,-3 4-173,-12 5 1,-2 3-2690,5 0 1,0 1 2234,0 0 1,0-1-1008,1 0 0,0-1-1103,-3-1 1,1-1 2586,-2-3 0,-3-1 0,6 0 0,-12-4 0</inkml:trace>
  <inkml:trace contextRef="#ctx0" brushRef="#br0" timeOffset="113003">16486 16951 24894,'3'36'134,"-1"1"1,1 0-1,-1-1-89,2 25-729,2 1 684,3 0 0,1-3-23,1-3-10,2-4-146,-3-18 0,0 0-79,4 12 245,4 7-255,-10-28 100,-4-9-134,-2-6 223,-2-6 79,0-3 393,-2-7-270,-11-19-44,3-1-12,-8-16-56,10 11-11,4 0-56,2 4-11,8 6 33,5 8-78,10 6 112,6 6 0,5 11 23,2 5 10,0 12 23,-2 5-11,-3 2 11,-3 4-45,-4-2 1,-6-2-1,-6-3 22,-6-5 23,-3-4 180,-24-5-101,0-8-113,-24-2-22,1-7 0,-3-4-45,-3-4-347,1-5-1144,6-3-2946,9-1 4482,14 0 0,11 7 0,8 2 0</inkml:trace>
  <inkml:trace contextRef="#ctx0" brushRef="#br0" timeOffset="113305">17455 17364 25219,'35'-6'67,"-1"1"0,1 1 0,-2 0-78,19 3-67,3-1-733,3 2 262,-3-1-448,-4 1-964,-8 0-459,-9 0-2202,-10 2 4622,-11 2 0,-7-2 0,-6 2 0</inkml:trace>
  <inkml:trace contextRef="#ctx0" brushRef="#br0" timeOffset="113514">17405 17517 18048,'-7'2'5244,"0"-1"-4393,7-1-145,0 0-538,55 10-168,-15-6-250,4 2 0,3 0 155,-13-4 0,-2-1-473,4 0 0,0 1-469,1-1 0,1 1-767,1-1 1,0 0 1803,2 0 0,-3 0 0,7 0 0,-9-1 0</inkml:trace>
  <inkml:trace contextRef="#ctx0" brushRef="#br0" timeOffset="114407">18639 17253 23090,'43'-31'874,"-2"6"-605,-14 25-101,4 8 11,1 5-56,3 9 23,0 7-51,-11-2 0,-1 3-61,11 21-293,-13-16 1,-3 2 258,3 21 34,-6 2-34,-4 0 22,-5-1-22,-4-3 0,-1-5-46,-1-6 46,-1-9 0,-2-9 0,-2-9 56,1-8 381,-1-6 452,2-3-654,-8-23-368,2-17 0,1-5 149,1 13 1,2-1-17,0-20 0,7 2 0,16 3-68,16 3-22,9 3-5,-17 21 0,0 2-118,28-12-33,0 7-1693,-15 14 1,2 2 1596,-9 3 1,1 0-192,11 2 1,0 0-256,-11 2 1,-1 1-1801,26 2-2349,-12-2 4937,-15 1 0,-17-2 0,-7 0 0</inkml:trace>
  <inkml:trace contextRef="#ctx0" brushRef="#br0" timeOffset="116259">13036 16216 20804,'23'-27'1333,"-1"6"-906,-9 16 357,3 2-572,-4 1 741,4 15-684,-9 3-101,3 16 11,-4 0 34,3 17-135,5 0-78,0-2 23,4-11-1,0-20 34,18-5-45,-3-5-11,19-4 0,-19-10 0,3-5-1763,9-4 0,2-3 1662,-1-1 0,3-6-1092,-6 1 1,6-7-1,2-3 1,-2 1-1,-7 4 390,-6 6 0,-6 2 1,5-4 733,4-4 0,7-6 0,1-1 1,-6 3-1,-10 8 0,3-8 1,-2-3-1</inkml:trace>
  <inkml:trace contextRef="#ctx0" brushRef="#br0" timeOffset="116996">15653 16634 22933,'-2'-39'493,"1"7"-202,0 43 23,-2 7-90,-2 15-123,-2 6 22,1 2-11,3-1-78,1-3 56,5 3-23,6-16 0,8 0 11,7-18-55,8-4-23,5-3 0,7-7-11,4-6-12,6-12-28,-26 12 1,1-2-28,0-2 0,1 0-85,0-1 1,-1-1-297,1-1 1,0 0-41,0 0 1,0 0-276,-1 0 1,-1 1-370,-1 2 0,0 1-2812,15-11 3955,-13 11 0,-15 9 0,-10 5 0</inkml:trace>
  <inkml:trace contextRef="#ctx0" brushRef="#br0" timeOffset="196101">2943 5551 22148,'29'50'406,"0"-1"0,0 1 1,-6-13-1,0 1-354,4 11 0,3 5 1,-6-9-1969,4 0 2040,0-12 496,23-4-475,-3-20 1,5-5-107,3-3 1,4-4-545,-6-2 0,3-4 1,0-1 507,-2-3 1,-1-3 0,2-1-473,-9 3 0,1-1 0,1 0 1,0-1 395,3-1 0,0-1 0,1-1 0,1 0-95,1 0 0,2-1 0,-1-1 0,0 0-180,1 0 1,1 0 0,-1 0-1,-1-1-322,0 0 1,-1 0 0,0 0 0,-1 0-1026,-2 1 0,0-1 0,-2 0 0,-1-1 1695,-3 1 0,-1 0 0,-2 0 0,-4 1 0,11-4 0,-6 2 0,-13 4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32:39.927"/>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1417 1628 26675,'26'-35'56,"-5"1"23,-17-19 122,-12 7-156,-1-9-34,-11 20 45,4 20-56,-3 7-11,-3 6 11,-9 18 67,2 9 1,-5 10-1,2 2-11,6 0 0,1 4 0,0 0-609,-9 9 1,-2 2 0,5-1 567,11-6 0,3-1 0,3-2 18,2 1 1,2-1-334,3-3 0,2-1 294,1-4 0,1 0 6,4 26 0,10-9 0,9-7-11,13-9 0,14-10-45,12-8-380,-24-12 1,2-3 317,5 1 0,0-3-45,4-2 1,1-3 5,1-1 1,1-1 38,-1-2 0,1-4-89,11-5 0,-3-1-18,-19 5 1,-2-1 892,6-2 1,-7-4-591,-10-13 825,-13 10-533,-7-3-124,-13 13-78,-4 5 879,-9 3-935,-1 4-11,-4 3-45,-1 11-11,0 6-45,2 12 0,5 2-11,5 2-1,8-1-10,4-1-101,13-2-34,6-3-11,15-3-179,7-4-113,9-5 135,4-5 280,5-5 12,-2-4-1,-5-7 34,-12-2 45,-13-8 67,-13-3 0,-6-2-45,-6-4-33,-5-3-34,-4-4 0,-7-2-12,2 1 1,2 5-78,5 4-35,4 9 24,2 5 55,5 4 45,9 3 11,10 2 56,16 4 79,10 9-68,8 8-61,-27-7 0,0 3-17,8 10 0,0 2-6,-12-6 1,-1 2 5,5 7 0,-5 2 0,-5 16 56,-10 0 90,-6-2-34,-11-4-3392,-4-9 3426,-9-10 145,0-12-11,2-7-79,2-5-66,2-10-23,5-6-56,4-14 3336,2-9-3504,14-11 39,-2 21 0,4-1-323,6-3 1,3 0 182,4-2 0,2 1-90,1 1 1,3 0-976,12-8 1,1 2-1379,-14 13 1,0 1 2655,8-4 0,-4 5 0,-10 9 0,-9 7 0</inkml:trace>
  <inkml:trace contextRef="#ctx0" brushRef="#br0" timeOffset="602">3743 2025 25891,'-36'0'549,"-4"10"-314,2 29-78,-3 8-124,22-21 1,1 0-730,1 2 1,3-1 695,-8 28 23,9-2-46,6-1-78,5-4 295,12-4-463,6-5-157,30-2 179,-5-15 112,17-5-143,-14-14 278,-5-6 769,-6-4-534,-12-5 225,-11-6-80,-7-2-223,-15-6-22,-8-4-23,-15-2-90,-7-1 193,-4 2-248,-1 2-180,3 7-481,5 4-1189,7 7-5467,6 6 7350,11 3 0,7 2 0,5 0 0</inkml:trace>
  <inkml:trace contextRef="#ctx0" brushRef="#br0" timeOffset="768">3817 2275 25263,'0'-10'-313,"0"3"-2073,0 7-7445,0 0 9750,-3-20 1,2 15 0,-2-15 0</inkml:trace>
  <inkml:trace contextRef="#ctx0" brushRef="#br0" timeOffset="1210">4184 1924 26463,'28'-28'93,"0"1"0,0 2 1,-1 7-94,13 13-45,3 9 11,0 12-33,-3 13 11,-5 16-67,-20-18 0,-2 2-164,-2 1 0,-2 1 209,-3 1 0,-2 0-113,1 30 46,-11-6 66,-10-5 79,-10-7 0,-12-8 0,-7-4 56,-4-6 123,-2-4-78,2-6 67,8-7 88,11-4-177,11-4-46,11-1 57,4 0-90,25-3 0,10-2 22,30-1-189,-25 3 1,0 1 155,5 1 0,0 0 0,-1 2 0,0 3-6,-1 0 0,-2 3-67,-4 1 0,-1 1-853,25 16 231,-12-2-291,-11 1-1815,-11-2-303,-12-2-6716,-7-1 9523,-14-5 1,7-6 0,-8-3 0</inkml:trace>
  <inkml:trace contextRef="#ctx0" brushRef="#br0" timeOffset="1592">1649 2524 26631,'35'21'201,"-1"0"1,7 0 0,2-2-113,9-2 1,3-3-1350,-10-3 0,3-1 0,2 0 1282,9 1 1,2-1-1,3-1-519,-10-1 1,1-1 0,1-1 0,1 1 498,-7-1 0,0-1 1,2 0-1,-1 1 1,1-1-98,2 0 0,1-1 1,0 1-1,0-1 1,0 1 91,0-1 1,1 0 0,0 0 0,0 1 0,-1-1-5,0 0 0,-1 0 0,0-1 1,-1 1-1,0 0-7,-2 0 1,0-1 0,0 0-1,-2 0 1,1 1-66,8 0 1,0 0 0,-1 0-1,-1 0-64,-5-1 0,0 1 0,-1-1 0,-1 0-257,10 0 1,-1 0-1,-3-1-781,-8 0 0,-1 0 0,-4-1-3735,9 0 1,-5-2 4423,14-7 1,-33 5-1,-15-4 1</inkml:trace>
  <inkml:trace contextRef="#ctx0" brushRef="#br0" timeOffset="2771">1114 1046 21051,'-38'34'1226,"21"-6"1,5 6-941,11 23 0,8 7-1836,-5-13 1,1 3-1,-1 0 1692,2 7 0,0 1 0,0 2-112,-2-13 1,1 1 0,-1 0 0,-1 0-6,1 0 0,-1 0 1,0 0-1,0 0-25,-1-3 0,1 1 0,-1-1 0,0 2-375,0 6 0,0 3 1,0-2-1,0-4 244,0-1 1,0-5-1,0 1-142,0 7 0,0-1 1,0-6-247,0-11 1,-1-4 518,-6 26 0,5-31 0,-5-6 0</inkml:trace>
  <inkml:trace contextRef="#ctx0" brushRef="#br0" timeOffset="3374">597 1227 16098,'54'-20'1058,"0"1"1,-1-1 0,-2 5 0,1-1 0,2 2 0,-1 0-2194,-1 1 1,-1 1 0,2 0 0,0 1 1201,6 0 0,1 1 1,1 0-1,-3 2-17,-10 2 1,-1 1-1,-1 1 1,1 1-184,3-1 0,0 1 1,1 1-1,1 0 166,0 0 1,1 0 0,1 1-1,0 1-17,1-1 1,0 1 0,0 1 0,1 0-12,0 1 1,1 1 0,0 0 0,-1 1-1,1 0 1,0 1 0,0 0-1,-1 2-5,1 0 0,0 1 0,0 0 0,0 1-133,-1 0 0,0 0 0,1 1 0,-1 0 119,-1 0 0,0 0 0,0 0 0,-1 0-28,-1 0 0,0 0 0,-1-1 0,0 1 11,-1-2 0,-1 1 0,0 0 1,0-1 21,-3 0 1,0-1 0,0 0-1,-1 0-21,13 1 0,0 0 1,-1-1-24,-3 0 1,-1 0 0,0-1-16,-4 0 1,-1-1 0,-1 0 7,-4 0 1,-1-1-1,-1 0-133,13 2 1,-3-1 152,-10-1 1,-3-1 1427,17 3-1500,-24-2 1746,-18-2-1477,-8 2 2630,-7 6-2328,-9 11 34,-6 22-303,2-11 0,-1 4-778,0 11 0,0 3 688,6-10 1,0 1 0,1 1-23,2 5 1,1 2 0,0-1-20,1 4 1,1 0 0,3 1-45,2 2 0,3 0 0,1 1-23,1 0 1,1 0-1,2-1 8,3 0 0,1 0 0,2-2-26,0 0 0,0-1 0,1-2-1,-1-2 1,0-2 0,-1 0 22,-1-5 1,-1 0-1,-1-2-13,2 14 1,-3-2-86,-3-10 0,-3-3 147,-3 21 55,-21-21-21,-17-15-46,6-15 1,-5-4-890,-9 1 1,-4-2 804,-10-1 1,-3-1-92,14 0 0,-2-1 0,-1 0-407,-4-1 1,-2-2 0,-4-2 548,8-2 0,-4-1 0,-1-1 0,3-1 0,6 3 0,2 0 0,6 2 0,-2-2 0,-15-6 0,0 0 0,1 0 0</inkml:trace>
  <inkml:trace contextRef="#ctx0" brushRef="#br0" timeOffset="4136">7527 1643 24188,'-36'-24'347,"-1"0"0,-1 2 1,-1 4-264,4 11 0,-1 3-1100,-7 0 0,-2 2 1100,-4 3 0,-1 2-470,-2 4 1,1 3 424,0 3 1,1 4-40,4 4 0,3 3-30,3 2 1,4 2 1,4 1 0,4 1-160,6 1 1,3 2 187,6-1 0,4 1-6,3 0 1,4 0 10,9 0 1,4-1-1,2 1 1,4-3-6,8 0 0,4-2-846,2-1 1,2-1 862,3-3 0,0-2-17,0 0 0,1-2 299,-2-2 1,-1 0-295,-3-1 1,-2-2 6,20 12 551,-14-6-551,-14-5 304,-11-7-227,-6-2 3310,-4-3-3254,-2 1 410,-12-1-421,-11 0-112,-21-1 1,-13-1-35,26-5 1,-1 0-168,-2-1 0,1-2 140,2-2 0,2-2-219,-23-11-661,16-2-2084,19-5-6828,14-5 9375,23-8 1,-9 18 0,8 3-1</inkml:trace>
  <inkml:trace contextRef="#ctx0" brushRef="#br0" timeOffset="5135">7328 2056 26171,'4'35'22,"0"0"1,0-4 0,3-1-326,18 19-168,-4-16 68,8 4 78,-7-21 123,-1-7 158,0-5 21,-3-2-111,-1-4 89,-4-7 45,-2-7-22,-4-9 33,-4-3-11,-1 0 123,-2 1 23,0 8 78,0 5 33,0 7-134,0 4-22,0 2 22,0 10 270,0 6-236,0 12-90,0 3-67,3 2 34,5-5-23,3-2-11,4-3-112,3-4-11,7-2 33,9-4-336,10-2-112,8-6 241,-15-5 1,-2-3-52,16-13 219,-21 4 0,-3-5-296,1-26-569,-6-12 1106,-11 23 0,-2-2-28,-1-2 0,0-2 145,-1-2 1,-1 0-6,-2 2 1,-1-1 133,0 4 1,-1 1 111,-1-23-122,-1 16-90,0 15-113,0 13-122,0 8-23,0 5-23,-4 5 1017,-3 12-837,-7 16-79,-5 24-311,9-21 0,0 3 244,2 6 0,0 2 11,3 3 1,1 2-785,1 4 0,2 0 762,1 2 0,1 0-6,2 2 1,0 1-541,2-1 1,0 0 433,3 0 0,1 0 22,-1 0 0,1 0 51,-1 0 0,0-1-45,-2-2 0,0-1-157,-2-6 0,-1-2-90,-1-9 1,-1-4 27,0 14 259,0-22 659,0-15-201,0-6 1320,-1-8-1633,0-15 1270,-1-3-1371,-3-17-11,-1-1 11,0-8-57,1-8 29,3 24 0,1-2-543,-1-2 1,1-1 531,3-3 0,1-1-129,3-3 0,2-1-206,3-1 1,3-2 369,3 3 0,3-1 1,0 3-3,2-4 1,1 2 5,9-10 0,0 7 0,9 8-24,-3 19 24,-7 12 12,-2 9 10,-5 16 1168,-5 12-977,-7 16 44,-6 8 69,-12 4-136,-12-1-111,-12-4-57,9-26 0,-3-2-203,-2-1 1,-1-1 174,-2-1 0,-1-1-67,-1-2 1,0-3-266,-26 11-402,7-12-403,11-7-3384,9-13 4527,10-15 0,8 9 0,7-8 0</inkml:trace>
  <inkml:trace contextRef="#ctx0" brushRef="#br0" timeOffset="5658">8720 1747 24849,'1'43'345,"1"0"0,0 0 0,-1 2 0,0 0 1,0-1-318,-3 18 0,0 0-840,1-19 1,0 0 0,1 0 811,-1 0 0,2 0 0,-1-1-6,0 18 1,0-1-63,2-3 1,0-2-95,0-2 0,0-1-128,2-5 1,-1-1 131,1-2 1,0-2-11,-1-6 0,1-2-33,5 22 675,-1-15-609,1-10 79,-1-10 56,-2-4 1207,-1-6-1151,-3-5 1066,0-3-1033,-2-8-13,0-8-76,-1-12 0,-1-12-22,-1-9-57,1-8-28,2 10 1,3-1-324,3 11 1,1-1 345,3-11 0,3 2 22,4 13 1,3 4 22,1 1 0,2 1 39,2 2 0,2 3-181,0 2 1,2 2 185,0 3 1,0 2-6,29-5-34,-6 9 23,-8 5 11,-12 8 67,-12 7 740,-11 9-628,-5 8 56,-15 2-56,-5 2-78,-15-3-56,-4-4-11,-4-4 353,1-5-768,0-4-253,5-4-7289,2-5 7923,16-2 0,3-2 0,12 0 0</inkml:trace>
  <inkml:trace contextRef="#ctx0" brushRef="#br0" timeOffset="5998">9632 2566 25084,'-22'33'74,"-1"1"1,3-3 0,6-4-75,12-3-101,2-2-44,0-3-79,4-1-79,2-6 79,5-1 101,2-6 123,0-3 34,3-1-1,0-4 46,1-5-12,-3-7 23,-2-5 44,-6-5-100,-3-5-34,-4-4 0,-7-3-68,-4 1-133,-11 2-4091,-22-2-5539,6 12 9594,-15 0 0,31 16 0,6 3 0</inkml:trace>
  <inkml:trace contextRef="#ctx0" brushRef="#br0" timeOffset="6582">10028 2435 24860,'-36'3'375,"-1"0"1,-24 7-421,35 12-45,10 7-100,7 7-1,9 5-55,15 3-45,11 0-569,-5-21 0,3-1 596,2-1 1,2 0 61,0-1 1,1 1 357,-2-3 0,-1 1-156,17 15 0,-13-5 45,-14-4 436,-8-6-212,-7-1-68,-8-4-43,-4-3 787,-11-5-587,-16-3-208,9-9-139,-10-3-11,17-8-157,6-3-168,5 0-45,6-4-1456,14-13 1232,7 7-303,16-13 461,6 11-458,7-5 355,2-2 539,-24 18 0,0 0 403,19-22 214,-6 4 178,-12 3 326,-6 6-123,-11 8-181,-3 5-335,-4 7-213,0 5 188,-6 4-143,-5 4 44,-8 8-201,-5 9-66,2 6-91,4 5 0,10 1 0,5 4-80,14 2-356,11 0-360,23-1-796,-16-17 1,3-2-1502,8 1 1,2-1 3092,7 0 0,-3-1 0,11 3 0,-9-6 0</inkml:trace>
  <inkml:trace contextRef="#ctx0" brushRef="#br0" timeOffset="8253">12279 2242 25454,'-37'4'108,"1"0"1,1 2-1,4 3 83,-5 24-90,4 1-45,8-2-45,8-4 11,9-4-22,3-3-11,4-3-34,0-3-33,8-3-157,6-3 67,12-3-12,8-3-33,5-3 78,2-3 124,-3-5 22,-6-6 1,-7-6 32,-4-19 35,-9 7-46,-4-12 102,-7 20-113,-1 6-22,0 8-22,0 6-68,1 4 90,3 6 0,4 10 101,8 13-11,5 13-12,3 8-875,2 3 831,-2 5-23,0-1 7,-5-2 94,-4-5-22,-7-11 33,-4-10 112,-4-11-45,-6-6 12,-5-7 761,-9-3-896,-7-2-15,-1-2-52,-3-5 0,4-4-112,5-7-112,7-3-179,9-7-360,9-8-211,17-12-825,9 4 1,6-1 1266,-3 7 0,3 0 379,-4 5 1,2-3-1,2 3 250,-1 3 0,1 1 1,-3 3 366,3-2 1,-3 3 56,5-3 1,-4 5 587,-10 9-359,-14 8-211,-4 3-136,-4 2-67,-1 1 179,-5 4 35,-6 5 176,-13 10-424,-9 9-78,-5 3-55,1 0-124,6-2-45,11-3 0,9-2-34,8-1-56,13 0-89,13-2-213,21 0 179,-14-12 0,4-1-977,4 0 0,3-2 787,4-1 0,2-1-102,0-2 1,1 0-190,-1-1 0,-1-1 380,-3-1 0,-1-1 135,-5-1 0,-2-1 179,24-9 27,-14-2 343,-13-1 224,-13 2 179,-10 1 1139,-6 2-1542,-6 0 739,-5 1-639,-6 3-64,-4 2-114,-5 2 32,-1 2-144,-2 7-1,1 3-45,1 10-89,4 3-45,5 2-22,6 1 10,3-1-55,4-3-67,3-2-90,6-3 0,5-4-90,8-5 0,6-2-11,6-4 101,3-3 202,0-6 22,-3-6 33,-6-9 1,-6-4-23,-5-7 56,-3-7-33,-5-8 89,-1-11-903,-5 25 0,0-1 791,1-2 0,-1-2 45,0 0 0,0 0 3,-1 3 1,1 2 243,-1-21 22,0 21-247,0 18-78,0 10 0,0 14 90,-1 14 246,-3 20-180,-3 20-106,4-7 1,0 2 315,1-13 0,0 0-366,1 14 0,3-1-28,1-21 0,2-2-130,8 27-312,9-7-315,5-8-1344,9-5-246,8-7-7456,8-6 8585,2-11 1,-23-8-1,-8-6 1</inkml:trace>
  <inkml:trace contextRef="#ctx0" brushRef="#br0" timeOffset="8525">14552 2122 25869,'-37'25'422,"-1"0"0,2 2 0,4 1-333,10 1 1,3 2-472,0 2 0,1 2 382,2-1 0,1 3-1895,1 15 1,3 0 1765,3-14 0,3 0-84,0 11 0,4-2 523,16 9-1274,11-2-862,15-9-2455,9-9-5550,7-11 9103,-25-17 1,-2-3 0,5 2 0,-6-6 0</inkml:trace>
  <inkml:trace contextRef="#ctx0" brushRef="#br0" timeOffset="8930">14802 2385 24905,'56'2'45,"1"7"-45,-9 19 0,0 6-1008,-5 2 963,-7 3 34,-9-3 167,-9-3-346,-9-5 133,-5-5-33,-3-7 90,-3-5 56,-6-6 562,-5-4-506,-6-5 33,-3-6-22,1-11 113,0-8-24,5-8 80,5-5-214,6-5-67,7-3-11,11-1-488,8 2 196,14 6-156,5 8-482,5 9-1546,2 10-2645,0 10 5121,-2 2 0,-19 4 0,-8 0 0</inkml:trace>
  <inkml:trace contextRef="#ctx0" brushRef="#br0" timeOffset="9242">15333 2473 25690,'-23'33'52,"-1"0"0,2-3 1,7-4-31,20-6-22,6-2-146,9-1-22,9-4 0,6-4 67,5-5 101,1-2 0,-2-3 33,-7-6 23,-7-5 68,-11-9-24,-7-4-100,-10-5-33,-11-1-1,-12 0-201,-12 5-471,-9 3-1075,-3 9-4035,3 5 5816,6 5 0,19 4 0,8 0 0</inkml:trace>
  <inkml:trace contextRef="#ctx0" brushRef="#br0" timeOffset="9452">15672 2894 25690,'-31'32'85,"-1"-1"1,2-2 0,1-6-310,-5-6-572,3-6-772,8-5-1704,10-4 3272,10-3 0,3 1 0,3-2 0</inkml:trace>
  <inkml:trace contextRef="#ctx0" brushRef="#br0" timeOffset="9811">15831 2447 25555,'37'-7'78,"0"0"1,0 3 0,-3 5-79,16 14 0,-14 4 0,0 3 0,14 13-6,-19-11 0,-2-1-106,1 10-90,-8-3-44,-10-3 55,-7-5 57,-6-1 100,-10-5 34,-4-5 45,-9-5 157,-1-4 336,-9-16-202,10-5-157,-4-16-44,17-3-91,5-6-44,4-5-168,15-2-827,7-1 468,-2 27 1,3 1-2141,24-20-2274,3 11 4941,-4 11 0,-18 11 0,-8 7 0</inkml:trace>
  <inkml:trace contextRef="#ctx0" brushRef="#br0" timeOffset="10001">16414 2580 25196,'-17'33'396,"-1"0"0,2-3 0,2-2-396,3 4-661,-1 11-571,6-12-2219,1 7-6380,5-19 9801,10-8 0,-7-6 0,7-4 0</inkml:trace>
  <inkml:trace contextRef="#ctx0" brushRef="#br0" timeOffset="10264">16851 2399 22575,'28'48'743,"0"1"0,-2-3 0,-3 0-581,-6 3 1,-3 0-552,-4-12 0,-2-1 400,0 11 0,-2-1-11,-4 7 0,-8-10 170,-4-10-271,-8-10-2108,-10-9-2856,11-8 5065,0-14 0,14 5 0,3-7 0</inkml:trace>
  <inkml:trace contextRef="#ctx0" brushRef="#br0" timeOffset="10493">17484 2672 26832,'49'-24'-45,"-1"-1"0,-1 2 1,-2 7-80,-12 13 1,-1 5-451,3 0 1,0 1 225,0 2 1,0 2-138,-1 1 1,-1 2-2586,25 13-875,-14 2-3607,-17-2 7552,-14 0 0,-10-12 0,-3-1 0</inkml:trace>
  <inkml:trace contextRef="#ctx0" brushRef="#br0" timeOffset="10634">17627 2855 23348,'38'-7'-874,"-1"0"0,1 0 0,-3 1 0,-2 2 0,-6 0 0</inkml:trace>
  <inkml:trace contextRef="#ctx0" brushRef="#br0" timeOffset="10855">18596 2389 26138,'-10'58'377,"1"0"0,-1 0 1,1-1-367,3-8 0,0 0-900,2 0 1,1 1 888,1 1 0,1-1-45,2-3 1,2-1-58,1-3 1,2 0-157,1-3 1,2-1-281,2-3 0,1-1-297,0-1 1,0 0-2007,0-2 1,0-1 2979,8 26 1,-10-24 0,-4-11 0</inkml:trace>
  <inkml:trace contextRef="#ctx0" brushRef="#br0" timeOffset="13422">7715 4209 24591,'28'33'265,"0"-1"0,0-2 1,-3-4-210,3-3 33,18-2-67,-10-20 1,2-6-40,-7-1 0,0-3-586,9-10 0,-3-5 569,-15 0 1,-4-2 33,-1-1 0,-1-2 125,-3 0 1,-1-2-98,-4-13 0,-2-3-11,-1 12 0,-2 0-12,-1-10 1,-2 0 5,-5-13 315,-6-3-114,1 24-167,-2 3-112,8 28 33,2 6 158,1 39-80,0 2-27,1-3 0,0 2 41,1-5 0,2 1-47,2 1 0,1 1-11,3-2 0,1 0 0,2-1 0,2-2-6,-1-4 1,1-1-118,13 19-45,-1-13-56,-1-10 22,-2-11-67,2-6 79,-1-9 33,2-12 90,0-11-146,-1-17-107,-10 2 1,-2-3 291,-5 8 0,-1-3 24,-1-4 0,-2-6 1,0 5 104,-3 4 1,-2 1-102,0-9 0,-2 3 124,-2 1-23,-1 17-101,4 14 0,0 16 45,2 18 134,0 18-134,0 0 0,0 3-40,0-9 1,0 0-1,1 11 1,1-1-6,3 13 0,4-7 0,0-3-123,1-6 0,-2-5 522,-2-7-668,-2-8-156,-2-6 425,1-8 112,-2-4-112,1-8-34,1-9-67,1-9 101,2-7-78,3-2 78,3 4-23,3 5 23,4 7 23,4 8 55,6 4 79,2 11-67,3 6-46,2 10-44,1 8 0,-1 0-11,0 0 0,-2-4-79,0-4-33,-2-5-45,-1-6-112,0-6-180,-2-4 326,0-6 111,-2-8 23,-1-9 56,-3-7 56,0-20-10,-11 13 324,-1-11-191,-10 25 258,-1 4-101,0 10-280,0 3-89,0 3 167,-4 10-11,-1 6-78,-6 28-101,4-8 0,1 15-34,6-18-111,6 1-79,19 9-11,3-13-113,16 3 225,-6-22 55,0-5 68,-5-5 0,-4-3 0,-7-4-44,-2-6 44,-6-5 11,-1-3-11,1-4 22,0-3-11,3-2 57,2-3 55,2-1-123,3-2 67,-1 3-56,-1 2 23,-3 7 67,-3 8-79,-9 8-11,0 10 191,-4 10-67,6 19-124,-1-2 23,2 7-34,-1-14 0,-2-5 11,4 2-11,-5-8 0,2-1 11,-6-9 45,2-1-11,0 0-45,3-5-11,9-19-57,-2-1 57,6-13-78,-7 9 77,0 5 12,-3 6 0,0 8 0,-2 6 0,1 5 124,4 9 178,6 7-145,5 12-17,2-2 0,2 0-135,-5-6 1,2 0-520,10 7 0,2-1 396,-8-9 1,0-4-208,0 0 0,-1-2-1310,22 4-2164,-11-8 3799,-15-6 0,-13-2 0,-8 0 0</inkml:trace>
  <inkml:trace contextRef="#ctx0" brushRef="#br0" timeOffset="13626">8790 3987 25073,'43'-14'-207,"0"-1"1,0 0 0,5 2 0,1 1 0,0 2-691,5 5 1,0 2 0,1 0-2381,6 1 0,1 0 0,1 1 3199,-14 0 1,2 0-1,-2 1 1,-5-1-1,14 1 1,-5-1-1,-10 1 1,0-1-1</inkml:trace>
  <inkml:trace contextRef="#ctx0" brushRef="#br0" timeOffset="14104">11472 4333 23258,'44'-14'127,"0"-1"0,-1 3 0,-3 6-71,10 20-45,1 12-562,-24-8 1,-2 2 595,0 1 0,-1 3-28,0 0 0,-2 2-12,-1-1 1,-2 1 5,16 26-11,-8-2 0,-8-2 0,-8-4 176,-6 5-97,-4-20 449,-1 0-80,-3-23-45,0-3-190,-4-4 507,1-10-664,0-8 57,3-15-113,0-8 0,7-10-34,11-8-168,-5 27 1,4 0-91,4 0 1,2 1-498,1 2 1,1 1-770,0 4 1,1 2-4236,17-9 5793,-7 13 0,-15 11 0,-8 6 0</inkml:trace>
  <inkml:trace contextRef="#ctx0" brushRef="#br0" timeOffset="14307">12434 4598 23952,'8'59'728,"1"0"1,-1-4 0,-1-4-729,2 5-180,-3-13 1,-1 0-449,0 4 90,-2-13 1,-1-5-3239,-1-15-6055,-1-6 8697,-5-5 1,4-3 0,-5 0-1</inkml:trace>
  <inkml:trace contextRef="#ctx0" brushRef="#br0" timeOffset="14547">11904 3905 26821,'59'-19'-487,"-24"11"0,0 2-247,7 6 0,1 3-886,1-1 1,2-1 1619,16 1 0,-4 0 0,-1 0 0,-23-2 0,-1 0 0</inkml:trace>
  <inkml:trace contextRef="#ctx0" brushRef="#br0" timeOffset="14732">12762 3560 25420,'0'41'239,"0"-1"0,0 1 1,1-1-240,0-5 0,1 0-1457,1 2 1,1 1 1052,1 0 1,0 0-387,1 1 0,2-1-1533,-1-1 0,2 0 2323,0-1 0,-1-3 0,4 6 0,-4-11 0</inkml:trace>
  <inkml:trace contextRef="#ctx0" brushRef="#br0" timeOffset="16406">13521 4703 25611,'13'-56'560,"1"13"-560,4 41-33,1 9 33,2 13 0,1 16 22,0 19-270,-11-24 0,0 1 253,-1 3 1,0 1-12,-1-2 1,0 0-1609,0-1 0,-1-1 1570,8 25-136,-1-7-212,3 2 369,-5-20 23,-1-2-22,-8-21 320,-1-5-320,-3-2 3335,1-16-3481,-1-5 23,-2-18 66,-2-6-33,0-8-22,-1-1-132,3 0 244,1 5 11,3 9 11,4 9 33,3 10-10,6 7 55,4 5 45,1 4-11,4 2 143,-1 3-211,3 6-10,-2 7-12,2 10 23,-2 8 45,-1 7-45,-2 4 33,-4 2-44,-5-2-1,-5-4-33,-3-4 0,-2 4 0,-1-13-11,-4 8-34,0-22 12,-2-1 21,0-9-21,2-3 10,-1 0-66,0-8-12,-1-6-33,2-14-46,1-7-44,1-8 12,8-2-12,6-4 77,11 6 136,3 6 22,1 11 34,-4 11 79,-3 9 78,-4 4 100,-2 3-11,-2 5 12,-1 5-79,-3 5-44,-2 3-46,-3-1-33,-3 2-56,-1-1-12,0 0-33,0-3 0,1-1-67,1-4-157,1-2-113,4-2 1,8-2-101,9-3-426,13-1-537,10-1 55,9-4 639,0-5-2842,-2-8 3548,-8-5 392,-7-3 874,-11 2-112,-9 2-157,-8 5-100,-7 6-304,-2 5 3192,-2 2-3326,0 3-436,-3 10-23,-3 4 0,-2 12 0,0 1 0,4 2-56,2-2-12,2 0-55,8-4-337,15 7 191,2-11 68,9 1 78,-13-13-68,-4-4 158,-5-2 33,-6-1 0,-3-3-23,-2-5-33,-1-6-33,-10-19-1,2 6-56,-7-9-145,8 9-359,3 1-762,11 1-1266,39-9 684,4 8 448,-8 11 0,2 1 459,-8 5 0,0 2 1087,-1 2 0,0 1 571,26-2 1121,-13 4 258,-16 1-785,-15 1 505,-10 3 1590,-19 15-2476,-4 0-201,-13 12 571,1-5-807,3-1-67,3 2-133,4-2-24,6 0-90,4 0-10,4-3-1,3 0-22,1-2-179,13 2-79,1-9-78,15 0 33,3-9 102,6-2-57,6-9 157,1-5 0,-2-11 67,-20-2 1,-2-3 33,6-24-270,-12 15 1,-4-3 275,-5 5 0,-2 1-1,-1-2 1,0 0 22,0-1 0,-1 1-1293,1-5 0,0 2 1354,0-12 113,1 6 33,-2 35-235,-2 8 0,1 18 820,-5 8-506,-5 24-157,-4 7 1528,6-23 0,0 1-1641,1-1 1,1 1-11,0 29-23,1-4-90,4-19 1,1-1-426,7 17 61,-2-21 1,2-2-2091,14 6-4022,6-6 6555,4-10 0,-13-10 0,-2-5 0</inkml:trace>
  <inkml:trace contextRef="#ctx0" brushRef="#br0" timeOffset="16836">16035 4818 24681,'57'0'134,"-1"10"-111,-9 24-448,-23-14 0,0 1 425,-2 2 0,0 0 5,-1 1 1,-2 0-28,15 25 0,-8-3 262,-8-4-251,-9-6 109,-6 1-98,-6-17 168,-4-1 179,-7-15 378,-4-7-321,-1-7 134,-4-24-437,10-1-35,0-18-66,12 9-12,12-5-423,9-3 200,14 0 22,-14 27 0,3 2-897,10-3 1,3 2-2219,15-3 599,-18 13 1,0 5 2728,5 6 0,-17 3 0,-6 0 0</inkml:trace>
  <inkml:trace contextRef="#ctx0" brushRef="#br0" timeOffset="17141">16803 5183 25073,'-33'30'433,"0"-1"0,3-2 1,8-3-389,17-4-23,2 0-22,3 1-112,20 12-33,0-8 33,22 5-180,14-14 248,-14-8-12,8-5 56,-26-13 0,-10-7 0,-7-13-56,-8-6 44,-15-4-33,-10-2-123,-16 2-1088,-4 5-626,0 6-3934,8 4 5816,10 4 0,14 10 0,8 3 0</inkml:trace>
  <inkml:trace contextRef="#ctx0" brushRef="#br0" timeOffset="17373">17550 5101 24894,'36'-9'78,"0"0"1,15 0-1,0 4-336,-18 7 1,1 3-3111,11-1 0,0 3 1161,12 14-1683,-24-4 0,-4 1 3890,7 7 0,-4 0 0,-25-16 0</inkml:trace>
  <inkml:trace contextRef="#ctx0" brushRef="#br0" timeOffset="17565">17658 5295 24331,'47'2'157,"-1"0"0,2 0 0,1 1-157,-3-1 0,0 1-671,4 0 1,2 0 328,0-1 0,2 1-1339,-1 0 1,-1 0-3236,-1-1 1,-1-1 4738,-5 0 1,-4 0 0,7-1 0,-17 0 0</inkml:trace>
  <inkml:trace contextRef="#ctx0" brushRef="#br0" timeOffset="18080">18734 5576 26485,'43'7'0,"0"0"0,-2 0 0,-1-2-34,16-4-33,0-1 5,-21-7 1,-1-4 61,14-10 0,-19 2 0,-4-5 0,2-24 0,-14 20 0,-2-3-730,-1-3 0,-1-2 736,0-3 0,-1-1 50,-2 0 0,0-2-41,0-10 1,-2 2 23,-1 16 0,-1 2 34,0-5 0,-2 4-51,-12 5 1,3 14 10,-23 5 57,11 19 977,-9 10-977,13 15-23,10 1 1,3 3-40,2-8 0,3 2-13,3 13 0,5 0-15,2-11 0,4-3-17,2 2 1,4 0-91,0-2 0,2-1-134,1-1 1,2-1-156,-1-2 0,1-1-3677,9 3 0,-2-2 4073,9 5 0,-2-4 0,-31-24 0</inkml:trace>
  <inkml:trace contextRef="#ctx0" brushRef="#br0" timeOffset="18259">19037 5311 25992,'38'-19'-407,"0"0"0,-1 1 0,-1 6-1700,20 11-3406,3 1 5513,-2 0 0,-24 0 0,-9 0 0</inkml:trace>
  <inkml:trace contextRef="#ctx0" brushRef="#br0" timeOffset="18937">19718 5267 24939,'10'46'149,"0"0"0,0-2 1,2-4-106,11 8-588,5 1 555,0-1 0,2-3-11,-1-2 116,3 8-184,-12-21 26,-1 1 19,-14-24 23,-4-3 23,0-6 235,-1-9-258,0-6 34,0-11-90,0-5-22,2-1 22,7 0-34,3 3 57,17 0 22,-9 14 22,6 4 90,-2 11-1,-6 9-32,6 5 44,-10 10 44,1 7-44,-1 4-78,-2 1-23,2 11 12,-6-16-23,1 6 12,-7-20-12,2-2-12,-2-4 12,-1-4 0,1-3 23,-2-1-69,1-12-88,-1-24 134,0-1 0,1-15-56,3 17 0,4 4 33,4 7-10,1 8 33,3 6 22,0 6 90,11 15 23,-4 5-11,10 17-24,-7 5-32,4 6-68,-1 1 11,0-1-11,-2-5-1132,6 4-1524,-9-14-7175,6 3 9510,-10-16 0,-9-7 0,-2-5 0</inkml:trace>
  <inkml:trace contextRef="#ctx0" brushRef="#br0" timeOffset="21508">21053 5546 25174,'22'-22'162,"0"-1"1,19-14-39,-10 34-102,-4 1-22,4 4 0,-8 7-22,-3 6 22,9 27 11,-9-6 0,4 17-11,-9-13 0,0 0 0,-1-3 0,-1-5-22,-1-6-13,-3-8-88,-3-5 56,-3-7 67,-2-3 11,0-2-78,-1-7 11,-3-6-23,-3-10 12,-5-6 56,-2-6-34,2-1 45,1-1 0,6 3-3381,2-2 3381,4 15 23,3 0-1,4 16 23,3 2 22,2 2-11,2 3 0,2 4-11,0 7 3358,1 4-3392,-3 3-11,-2 1 12,-3 3-12,-2-1 0,-1 2 0,0-1 0,-1 1 0,0-1-247,1 4-10,-3-10-158,0 2-33,-5-12-23,0-2 471,0-5 146,0 0-146,4-12 0,4-20-34,3-3-17,2 3 1,1 1 39,6-3 11,9-4 11,-11 22 146,3 7-78,-8 4-23,2 6 44,-8 5-21,1 5-45,-1 5 33,0 3 12,1 0-12,3 1 0,2-1-67,3-2 0,4-4-235,21 2-46,-4-7-223,15-2-729,4-6 1121,-18-7 112,8-3 56,-26-6 224,-6-4 360,-6-2-13,-5 2 135,-2 3-247,-1 4-179,-3 5-67,-3 3-67,-4 2-56,-2 1-101,-1 5-34,2 3-22,3 7-34,2 4-33,3 4-46,2 0-67,3 1-22,6-3 1,4-1-248,14 0 236,-9-8 146,5-2 78,-16-8-101,-2-9-23,-4-6-189,-6-27 122,1 7-33,-3-15 79,3 19-1032,7 0 337,12 12 302,10 2-157,18 11-44,10 2-763,10 1 583,-30 2 0,1 0-56,0 2 0,-2 1 504,26 5 402,-11 4 584,-14-2 325,-13-3-134,-11-2 722,-5-1 353,-8 3-143,-8 1-618,-9 7-37,-8 3-266,-2 2-179,-1 2-269,4-2-23,3 0-111,5-3-56,5 1-35,4-3-21,6-1-1,2-3-22,4 0 0,0-2-56,6-2-112,5-3 67,10-1-45,3-4 34,3-3 56,-1-8 11,0-9 12,-1-11 66,1-9-33,-1-10 67,-8 5 1,-2-2 32,-2 10 1,0 1-207,2-13 0,1 2 330,6-6 313,-3 16-111,-8 15-191,-5 13-213,-6 6-10,0 8 268,-7 10 45,-6 12-101,-8 15-67,0 10-183,2 7 48,12-27 1,1 1-23,2 0 0,1 0-12,1-1 1,0 0-168,2 29-302,11-4-259,9-4-1904,18-4 2596,0-23 0,0-2 0,-1 2 0,17-3 0</inkml:trace>
  <inkml:trace contextRef="#ctx0" brushRef="#br0" timeOffset="21897">23217 5711 25286,'33'-1'168,"0"-1"1,29 8-147,-24 22-22,0 11-1330,-1 7 1319,-2 5-23,-4 1-11,-4 0-112,-7-4 423,-7-5-468,-6-6 209,-5-6-142,-2-7 68,-5-5 67,-2-8 699,-3-5-408,0-3 68,-1-12-68,2-4-66,1-12-180,4-5 134,1-4-179,10-5 0,9-4-56,12-1-191,12 2-123,6 4-302,1 12-4314,11 11-3205,-22 16 8191,4 11 0,-29-2 0,-4 1 0</inkml:trace>
  <inkml:trace contextRef="#ctx0" brushRef="#br0" timeOffset="22226">23839 6391 25073,'-34'16'567,"0"0"1,3-1 0,4 0-389,8 4-11,5 14-133,8-6 32,9 10-11,12-10-34,12 0-11,11-6 23,4-4-34,1-8 11,-3-5 90,5-11-45,-16-8-22,0-15-34,-20-8 0,-4-5-68,-6-3-66,-11 5-236,-9 4-313,-17 11-931,-11 12-3226,-8 7 4840,-2 8 0,25 0 0,10 1 0</inkml:trace>
  <inkml:trace contextRef="#ctx0" brushRef="#br0" timeOffset="25704">13179 6813 23258,'42'24'297,"1"0"0,0-1 0,-13-9 0,0 2-297,12 16 0,3 9 0,-9-5 22,-3 6-22,-14-15 0,-1 0-45,4 10 23,-1 4-12,-17-23 12,-2-6 22,-2-4-11,0-2 78,-15-1 11,2-3-44,-16 0 112,0-20 78,7-18-135,4-10-66,11-13-12,15 12-34,5 14 1,3 0-79,14-12-67,-8 17 0,2 3-370,12 0 538,4 13 0,-1 3 0,-8-1 0,29 2 0</inkml:trace>
  <inkml:trace contextRef="#ctx0" brushRef="#br0" timeOffset="25925">14074 6961 23504,'-18'50'441,"1"0"0,1-2 0,4-2-430,5 16-846,4 0 779,3-4-537,5-6-584,2-7-1735,8-8-6919,4-10 9735,2-8 1,-9-10 0,-3-4-1</inkml:trace>
  <inkml:trace contextRef="#ctx0" brushRef="#br0" timeOffset="26694">14648 7190 27034,'0'-36'-1681,"0"8"-1378,0 28-218,0 0 0,0 0 0</inkml:trace>
  <inkml:trace contextRef="#ctx0" brushRef="#br0" timeOffset="27183">15091 7484 22216,'36'-15'153,"0"1"0,-4 0 1,-2-1 2,8-18 35,-12 3 145,0-16-101,-15 2 17,-7 5 1,-2-3-355,0 9 1,-1-1 134,0-13 1,0 0 61,-1 12 0,1 1-34,0 0 1,0 1 263,3-29 280,-3 11-403,1 13-101,-2 13 11,0 11-112,0 7-45,0 5 34,-5 27 573,0 6-450,-6 29-23,3 2-364,5-29 0,1 0 297,0 0 1,2 0-23,1 0 0,2-1 0,9 29-73,3-22 0,5 0-118,-3-12 1,3-1-300,6 6 0,3-3-261,18 1-1255,1-9-2094,-2-6-5167,-7-8 9267,-11-4 0,-14-3 0,-7 0 0</inkml:trace>
  <inkml:trace contextRef="#ctx0" brushRef="#br0" timeOffset="27361">15175 7078 23661,'59'-12'-1498,"0"1"0,-1 1 1,-3 4 1497,-12 7 0,-3 3 0,7-1 0,-11 2 0</inkml:trace>
  <inkml:trace contextRef="#ctx0" brushRef="#br0" timeOffset="28040">16058 7105 23997,'2'38'258,"0"0"0,0-3 0,2-1-214,14 24-44,-2-15-89,8 9-146,-7-22-12,-3-5 11,-3-6 136,-5-5-46,-2-4 135,-3-4 11,0-4 101,-1-1-101,0-10 0,0-4 0,0-13 0,0-5-45,5-6 106,5 1 1,4 1-62,6-8 5,-3 11 1,1 4 84,5 12 190,6 7-33,-10 5-23,3 12-90,-14 7-33,-3 12-23,-1 8-66,1 4-1,-1-1-11,1-2 0,1-4-11,1-2-180,1-4-134,1-2 45,-1-5 191,-1-6 10,-3-4 79,-2-5 79,-1-2-46,-1-15 46,0-2 22,-2-35-34,2 8 11,-2-18-67,6 17 23,4 6-23,4 9 12,4 9 10,-2 9 23,0 7 79,-2 5-23,0 10 22,0 7 135,3 30-202,-3-9-33,3 16-12,-7-18-22,2-2-56,-2 0-381,2-5-807,0-2-3383,4-6 4627,5-8 0,-7-7 0,-1-5 0</inkml:trace>
  <inkml:trace contextRef="#ctx0" brushRef="#br0" timeOffset="28272">17211 7369 26082,'39'-6'59,"1"0"1,-1 1 0,0 1-88,-5 3 0,0 2-428,1 0 0,-1 1 131,0-1 0,-1 1-440,0 2 1,-2 0-1130,24 3-536,-7 4-6131,-16 0 8561,-14 3 0,-11-7 0,-7 0 0</inkml:trace>
  <inkml:trace contextRef="#ctx0" brushRef="#br0" timeOffset="28489">17200 7543 22014,'-3'0'1793,"-1"0"-449,4 0-1299,90 16-45,-38-9-839,-3-1 1,10 2 0,-6-2 361,-12-4 1,-1-2-779,14 2 0,1-1-1636,-13 0 1,-3-1 2890,4 1 0,-4-1 0,6 1 0,-11-1 0</inkml:trace>
  <inkml:trace contextRef="#ctx0" brushRef="#br0" timeOffset="28723">18405 7166 25510,'4'41'173,"1"1"1,-1-1 0,2 19 0,1-5-163,0-20 0,-1-2-792,-1 3 0,-1-1 781,-1 2 0,-1 0-196,-1-1 0,0 0-348,-1-2 0,0-2-1017,-3 28-6271,-2-10 7917,-1-11 0,2-17 0,1-9 1</inkml:trace>
  <inkml:trace contextRef="#ctx0" brushRef="#br0" timeOffset="29672">19732 7584 25107,'28'-2'67,"0"6"-67,-8 13-23,3 10 23,-2 4 23,2 9-23,0 3 0,0 4-123,0-2-124,-3-2 79,-2-6-112,-6-8-56,-4-8-157,-4-6 202,-2-7 291,-1-3 112,-1-3-68,0-1-44,0-7 0,-2-6 34,-1-9 89,-2-8-67,1-5-56,1-24-33,7 12-85,4 9 0,2 3 264,6 2-68,8-1 34,-12 25 34,-2 4-45,-1 3 146,0 4 145,7 17-258,-6 0 57,7 16-46,-5-6-66,2 2-23,0 0-45,4-3-11,-3-3 22,3-3-22,-4-3 0,0-5-11,-5-3-79,-2-3 34,-4-5 45,-1-1-11,-1-3-45,-1-6-45,3-5 89,-2-8-167,6-21 44,0 9 12,5-11 22,3 17 101,0 6 11,2 6 0,1 5 44,-1 5 35,0 1 55,-3 2 34,-2 0-33,-4 3-12,-2 2-11,-3 6-34,1 2-11,-2 2 1,1 2-46,0 0-11,2-1-123,11 6-336,4-6-314,15 6-492,10-4-1607,14 0-557,-22-9 1,1-1 3417,5 0 0,-2-1 0,9 1 0,-9-4 0</inkml:trace>
  <inkml:trace contextRef="#ctx0" brushRef="#br0" timeOffset="30440">21181 7918 26295,'-31'-14'106,"0"0"0,-22-7-106,38 26 0,2 5-33,4 13-1,5-2-22,1 8-45,6-7-22,4-1-78,6-1-91,12 2 79,-6-8 112,3-3 67,-14-9 23,-5-2-224,-1-5-23,-6-4-10,-4-8 32,-4-3 35,-1-3-147,2 0-1008,10-8 606,14 10 335,16-3 214,18 14-46,14 5-198,-26 4 1,1 1 276,4-1 0,0 2-129,4 0 1,0 2-18,1-1 0,-1 2-118,2 2 1,-2 0 403,-3 0 0,-2 0 28,22 6 919,-24-3 213,-20-4-180,-20-1 79,-16 0-101,-16 1-168,-18 3-489,-9 0 1,30-2 1,-1 0 95,-26 6-135,8 2 494,14 0-651,8 6-55,16-5-12,4 6 11,10-7-11,9 2-11,7-1 313,13-1-582,7-2 33,4-5-44,1-3-22,-1-3-382,-4-5 483,-4-8 201,-4-11 11,-6-10-11,-5-12 45,-5-8 67,-5-6 79,-1-2 2,-2 6-58,-1 10 413,-1 13-166,-2 13-136,0 10-111,-1 6 10,0 2 326,-16 17-348,5 1 266,-12 17-322,12-1-45,5 2-22,4 3-78,6 1-269,10 1-448,13 0-932,16-2 1727,4-13 0,1-3 0,-5 2 0,-8-11 0,0 0 0</inkml:trace>
  <inkml:trace contextRef="#ctx0" brushRef="#br0" timeOffset="30861">22220 7730 25723,'49'-20'180,"4"13"-158,-2 30-504,-22-6 0,-1 1 482,1 4 0,-1 0 150,-2 2 0,-1 3-173,2 8 1,-3 4-68,-9-2 1,-2 0-7,0-1 1,-3-2 63,-11 22-80,-8-28 112,-4-8 0,-4-8 505,3-7-370,-1-4 280,-2-17-191,6 1-67,0-17-56,9 4-45,7-5-56,10-5-45,13-5-326,14-1 231,-18 21 0,2 2-68,0 2 1,2 1-734,24-9 67,-4 11-1031,-9 9-952,-9 9-4762,-10 9 7619,-7 6 0,-8-3 0,-2-3 0</inkml:trace>
  <inkml:trace contextRef="#ctx0" brushRef="#br0" timeOffset="31161">22912 8128 23381,'-30'28'575,"0"1"0,3-3 1,6-2-487,14 0 34,3-1-89,7 0 33,9-2-44,7-2 10,12-1-10,24-1-12,-10-6 22,16-2 12,-20-8 12,-6-6 234,-6-6-22,-11-11-112,-8-9-157,-6-9-11,-18-5-90,-9 9 0,-5 2-185,2 8 0,-2 3-430,-11-7 0,-2 4-1917,-12 4-3093,12 11 5726,19 7 0,12 4 0,10 0 0</inkml:trace>
  <inkml:trace contextRef="#ctx0" brushRef="#br0" timeOffset="39560">1732 8014 15168,'-35'0'2437,"1"0"0,-23 0-1485,41 0 124,6 0 706,3 0-1199,4 0 10,26 0-145,18 0-728,-2 0 0,7 0 353,11 0 0,5 1-567,-14-1 1,3 1 0,0 0 497,5 0 0,1 0 0,4 1 9,-13 0 0,3 0 1,1 0-1,1 1 1,-2 0-141,9 1 1,0 0 0,-1 1 0,2 1-291,-9-2 0,1 2 0,0 0 1,-2-1-1,-4 1-330,10 2 0,-5-1 0,-6 2-1309,2 2 0,-11 2-4847,-16 2 6903,-24 0 0,1-7 0,-7-2 0</inkml:trace>
  <inkml:trace contextRef="#ctx0" brushRef="#br0" timeOffset="39814">2353 8196 25847,'-13'49'82,"0"0"0,2-2 0,2-1-93,7-9 0,1-2-320,0 0 1,1 1 66,0-1 1,0 0-624,0-2 1,1-1-1097,4 27-1648,3-9-3585,3-11 7296,1-10 1,-6-15-1,-1-8 1</inkml:trace>
  <inkml:trace contextRef="#ctx0" brushRef="#br0" timeOffset="40254">2389 8517 14461,'-4'-57'2487,"0"0"1,1 7 0,1 8-1244,1 7-830,1 18-335,0 11 467,1 21 170,4 11-370,2 23-234,1-5 0,1 3-96,-3-10 1,1 0-210,2 11 0,-1-1 215,5 12-22,0-6-34,2-7 34,-1-6-134,0-6 44,-2-8-78,-1-4 0,-3-8-44,-2-4 200,-2-4 427,-3-4-415,1-1-78,-2-7 22,1-7-56,0-11 0,2-9 34,3-4 44,5-1 23,15-7 11,-3 18 33,11 3 68,-8 20 56,1 7 89,-1 10-111,0 7-34,-1 11-101,-2 3 22,1 1-22,0 1-224,1-1-347,0 2 201,1 1-3865,-1 0 4235,2-10 0,-13-11 0,-2-9 0</inkml:trace>
  <inkml:trace contextRef="#ctx0" brushRef="#br0" timeOffset="40632">3480 8381 24849,'-39'29'496,"0"1"1,2 1 0,6 2-475,14-2 1,3 0-523,1 2 1,2 1 499,2-2 0,2 0-11,0 27 232,4-6-658,9-20 0,2-2-526,8 11 152,16 6-421,1-24 750,5-5-459,3-6-1098,0-7 2584,9-11 744,-21-7-101,-1-8 10,-22-2-223,-11-1-437,-8 3-235,-11 1-225,-11 5-78,-4 2-78,-5 5-628,-1 3-1468,3 3-2947,7 1 5121,8 0 0,13 0 0,7 0 0</inkml:trace>
  <inkml:trace contextRef="#ctx0" brushRef="#br0" timeOffset="40797">3754 8759 25364,'0'0'0</inkml:trace>
  <inkml:trace contextRef="#ctx0" brushRef="#br0" timeOffset="41014">4180 8436 25981,'-3'49'358,"0"0"1,-1-1-1,2-1-296,4-5 0,2 0-591,1 0 0,0 1 523,3 0 1,2-1-197,-1 1 0,1-1-84,0-3 1,-1-1-427,-2-2 0,0-3-3266,2 24 3978,-5-16 0,-3-19 0,-1-12 0</inkml:trace>
  <inkml:trace contextRef="#ctx0" brushRef="#br0" timeOffset="42084">2120 6345 18659,'9'60'123,"0"0"0,-1 0 0,-5-15 0,1 0-157,8 10 1,4 5 0,-2-12-113,-3-7 2104,-2-9-2093,-2-8 1060,-1-8-959,-2-7 569,-3-4-524,0-3 2259,-1-1-2170,-2-5-21,-7-6-34,-5-10 22,-9-9-11,-5-8-56,5 3 0,0-2 11,5 8 0,1-1-11,-6-10 0,3-3-51,8 1 1,3 1-17,-2-21 28,10 24 0,7 2-51,13 8 1,5 4 21,23-4 51,-11 11 1,4 5-40,1 6 0,-1 5-68,15 6-66,5 6 33,-40 11 134,-11 5-10,-6 7 10,-8 5 23,-6 6 23,-8 3-23,-6-1 0,-1-1 0,2-6-79,6-6 35,4-7-337,3 0 235,3-12 146,4 1-11,2-13-34,2-2 0,0-2 12,20 1 33,7 0 67,24 4-56,6 6-288,3 5 322,-30-5 0,-1 2 28,-1 2 0,-1 2 61,20 22-56,-26-15 1,-2 1 391,10 26-357,-13 2-23,-8-6 257,-16-10-56,-12-6-123,-17-14-73,-1-8 0,-4-6-89,-3-7 0,-1-4-422,2 1 1,1-4 124,6-6 0,7-4-987,9-16-3638,19 5 1,7-3 3462,15-21 0,-2 5 1,0 24-1</inkml:trace>
  <inkml:trace contextRef="#ctx0" brushRef="#br0" timeOffset="42610">2752 6713 22821,'10'41'1950,"-1"-1"-1693,-5-6-145,5 2-56,3 0-11,4-2-23,6-3-22,5-3-56,5-4-22,6-7-56,4-4-376,5-6 275,4-4 156,-1-1 46,-5-3-57,-10-7 79,-14-7-45,-10-10 45,-11-7 22,-10-3 0,-6-3 0,-5 3 101,2 7-100,6 10-12,5 10 218,4 8-218,3 14 134,1 13 34,8 18-89,6 14-51,-2-25 0,2 0-425,3 5 0,2 1 441,1 2 1,2 0-6,3 2 1,1 0 10,0 0 1,1 0-46,0-2 1,-1 0-1,-2-5 1,-2 0-6,-6-3 0,-2-1 11,2 24 23,-18-9-23,-19-8 11,-15-9 12,-14-12 112,-4-9-350,-2-10 260,1-15-33,4-10-12,9-16-11,12-11-190,14-8-6,19 26 0,5-1-498,6-2 0,5 1 340,10-2 1,6 1-810,7 1 1,4 2-122,6 3 1,4 3-1470,-17 11 0,1 2 0,0 2 2753,2 2 0,0 1 0,-3 3 0,-2-1 0,-4 2 0,20 0 0</inkml:trace>
  <inkml:trace contextRef="#ctx0" brushRef="#br0" timeOffset="44093">6818 9193 26631,'2'45'227,"0"1"1,0-1 0,-1 0-183,-1-3 0,0-2-34,0 0 0,0 0-11,0-3 0,0 0-6,0-4 1,0-1-185,2 27-214,3-11-335,3-6-942,5-9-3518,2-7 5199,5-11 0,-10-8 0,0-5 0</inkml:trace>
  <inkml:trace contextRef="#ctx0" brushRef="#br0" timeOffset="44355">7636 9503 26451,'41'-6'4,"-1"0"0,2 1 0,-1 1-100,-4 5 1,0 1-419,2-1 1,0 1 115,0 1 0,1 0-202,-2 0 1,1 0-561,-3-1 1,1 1-898,-3 0 1,-2 1-5619,24 3 7719,-16 1 1,-20-4 0,-11 0 0</inkml:trace>
  <inkml:trace contextRef="#ctx0" brushRef="#br0" timeOffset="44560">7718 9754 22081,'-5'1'2600,"0"0"-2320,60-4-134,-7 0-146,0-1 0,4 1-636,-11 0 0,0-1 423,1 1 0,0 1-454,0-1 1,0 1-819,-2 1 0,-2 0-2610,-2 1 0,-3-1 4095,25-1 0,-27 1 0,-11-1 0</inkml:trace>
  <inkml:trace contextRef="#ctx0" brushRef="#br0" timeOffset="46574">9484 9460 24076,'2'-33'493,"0"0"0,-4-1 0,-3 4-291,-8 13-23,-14 0 23,-27 20-1,5 16-117,6 3 0,1 5-78,18-6 0,3 2 5,-5 6 0,5 1 0,10 10-11,6-3-11,16-4-79,7-4-33,15-6-90,7-6-33,7-6 10,-12-7 1,2-3 156,-1 0 1,-1-3 72,-2-1 1,-1-3-18,14-9 23,-30-8 0,-8-4-11,-4-7-45,-3-3 56,-2 1-45,-3 5 1,-1 8-1,-2 9-22,1 8-23,1 4 90,2 14 78,1 7-55,1 16 33,1 6-45,6 3 45,4 1-34,5-10 1,1 0-12,9 19 11,-7-17 1,-2-1-228,3 10 205,-6-6 12,-8-9 32,-2-9 57,-3-6 90,-6-7 22,-5-5-34,-9-1 138,-5-3-239,-3-1-22,-1-4 11,-6-7-67,14 1-22,1-7-124,15 4-190,6-6-124,16-4-189,13-6-102,21-6-1350,1 7 1,5 0 1506,-12 5 1,2 0 365,-4 3 0,2-1 0,-2 2 228,4-3 0,-2 2-176,-4 2 1,-1 0 522,-5 2 1,-2 2 436,18-10 370,-17 7 168,-12 7-526,-12 4-314,-6 4 1113,-4 3-1292,-6 0 714,-7 2-758,-10 5-35,-8 5-135,-4 4 1,1 1-68,3-2-22,6 0-22,7-2 11,6-1-157,7-1-23,3-1-157,8 1-10,10-2-258,14 0-191,14-4-89,11-1 565,-23-4 0,2 0-36,2 0 1,0 0 198,3-3 0,0-1 168,0 0 0,-1-2 61,-3-1 1,-2-1 252,21-7 55,-15 0 125,-16 5 234,-9 0-111,-8 6-214,-4 1-190,-2 2 229,0-1-330,-8 2 56,-7-1-12,-11 5 80,-7 6-112,-4 8 21,2 5-55,4 3-12,6-1-67,8-1 1,7-1-1,6-3-11,3-2-11,7-4 11,6-2-90,11-3-67,8-5-12,6-1 13,3-3 55,0-6-67,-2-5 22,4-24 79,-15 0 61,-12 8 1,-2-2 5,-2-25-547,-7 23 1,-1-2 562,-1-1 1,0-1 11,-1-1 0,-1 0-76,0 2 0,0 1 283,0-21 12,1 15-180,1 18-55,-1 12-1,0 15 560,-1 37-381,0 2-128,0-8 0,0 2 533,-1-8 0,2 2-567,9 12 0,2 1-23,-4-11 1,3 0-56,8 9 1,3-2 21,-6-15 0,2-1-420,10 5 0,1-1-863,16 11-533,-15-17 1,2-3-7988,16-5 8543,3-7 1,-21-6 0,-7-3 0</inkml:trace>
  <inkml:trace contextRef="#ctx0" brushRef="#br0" timeOffset="46829">11907 9234 25263,'-37'20'434,"0"1"0,1-1 1,-7 4-1,5 3-401,8 11 1,7 3-34,10-9 0,4 0 6,2 1 0,2 1-6,1-1 0,2 0-28,0 0 0,2-2-1288,6 28 666,8-6-638,12-4-1530,12-7-7013,8-8 9809,3-12 1,-20-11 0,-6-7 0</inkml:trace>
  <inkml:trace contextRef="#ctx0" brushRef="#br0" timeOffset="47267">12101 9425 24401,'5'-10'515,"6"7"-436,17 26 21,5 4-21,2 5-34,1 1-23,-1 2 0,-1-1 12,-3 0 11,8 9-45,-14-13 0,4 5 0,-17-18-11,-5-5 11,-4-4 0,-2-4 89,-3-2 34,-8-2-78,-6-3 79,-10-7-79,-3-7 157,0-8-135,3-5 45,6-4-56,10-3-56,7-5 0,19-4-90,11-3-342,-4 24 1,3 1 223,2 1 1,2 1-17,3 3 0,2 2-275,0 3 1,2 3-500,-1 4 1,1 2-992,-3 2 1,-1 2-7843,21 9 9736,-20 3 1,-18-1 0,-11-1 0</inkml:trace>
  <inkml:trace contextRef="#ctx0" brushRef="#br0" timeOffset="47597">12762 9625 24995,'-27'34'93,"-1"0"0,0 0 1,11-5-50,24-13-44,7 3-11,12-9-190,30 2 167,-12-7-11,15 1 45,-26-7 67,-8-9 57,-8-5 10,-10-12-33,-4-4 22,-8-5-89,-6 0-34,-10-1 0,-5 4-303,-3 5-279,3 7-953,4 10-2073,6 6-6223,7 5 9554,6 6 1,3-4 0,0 4-1</inkml:trace>
  <inkml:trace contextRef="#ctx0" brushRef="#br0" timeOffset="47806">13134 10019 23258,'-3'42'728,"-1"0"0,1-4 1,-2-4-449,-9 1-201,-5-5-79,-5-1-191,-5-7-246,0-5-493,2-6-1446,8-6-7455,9-5 9664,6-11 0,4 7 0,1-6 0</inkml:trace>
  <inkml:trace contextRef="#ctx0" brushRef="#br0" timeOffset="48205">13373 9561 25252,'33'-19'11,"0"0"0,0 4 1,0 7 10,23 28-407,-26-6 1,0 0 389,0 1 1,0 0-6,-1 0 0,0 1 0,24 14 0,-4-3 239,-9-2-262,-10-4 95,-11-5-117,-12-4 45,-7-2 0,-11-1 0,-9-3 470,-10-1-458,-5-4 212,3-9-44,3-6 21,6-11 46,6-5-91,8-3-77,5-4-57,9-1-22,11-3-56,15 0-325,13 2-100,-17 22 0,1 1-180,1 2 0,1 3-2947,29-6-2935,-4 6 6543,-6 8 0,-22 0 0,-8 3 0</inkml:trace>
  <inkml:trace contextRef="#ctx0" brushRef="#br0" timeOffset="48400">14168 9702 24278,'-16'37'825,"-1"1"0,1-3 1,2-2-490,-2 18-268,2-4-68,2-1-12,3-4-179,3-6-324,3-5-583,2-7-1816,4-6-6917,7-9 9359,6-4 0,-4-4 0,-1-1 0</inkml:trace>
  <inkml:trace contextRef="#ctx0" brushRef="#br0" timeOffset="48648">14461 9250 24121,'26'39'446,"0"0"0,1 0 0,-2-1 0,0 1 0,-1 1-327,2 9 0,0 2 1,-3-1-849,-3-8 1,-2-2 0,0 3 750,6 12 1,1 4-1,-3-3-651,-8-13 1,-1-2-1,-1-1 629,4 17 0,-2 0-79,-4-5 1,-1-1 208,-3-6 1,-3-2-349,-7-6 0,-3-2-309,-2-3 0,-5-3-891,-4-4 1,-6-2 1383,-13-1 1,0-3 0,2 2-1,-14-6 1</inkml:trace>
  <inkml:trace contextRef="#ctx0" brushRef="#br0" timeOffset="49796">20090 2815 24099,'33'-52'1467,"-6"10"-1220,-22 37-135,-1 4-112,-3 0 11,1 6 90,1 11 56,4 16-23,3 19-78,-3-19 0,0 2-232,1 5 1,0 0 208,1 2 1,0 0-17,0 0 0,0-2-1,0-3 1,1-1-6,-1-4 1,0-2-1,9 19 22,-1-10 68,0-12 112,3-10 34,9-9-23,16-5-168,-13-7 0,4-3-901,10-3 1,3-3 851,-9 0 1,1-1-1,1-2-7,6-2 0,2-1 0,0-2-11,5-3 0,0-2 0,1-1-437,-12 6 1,0-1 0,1-1-1,-1-1 400,1-1 1,1-1-1,-1 0 1,0-1-9,0 0 0,-1 0 0,0-1 0,-1 0-12,-1 1 1,0 0 0,-1-1 0,-1 0 3,10-7 1,-1-1-1,-1 0-435,-5 4 1,-1 0 0,-3 1 401,-5 4 0,-1 0 0,-3 2-60,6-5 1,-4 2-954,3-4-2005,-20 17-896,-31 22-5820,-15 11 9802,-19 11 1,20-9-1,3-4 1</inkml:trace>
  <inkml:trace contextRef="#ctx0" brushRef="#br0" timeOffset="52850">15691 10160 26104,'62'2'131,"-20"-1"1,10 0 0,1-1 0,-7 0-138,-2 1 0,0 0-419,17-1 1,8-1 0,-16 0 267,-14-3-197,10-6-386,-17 4-170,6-3-1656,-24 5-1569,-3 2-5696,-7 0 9615,-3 2 0,-1 0 0,0 0 1</inkml:trace>
  <inkml:trace contextRef="#ctx0" brushRef="#br0" timeOffset="53090">15898 10282 23852,'49'1'3,"-1"-1"1,2 0 0,-1 0-402,-6-1 1,2 0-2788,16 0 0,0 0-222,-16 1 1,-1-1 3406,11 0 0,-5 0 0,-14 1 0,-10-1 0</inkml:trace>
  <inkml:trace contextRef="#ctx0" brushRef="#br0" timeOffset="54703">17342 10249 24502,'22'7'313,"-1"-2"-212,-7-5-45,2 0 0,3 0-11,4 0 78,17 0-56,-8-1 12,13-2-46,-16-4-10,-2 0 22,-3-3-23,-1-1-22,-1-1 0,-2-3 11,-1-3-22,-2-2 0,0-4-56,-3-4 22,0-3-56,-3-3 23,1-4 55,-1-3-44,-2 1 67,0 2 0,-4 6-34,-2 9-302,-9 3 269,-7 12 67,-11 1-11,-6 11-34,-2 6 23,-1 4 22,6 6-23,6 0 23,9-1 0,6 3 12,5-2-12,5 4 22,8 0-22,8 1 22,12 1 12,4 1-17,-7-6 0,0 1 5,16 10-11,-17-10 0,-1 0-312,9 6 368,-5 0-56,-5-2 12,-3-2 10,-7-2-21,-5-1 10,-6-4 0,-2-2 358,-5-3-369,-7-4 12,-7 0-46,-11-3-100,-4-2-314,-3-2-762,1-1-1770,3 0-6862,6 0 9821,8 0 0,8 0 0,5 0 0</inkml:trace>
  <inkml:trace contextRef="#ctx0" brushRef="#br0" timeOffset="55425">18281 10196 24087,'22'45'336,"-3"-3"-313,-13-10 10,0 0-33,2 1 12,0-2-24,1-2 1,-1-4-45,1-4-45,-1-1 34,-1-6-34,-1-2 22,-2-5 68,-2-3 11,-2-1 46,0-3-69,0-11 23,0-4 0,0-14 0,0-2 11,0-1-22,0 1 11,4 3 0,2 3 0,6 6 0,-1 4 11,1 7 1,-2 4 10,0 4-11,-1 0 23,3 18-23,-4-1 0,2 14-11,-5-6 0,1-3-11,-2-1 11,1-4-34,-1-1-56,-2-3 57,1-5 10,-2-2 23,0-3 45,-1-3 0,3-6-11,-1-6 11,3-9-23,-2-4-22,1-2 0,1 0-11,1 1 11,1 4 0,1 6 0,-1 6 0,0 5 0,-1 3 224,2 16-90,-3 1-66,2 15-35,-3-1-33,0-2-22,1 1-225,0-4-403,4-1-571,5-1-2365,6-4 3586,8-3 0,-12-8 0,0-3 0</inkml:trace>
  <inkml:trace contextRef="#ctx0" brushRef="#br0" timeOffset="55856">19265 10026 24323,'44'26'11,"-1"0"0,-3-2 0,-2 3-11,-3 11 0,-4 2-89,4 10-309,-10-11 0,-4-2 353,-14-2 292,-4-6-258,-3-6 131,0-6-120,-4-6 101,-2-6 112,-5-4 372,-3-8-294,1-5 34,2-11-146,4-8-56,3-4-55,4-5-23,12-3-45,9-2-124,13-1-178,7 3-90,1 7-258,0 12-314,-1 9-2005,-3 10-392,-4 9-5167,-6 10 8528,-6 6 0,-12-5 0,-4-4 0</inkml:trace>
  <inkml:trace contextRef="#ctx0" brushRef="#br0" timeOffset="56178">20097 10483 23807,'-33'26'366,"0"-1"0,4-2 0,7-2-276,14-4-68,4-2 12,4 0 10,6-2-44,9-1 12,11-1-35,8-2 46,3-3-57,1-2 45,-1-3-11,-4-1 34,-4-7-1,-4-4 57,-8-12-34,-7-3-11,-5-6-23,-9-3-44,-10 0-45,-11 2-157,-12 4-314,-6 7-930,0 7-1804,3 6-6559,10 5 8801,15 3 0,7 1 1,8 0-1</inkml:trace>
  <inkml:trace contextRef="#ctx0" brushRef="#br0" timeOffset="56463">20690 10465 23460,'34'0'496,"-1"0"1,0 0 0,-1 1-441,15 4-56,5 3-1854,9 5 1792,-27-6 0,1 1-252,3 1 1,2 1-179,1-1 1,0 1-120,0 0 0,-2 0-140,-3-2 1,-1 0-1558,20 3-3277,-19-6 5585,-17-3 0,-11-2 0,-6 0 0</inkml:trace>
  <inkml:trace contextRef="#ctx0" brushRef="#br0" timeOffset="56660">21158 10354 23236,'-6'37'534,"0"0"0,0-1 0,2-1-299,4 15-1305,0 2 1070,0-2 0,2-3 23,0-2-897,3-2-1065,0-3-4414,1-2 6402,5-6 0,-5-14 1,2-6-1</inkml:trace>
  <inkml:trace contextRef="#ctx0" brushRef="#br0" timeOffset="57125">21528 11084 23784,'40'-10'347,"0"1"1,-2 0 0,-4-1-236,0-6 0,3-3-101,-1-4 146,0-7-34,-3-5 56,-2-9-33,-1-8-146,-14 23 0,1-1-274,0-3 0,1 0 291,2-1 0,-1-1 0,0 0 0,-1 0 39,-2 2 0,-1 0 5,-3 2 1,-1 1 150,2-21-144,-7 11-12,-3 14-56,-2 11-12,-1 9 12,0 4 0,-6 7 649,-7 9-559,-9 13 56,-9 14-12,-1 11-352,17-24 1,1 2 250,2 0 1,2 1 22,-4 30-45,8-2 0,3-4-22,10-4-82,6-5-176,8-4-246,5-5-808,0-4-1400,-2-9-4347,-6-6 7070,-8-10 0,-4-5 0,-5-3 0</inkml:trace>
  <inkml:trace contextRef="#ctx0" brushRef="#br0" timeOffset="57291">21802 10707 23908,'43'-14'-168,"1"0"0,-2 2 0,-3 5-1972,13 16-2107,2 3-5584,-2 2 9468,-2-2 0,-22-6 0,-7-3 0</inkml:trace>
  <inkml:trace contextRef="#ctx0" brushRef="#br0" timeOffset="58011">22320 10718 24591,'-2'34'216,"-1"1"1,1-2 0,0-2-183,8 12 33,3 1-67,7 2 22,5-1 1,-2-3-46,1-1 46,-3-4-23,-2-3 0,-1-3-12,-2-7 12,-5-8 12,-3-8 66,-3-5-89,2-10-90,-3-6 101,2-9 0,-2-7-11,0-4 22,1-3-22,3-1 0,2-1-1,3 5 1,2 3-22,1 9-1,-1 6 34,1 7-11,0 4 11,1 3 22,1 1 1,0 4-1,1 6 23,-1 8-23,-1 7 23,-1 5-11,-2 1-34,-2-1 0,-4-2 0,-2-4 0,-2-4-23,0-3 1,0-2-90,0-4-45,0-2 11,0-3 146,0-4-11,0 0 11,0-13 0,-2-2 0,1-13 0,-1-1-22,2-3 22,6-2-11,5 0 11,8 3-23,9 4 79,-8 12-11,4 5 33,-11 16 57,-3 6 10,-1 13 23,-4 7 24,-2 19-103,-2-12-84,0-10 1,1 1-286,4 10-224,2-4-460,0-12-1434,0-17-1401,0-4-6032,2-4 9471,0-1 0,-4-1 0,-1 1 0</inkml:trace>
  <inkml:trace contextRef="#ctx0" brushRef="#br0" timeOffset="58507">23230 10697 23527,'14'-23'526,"5"12"-245,8 26-68,6 9-34,1 7-45,1 5 34,-2 5-56,-2 4-45,-3 2-33,-4 3-422,-3-1 399,-5-2-11,-7-5-37,-3-5 26,-4-5-23,-2-5 23,0-6-12,0-6-21,0-6 531,-4-4-398,-3-5 74,-4-10 28,1-6 111,-2-11-145,4-4 235,3-21-302,10 10-68,9-15-22,12 14-553,12 3 531,8 3-12,5 8-3275,0 8 3085,-8 9-472,-9 7-446,-7 3-2298,-9 2-6391,-4 3 9672,-4 2 0,-6-1 1,-1 0-1</inkml:trace>
  <inkml:trace contextRef="#ctx0" brushRef="#br0" timeOffset="58726">24003 11113 25073,'-9'50'597,"0"0"1,0-1 0,3-2-554,3-13 1,2-1-792,-1 3 1,1 0 740,1-1 1,-1-1-1,1-2 1,0-2 62,0 23-561,0-11-672,-2-8-1257,-3-7 2433,-4-7 0,2-10 0,0-4 0</inkml:trace>
  <inkml:trace contextRef="#ctx0" brushRef="#br0" timeOffset="71736">14118 11686 24401,'39'-15'239,"0"-1"0,-2 2 0,-4 7-127,3 21-79,-2 9 29,-13 2 0,-2 3-40,-3 4 0,-3 0-11,1 1 1,-2 0-12,-4 6 0,-3-1 0,-3 3-67,1 15-169,-3-28 113,0-4 112,0-15-23,0-7-156,-2-17 123,-1-2 44,-3-17-117,3-6 0,0-2 129,-1-15-409,3 10 0,4 2 420,8-4 67,10 8 34,6 9 22,4 10-22,0 10-11,-1 6 44,6 19-78,-13 4 795,0 14-828,-13 1-12,-2 18 0,-3-13-11,0 11-11,-2-19 11,-1-5-11,0-2-23,0-4-33,-1-2-34,0-5-134,-1-2 168,0-4 145,0-2-145,0-30 33,3 4-122,4-26-1,6 13 101,5 1 33,2 7 12,1 8 11,-3 9 101,3 6 101,-8 11 33,3 6-90,-8 11-21,0 5-35,-2 2-44,-2 0-23,0-2-22,1-3 0,1-4-22,2-3-404,5-2-1770,18-1-3059,17-7-11,6 0 4957,-22-7 1,0-1-402,21 0 710,4-2 953,-3-5 1775,-22 0 0,-1-1-745,8-6 203,1-2-674,-28 7-548,-6 5-482,-5 2-135,-20 1-213,0 8 297,-17 6-420,8 9-11,5 4-11,9 0-79,6 2 23,11-1-68,15-1-156,10-2-11,14-3 100,4-4-101,0-5 34,-3-5 269,-8-4 34,-9-2 168,-9-1 78,-10-6-213,-4-3 12,-6-8-1,-7-5-22,-5-4 34,-6-1-79,1 0 11,5 2-22,5 3-33,5 3-202,12 4-80,11 4-9,15 4-12,16 4-56,8 1 268,4 2-468,-29 1 0,-1 0 480,30 2 56,-5 2-188,-7 3 222,-11 1-146,-15 1 168,-10 2 549,-11 3-123,-13 3 810,-6 3-956,-11 2 102,-2 1-248,3-1-67,4-1-55,7-2-12,6 4-23,9-7-302,17-3 236,3-8-281,15-5 157,-4-7 191,4-5-90,0-9 78,-1-7 34,-7-7-22,-9-8 22,-7-10-123,-8 21 1,0-2 128,-1-3 0,1-2-686,1-4 0,0-1 691,1-1 0,1 0 73,-2 2 0,1 3 61,-1 5 1,-1 3 291,-1-12-202,-1 22-223,0 12 111,-4 17 477,-3 15-196,-7 18-253,7-11 0,0 2-34,0 3 1,1 2 295,2 1 1,1 0-381,1-2 1,1 2-40,5 10 1,3-1-51,-1-14 0,3 0-180,4 8 1,3-3-459,18 5-806,8-7-876,6-7-2386,6-7-5069,4-9 9787,1-6 0,-26-5 1,-8-2-1</inkml:trace>
  <inkml:trace contextRef="#ctx0" brushRef="#br0" timeOffset="72147">16713 11757 23504,'53'26'108,"0"0"1,-10-7-1,-5 3-97,-7 12 1,-5 3-18,-1 0 0,-3-1 6,9 17-6,-14-20 1,-1 0 5,-3 5-11,-7-5 11,-3-5 0,-3-8 22,-1-8 281,-4-6 145,-3-3-291,-7-7-22,-2-9 10,-4-8-78,0-12-67,5-7-33,5-6-175,17 1 1,5 0 62,11-8-113,-1 11 1,4 5-103,17 14-390,2 9-572,-1 8-639,-4 4-7870,11 12 9605,-15 0 0,-4 1 0,-20-4 1</inkml:trace>
  <inkml:trace contextRef="#ctx0" brushRef="#br0" timeOffset="72431">17436 12142 21040,'-17'35'844,"1"0"0,1-2 0,4-4-598,8 2-179,5-3-22,9-3 11,8-3-11,12-4 0,5-5 11,4-4-22,0-6 123,-2-1 235,-6-9-236,-8-6-44,-9-10 12,-7-9-113,-17-24-22,-7 11-34,2 16 0,-4 2-1137,-10 8 0,-4 5-3188,-21-2 4370,17 7 0,1 4 0,5 3 0,7 1 0</inkml:trace>
  <inkml:trace contextRef="#ctx0" brushRef="#br0" timeOffset="73968">3318 12578 24894,'45'2'219,"-1"1"1,1-1 0,2 1-1,1-1 1,4-1-167,3-2 0,4-1 1,2-1-1,-4 1-934,6 0 0,-4 1 0,6-1 831,-7 0 1,5 1 0,2-1 0,-3 0 0,-7 1-146,0 0 1,-5 0 0,3 0-778,5 1 0,6 0 0,-3 0 0,-8 0-440,-6 2 0,-3-1-723,16 0 1,-9 2 2332,-28 8 1,-12-6 0,-7 2 0</inkml:trace>
  <inkml:trace contextRef="#ctx0" brushRef="#br0" timeOffset="74481">4330 12879 14395,'-54'20'1684,"0"1"0,1-1 1,0 1-1063,4-1 0,1 1-1091,2-2 0,3 0 743,6-1 1,2-1 27,-17 10 286,22-6-475,17-8 554,26-6-420,17-4-169,30-9-45,-20-1 1,3-2-608,9-4 0,3-2 574,-14 3 0,2-1 0,0-1-4,2 0 1,1-2-1,1 1 4,0-1 0,1 0 0,-2-1-26,-2 2 0,-2-1 0,0-2-139,2-2 1,-1-1 0,-5-2 344,-1-7 0,-5-1-214,-1 2 0,-11 0 0,-26-21 34,-16 16 0,-15-3 11,-6 2-233,-5 1 233,-5 5 11,0 3-10,3 7 33,7 6 1196,12 4-1241,14 6 351,9 1-250,11 2 223,12 1-77,13 4-113,20 5-56,-19-2 1,3 1-690,4 2 1,2 2 716,2 0 1,3 4 20,5 7 0,5 6 0,-6-1-99,-5-2 0,-2 1-10,0 1 1,1 2 0,-11-1 39,-11 15-47,-12-5-11,-17-2 0,-7 0-112,-15-1-297,1-7 0,-2 1 274,7-8 1,0 1-1188,-9 9 0,1-2-8509,-4 7 9623,15-9 0,11-15 1,9-7-1</inkml:trace>
  <inkml:trace contextRef="#ctx0" brushRef="#br0" timeOffset="75908">6741 12629 25140,'-2'56'187,"-1"0"0,1-2 0,1-4-81,3-16 1,0-2-63,1 0 1,0 0-22,5 29-1204,-1-4 1170,0-3-179,-3-5 186,0-3-859,-1-1-985,-2-1-20,2 0-4743,-2-4 6611,1-6 0,-1-16 0,1-7 0</inkml:trace>
  <inkml:trace contextRef="#ctx0" brushRef="#br0" timeOffset="76344">7963 12555 22372,'-30'46'855,"0"-1"1,2 0 0,4-2-739,10-8 1,3-1-1264,0 1 1,2 1 1184,1-2 0,2 1-28,2-1 1,1 0 86,1-2 1,1 0-155,5 30-381,5-5-11,7-4-1322,5-7-1547,3-9-3641,1-9 7084,4-11 0,-13-8 0,-2-6 0</inkml:trace>
  <inkml:trace contextRef="#ctx0" brushRef="#br0" timeOffset="77961">8099 12965 24345,'56'-18'347,"-8"12"-336,-29 39 1,-1 5-12,-1 3-12,-1 1 12,0-3-22,-3-3-12,-1-7-66,-3-3-91,1-2 102,-5-10-57,0-1 11,-2-11 135,-3 0 67,0-2-67,0-5-22,0-5 11,0-8-1,-3-8 12,-1-4 23,-1-4-23,0-1 0,3 0 0,1 3 45,1 5 11,0 7 0,2 5-11,5 6 123,14 4-22,-1 4-34,10 6 156,6 19-178,-6 0-12,10 16-44,-11-10-34,-3-1 0,-2-2-11,-7-4 22,-5-1-11,-6-8 0,-3 1 0,-3-10 0,0 0-22,0-3-46,0-1-10,0-7 33,0-3 12,0-10-203,0-18 136,4 6 21,3-11 68,7 17 0,4 3 11,2 6 0,-2 5 22,1 3 90,-2 4-67,-2 2 78,-2 1-44,-2 1 66,-1 3 158,3 6-191,-4 2 0,2 6-23,-4-2-43,-2 1-13,0 0-33,-1 1 0,-1-3 0,0-1-22,0-1-136,-1-4-99,1-1-34,-1-2-124,2-1 102,4-1-58,5-1-446,7-1 290,5-1-89,5-3 134,1-4 482,-3-4 78,-5-4 169,-8 2 402,-7 3 24,-4 4-169,-4 2-123,0 4-67,-4 2 22,-4 6-157,-6 6-44,-3 13-124,6-4-11,3 5 0,7-9 22,2-2-22,5-2 0,3-3 12,9-2-12,-7-4 0,3-2 56,-9-4 33,-3 0 34,-1 0-78,-1-4 0,0-4-34,-3-7-11,-5-2 0,-3-3 0,-5 1-78,1-6-45,7 8-213,3-5-68,17 8 180,9-2 101,20-1-79,10 1 146,9-1-550,-27 10 0,1 1 634,2 0 0,-1 1-17,1 2 0,-1 0-6,-2 1 1,0 1 62,22 0-57,-14 1 45,-16 0-23,-13 2 102,-7 3 89,-5 6 1224,-4 3-1247,-4 5 1,-6 2-90,-3 2-11,-1-2-68,3 0-21,1-3-12,4-2 0,4 1-23,2-6-44,4 1-67,2-8-46,6-1-10,6-2 67,9-1 11,2-4 0,0-6-23,-3-7 23,-4-8 45,-6-7 44,-5-7 6,-4 5 1,-2-2 16,0-22-186,-1 17 0,1 0 208,4-15 293,1 5-315,5 12 392,-2 14-124,-3 13 91,-2 21 123,-4 13-168,0 18-102,-3 6 112,-1 3-279,-1-1-45,1-1 0,1-3-168,3-1-392,0-2-550,8-4-1075,6-4-2465,9-6 4650,8-6 0,-14-10 0,0-6 0</inkml:trace>
  <inkml:trace contextRef="#ctx0" brushRef="#br0" timeOffset="78325">10071 12955 23616,'54'20'168,"-2"5"-156,-8 7-1,0 3-11,-2 2-11,-5-1-1,-6-3 12,-10-6 0,-8-4 23,-8-6 122,-4-4 170,-2-3-2,-4-2 23,-3-5 0,-4-1 259,-5-11-427,6-7-101,1-13-67,9-7-17,7 3 0,3-1-274,11-20-216,-3 16 0,3 2-198,18-10-237,2 9-1814,1 10-5581,-2 11 8337,-3 8 0,-16 6 0,-7 2 0</inkml:trace>
  <inkml:trace contextRef="#ctx0" brushRef="#br0" timeOffset="78649">10919 13258 25476,'-12'33'90,"0"1"0,-7 25-101,19-42-46,6 1-167,3-2-78,8-2 78,4-2 89,6-4 124,1-4 11,0-3 11,-2-1 1,-5-5 32,-7-6 12,-7-7-56,-4-7 0,-7-3-11,-7-3-67,-8-2-269,-10 2-830,-4 0-1602,-3 2 2779,12 7 0,0 1 0,1 2 0,-5-9 0</inkml:trace>
  <inkml:trace contextRef="#ctx0" brushRef="#br0" timeOffset="78908">11344 12905 23986,'39'42'354,"0"1"0,-1-1 0,-5-7 1,-2-1-1,-1 0-343,1 3 0,-1 1 1,-2-3-1170,5 7 1,-4-2 1157,-2-1 0,-2 1-6,-5-4 1,-3 0-165,-5 6 0,-3-1-468,-4 12-315,-14 1-938,-10-35-6972,-7-9 8863,-2-5 0,12-5 0,5 0 0</inkml:trace>
  <inkml:trace contextRef="#ctx0" brushRef="#br0" timeOffset="79133">12287 13392 26922,'51'-16'-8,"0"-1"1,1 2-1,-1 4-205,-11 10 1,0 2-1460,4 0 0,0 1 1257,-1 1 1,-2 1-141,-2 1 0,-3 2-738,-4 0 1,-3 1-5599,17 9 6891,-12 0 0,-17-7 0,-8-3 0</inkml:trace>
  <inkml:trace contextRef="#ctx0" brushRef="#br0" timeOffset="79323">12217 13674 25151,'51'-3'327,"1"0"0,0 1 1,-8-1-1,-2 2 0,1-2-327,7-1 0,1-2 0,-1 2-1322,10-1 1,0 1 1112,-18 1 0,0 1 0,1-1-124,-1 1 1,1 1 0,-1-1-1797,21 0 0,-1 0 2129,-3-1 0,-4 0 0,-21 2 0,-4 0 0,14-3 0</inkml:trace>
  <inkml:trace contextRef="#ctx0" brushRef="#br0" timeOffset="80123">14146 13806 24110,'34'-4'190,"1"-1"1,24-6-68,-38-8-34,-2-4-21,0-7-35,0-8-10,1-8-744,-1-11 732,-9 23 0,-1-2 0,1-5 1,-1-2-465,-1-5 0,0-2 615,0-3 1,-1 0-96,-2-1 0,-1 0 28,-1 6 1,0 1-12,-2 7 0,-1 2 129,-4-16-68,-2 20-100,-6 18-45,-3 9 529,-4 16-451,-2 10 45,-1 18-44,5 14 33,8 11-73,7-27 0,4 0 312,4 2 1,4 1-341,2 0 0,4-1 6,4 0 0,4-2-17,1-1 0,2-1-6,0-2 1,3-1-12,0-1 0,1-1-62,-1-2 1,2-1-62,-1-1 0,1-2-101,0 0 1,-1-2-164,-3-1 1,0-1-729,20 14-7440,-11 0 8572,-18-15 0,-8-2 0,-11-14 0</inkml:trace>
  <inkml:trace contextRef="#ctx0" brushRef="#br0" timeOffset="80313">14149 13381 25532,'52'-17'202,"0"0"0,3 2 0,2 3-1525,3 10 1,2 4 1206,-17-2 0,1 2 0,1-1-142,1 1 0,0 0 1,0 1-169,0 0 0,1 1 1,-1-1-834,-1 0 0,-1 0 1,0 0 1258,0-1 0,0 0 0,-5 0 0,-3-1 0,-4 0 0,22-1 0</inkml:trace>
  <inkml:trace contextRef="#ctx0" brushRef="#br0" timeOffset="83037">15373 13729 23628,'37'5'829,"-4"6"-695,-14 20 1,-3 6-113,4 9-22,-1 7 0,-3 0 0,-7-12-22,4 19-23,-11-45 0,0-5-89,-2-6-68,0-7-45,0-9-89,0-9 123,0-10-123,0-8 146,0-4 83,4 12 1,2-1 106,11-18 56,6 6 202,-5 26 44,-7 28-179,-8 9-11,1 10-67,2 0-34,1 2-313,18 26 100,-17-34 202,14 18 0,-21-45 12,4-9-12,1-9 11,3-11-11,3-4 0,3-2-34,1 2 34,5 6 90,0 8 268,15 11-78,-11 11 57,7 16-102,-15 10-78,-3 14-157,-4 4 0,-2 4-79,-1-3-268,2-2-650,2-6-785,5-8-2218,5-10 4000,5-8 0,-11-7 0,-1-3 0</inkml:trace>
  <inkml:trace contextRef="#ctx0" brushRef="#br0" timeOffset="83463">16330 13323 21734,'45'-20'530,"-1"1"1,6 1-1,-3 10-429,-17 19 0,-3 6-79,1-3 1,-1 3-7,-4 9 1,-4 2-17,2 18 0,-4 1 0,-6 1-22,-6-1 22,-2-3 0,-3-5-34,0-8 34,-3-7 34,-3-9 100,-5-6-44,0-9-12,0-14 1,3-12-57,3-17-22,1-8 0,3-10-421,0 27 1,2 0 380,2-1 1,1 0-17,1 1 0,2 1-123,11-26-146,2 14-235,-4 16-605,-6 14-1200,-4 10-604,-4 16-3944,1 5 6913,2 14 0,-3-13 0,2-1 0</inkml:trace>
  <inkml:trace contextRef="#ctx0" brushRef="#br0" timeOffset="83638">16990 13473 22732,'2'49'664,"0"1"1,0-5 0,0 0-615,5-4 1,0-2-51,3 21-180,-3-21 1,-1 0-538,3 10-8371,-2 13 9088,0-24 0,-3-2 0,-2-28 0</inkml:trace>
  <inkml:trace contextRef="#ctx0" brushRef="#br0" timeOffset="83958">18328 13010 23471,'-34'34'419,"1"0"0,0-1 0,2 1 0,0 1 0,6 0-301,1 9 0,5 2-1725,1 1 1,3 1 1656,4 0 1,3 0-29,2-2 1,2 0 81,3-1 0,3-1-104,3-2 0,3-1 175,2-1 0,2-2-371,3-1 0,3-2-163,0-2 1,2-2-309,1-3 0,1-2-2224,23 17-3876,1-13 6767,-1-11 0,-21-10 0,-5-6 0</inkml:trace>
  <inkml:trace contextRef="#ctx0" brushRef="#br0" timeOffset="85363">18593 13598 24513,'41'6'168,"-6"6"-134,-19 20-23,-1 3 11,-1 1-22,1 1-22,0 0-1,1-3-145,-3 0 34,1-4-23,-3-4-34,-3-5-33,-3-6-101,-2-5 213,-2-5 112,-1-3 90,0-2-90,0-4 0,0-8-11,-2-9 11,-2-10-11,-1-6 11,0-2-12,2-1-32,3 3 32,2 5 24,3 7-1,3 8 34,4 7 44,1 3 57,3 6 11,2-1 11,1 7 213,7 19-258,-8 1-44,3 16-23,-9-12 33,-3 0-66,-1-3-12,-2-1-11,-1-3 22,-3-3-22,2 1-33,-1-7-550,3 1 448,-4-10 46,3-1-483,-3-6 136,4-7 212,3-8-57,2-7 57,4-3-34,3-2-156,3 1 167,5 0 236,3 3 0,13-1 291,-12 12 78,6 0-89,-19 11 56,-6 3-11,-6 0 0,-3 1 280,-2 3-258,0 5 101,-3 6-146,-4 5-100,-4 3-3460,-1 2 3358,1 0-179,5 1 113,2-1-23,3-1-11,2-2-23,7-1-89,3-2 3196,10-4-3443,4-2 208,6-3-343,3-4-211,2-2 144,1-2 236,-4-1 224,-3-3-34,-7-2 68,-5-5 78,-7-3 44,-5-2 68,-4-2 23,-7-13-68,-6 7-45,-6-9 90,-5 11 45,1 1-22,4 6 67,4 1 44,6 2-212,6 2-23,12-2 0,14 2-22,20-2 11,14 1-388,-25 5 0,2 0 152,1 1 1,1-1 235,0 1 0,0 1-78,8 0 0,-1 0 78,16 0 5,-27 2 1,-4 1 16,-3 0 34,-9 1-33,-7 3 786,-6 3-439,-7 5 89,-9 4-100,-6 5 269,-23 12-416,9-5-100,5-6 0,2 1-89,2 2-23,-1 6 0,18-14 0,2-2 0,7-1-79,8-2-279,23-5 145,-3-2 33,14-5 102,-17-8-68,-2-6 90,-4-12-33,-4-5 89,-5-10 0,-5-6-23,-5-12-247,-2 28 0,-1-2 281,-1 0 1,0 0 133,0-30 438,-2 14-303,-2 15-134,-4 17 0,-3 10 190,-4 19-23,-1 8-22,5 9 1,2 4-169,-3 21 52,6-16 0,2-1-175,8 16 0,6-3-23,7-4-324,9-2-258,7-2-291,9-1-107,-18-21 0,2-1-1485,2 0 1,1-1 2487,2-3 0,-1-1 0,5 3 0,-7-8 0</inkml:trace>
  <inkml:trace contextRef="#ctx0" brushRef="#br0" timeOffset="85778">20833 13634 25387,'11'-20'100,"10"11"-88,23 27-24,8 8-2119,-23-10 0,-1 2 2119,0 1 1,-1 2 0,-2 1 0,-1 1 375,-2 0 1,-1 1-432,12 27 0,-6-1 45,-8 1-34,-5-3-68,-8-6 113,-2-9 0,-3-10 3350,-1-10-3317,-1-8 363,-3-3-183,0-6 34,-5-9 21,2-10-22,2-13-100,2-7-79,5-7-56,12-3-739,10-3 694,-4 27 1,3 2-203,3 1 1,2 1-23,2 3 0,0 2-95,-1 3 0,-1 4-1407,20-4-1131,-15 10-2925,-14 11 5827,-11 7 0,-5-4 0,-3 3 0</inkml:trace>
  <inkml:trace contextRef="#ctx0" brushRef="#br0" timeOffset="86097">21664 14056 23157,'-28'35'567,"-1"-1"1,3-2 0,5-4-411,11 1-90,5-2 0,12 7-33,7-7-23,22 6-11,-3-18-22,10-1-1,-9-10 23,1-3-11,-1-1 22,-3-4 1,-6-7-12,-7-10-23,-9-10-44,-6-6-34,-11-5-44,-10-4-559,-15 0 256,12 22 0,-1 2-387,-3 0 0,0 1-1025,0 1 1,0 1 1859,-22-17 0,21 16 0,9 5 0</inkml:trace>
  <inkml:trace contextRef="#ctx0" brushRef="#br0" timeOffset="86381">22093 13466 24053,'39'20'571,"0"0"1,3 5 0,-2 4-488,-5 8 0,-2 5-1441,5 7 1,-1 3 1412,-13-14 0,0 2 0,-1 1-38,-1 2 1,-1 2 0,-2 0-19,-1 2 0,-1 0 0,-3 1 0,-2-1 0,-3-1 0,-1 0-23,-1-3 1,-1-1 0,-4 0-354,-3 13 0,-5-2 157,-4-8 1,-4-4 188,-6-6 0,-5-3-973,-4-4 0,-5-5-1485,-2-3 1,-3-4 2487,-5-2 0,2-3 0,-7 1 0,6-6 0</inkml:trace>
  <inkml:trace contextRef="#ctx0" brushRef="#br0" timeOffset="87603">7033 15228 24390,'47'-12'198,"-1"-1"1,0 4 0,4 1 0,1 1-181,5 1 1,1 2 0,1 0-1115,3-1 1,-1 0 0,2 0 1086,-13 1 1,1-1-1,-1 1 1,-2 0-59,0 0 0,-2 0 0,-1 1-105,-1 0 0,0 0 0,-1 1-187,15 0 1,-1 0-1149,2 0 0,-3 1 409,-21 1 0,-2 0-4449,28 4 5786,-48 3 1,-7-2-1,-5 0 1</inkml:trace>
  <inkml:trace contextRef="#ctx0" brushRef="#br0" timeOffset="88099">7691 15469 23269,'48'-7'-4,"0"1"0,-1-1 1,-1-1-143,-9-2 1,-1-2 49,1 0 1,-2-1-34,-1-1 0,-1-1-253,-3 0 0,-2-1 292,20-16 1,-12-3 223,-15-2-167,-11-4-12,-16-5 23,-15-3 63,-13-3-25,1 17 1,-4 0 17,-1 5 0,0 2-39,1-1 1,2 4 195,-20-3-191,36 20 267,10 6-20,8 8 79,14 6 21,11 10-112,19 6-146,-15-12 1,4 1-463,21 12 1,3 0 428,-12-6 1,0 1-20,-6-2 0,1 0 1,-3 0-10,0 2 0,-3-1-221,-3 0 0,-2 1 232,-5-1 0,-2 1-13,8 22 75,-15 0 33,-24-2-338,-16 0 204,4-22 0,-5-1 218,-2 0 0,-2-2-269,-4 1 1,-1-2-152,1 0 1,0-1-303,0-2 0,-1 0-600,5-2 1,0-1-5149,-20 5 6252,17-7 0,17-7 0,10-3 0</inkml:trace>
  <inkml:trace contextRef="#ctx0" brushRef="#br0" timeOffset="89635">10960 15498 24379,'49'12'1064,"0"1"-806,-20-6-236,3-1 12,5-6-34,-6-9 0,3-7 0,2-11 11,-5-7-11,-4-7 0,-5-6 11,-8-7-552,-4-4 546,-8 27 1,-1 0 16,1-3 1,-1 1-7,-1-2 1,0 0-11,0-1 0,-1 0-1,-1 2 1,-2 1 16,-3-29-104,-5 13 116,1 11 123,0 13-157,4 12 22,1 13 34,2 17 67,2 13 57,0 15 44,2 9-152,4-22 1,2 0-104,2 2 1,2 0 52,6 2 0,2 0-16,4 0 0,1 0-6,2 0 0,1-1 67,2 0 1,1-1-135,0-2 0,2-1-385,-1-2 1,1-2 305,0-2 0,-1-3-56,-3-2 1,0-2-561,18 9-302,-11-9-1513,-13-5-2293,-11-7 4870,-5-2 0,-5-3 0,0-1 0</inkml:trace>
  <inkml:trace contextRef="#ctx0" brushRef="#br0" timeOffset="91606">10950 15262 22989,'-19'26'538,"4"0"-348,19-8-22,6 0-101,8-1-11,9-6-56,8-2-44,10-5-337,6-2-67,9-3-75,-29-3 1,1 0 348,1-3 0,0-1 101,0-2 1,-2-2-74,-2-2 0,-1 0 23,21-18 123,-12-4 45,-13-1 45,-11 1 190,-8 1 0,-10 4 12,-9 7 100,-11 8 78,-15 9-22,-11 9-354,21 5 1,-1 2 151,-3 3 1,-1 3-58,0 4 1,1 3-28,0 1 1,3 3-68,3 1 1,2 2-40,5 0 0,3 2-28,4-1 0,4 1-17,-1 28-23,18-22 1,7-2-62,10-7 1,4-2-24,3-2 1,2-3-175,7-8 0,1-6 186,-9-5 0,0-2-95,30-5 22,-3-5 67,-5-8 23,-10-10-101,-8-5-89,-12-6 178,-9-4 57,-9-1 11,-6 5 11,-11 9 291,-8 13-247,-11 9 579,-6 18-444,-2 8 23,0 15-57,3 7-458,7 2 358,7-1 399,10-1-444,6-4 0,15-3 0,7-5 0,29 1 0,-8-11-56,13 0 56,-18-13-11,-2-3 443,-5-2-388,-3-8-10,-7-6-34,-8-13 0,-4-8 0,-12-7-45,-10-6-145,-13-2 16,11 24 1,0 1-376,-23-20-1054,2 7 79,6 8-4863,8 11 6387,11 8 0,9 7 0,6 3 0</inkml:trace>
  <inkml:trace contextRef="#ctx0" brushRef="#br0" timeOffset="92173">12532 15152 24267,'36'6'115,"1"0"1,1 1 0,-1 3-83,-3 6 1,-2 3-34,1 1 0,1 3-6,5 13 1,-1 1-439,-11-8 1,-2 0 443,4 8 0,-3-1 272,0 8-272,-8-9-11,-5-6 156,-8-9-123,-2-4 23,-6-5 11,-5-3 481,-5-5-436,-5-1 11,-2-7 157,-8-21-124,11-3-22,-1-23-77,14 1-568,4-7 522,4 26 0,2 0-17,0 0 0,3 1-56,5 1 0,3 2-296,19-19-578,-8 26 0,3 5-2078,11-3-5704,10 11 8729,-26 17 0,-12-4 0,-5 4 0</inkml:trace>
  <inkml:trace contextRef="#ctx0" brushRef="#br0" timeOffset="92381">13439 15517 22529,'-1'40'818,"1"1"0,0-3 0,2 0-571,6 20-191,3 0-152,-1-20 1,1-1-644,5 14-1155,2 8-3126,-6-32 5020,-4-9 0,-3-9 0,-2-5 0</inkml:trace>
  <inkml:trace contextRef="#ctx0" brushRef="#br0" timeOffset="92940">14099 15755 25420,'43'35'79,"-2"-7"-68,1-43-11,-13-2-11,4-18 11,-17-5 11,-5-9-798,-6 19 0,-2-2 787,0-5 0,-1-2 0,-1-5 0,0-1 5,0-4 1,-1 0-6,0-1 0,0 1 0,0 2 0,0 2 22,0 6 1,-1 2 428,-2-19-317,-1 22-134,-2 18 34,0 11-12,-3 17 113,-4 11 66,-2 18-10,1 14-107,9-23 0,1 2 142,1 2 1,2 2-194,2 3 1,2 1-29,3-1 1,2 1-6,1 0 0,4-1 0,3-3 0,2-1-56,1-2 0,2-1-249,1-3 1,1-1 68,0-3 1,1 0-169,-1-4 1,0-1-1065,19 15-1747,-9-11-5514,-11-8 8729,-10-9 0,-8-5 0,-4-4 0</inkml:trace>
  <inkml:trace contextRef="#ctx0" brushRef="#br0" timeOffset="93139">14161 15455 24972,'43'-13'3,"0"0"1,-1 3 0,-1 4-530,21 17-535,-30-4 1,1 2-55,0 1 0,1 0-3801,9 3 1,0-2 4348,-11-5 1,-1 0 0,24 6 0,-35-12 0</inkml:trace>
  <inkml:trace contextRef="#ctx0" brushRef="#br0" timeOffset="93783">14949 15555 23560,'14'40'403,"-1"1"1,-1-3 0,0-2-248,4 5-55,2 1-56,1 2-45,1-3-22,0-3-57,0 6-22,-9-16-44,-1 1-113,-9-18 135,-1-6 123,0-2 67,0-3-44,-5-9-12,-3-7 0,-7-13-11,0-7-11,2-6 11,6-6-23,3-2-66,6 0-1,14-7 45,-3 23 34,13 3 11,-9 25 34,7 20 67,-7 4-1,3 17-10,-6 2-23,-2 3-56,2 2 23,-2-2-23,0-2 0,-1-4-11,-1-5-11,3 0 0,-5-12 11,1-3 101,-7-11-101,2-8-23,-2-7 1,0-10-12,-1-11 1,1-5-23,2-5-112,4-1 22,6 3 57,4 6 55,5 10-23,0 12 57,-1 7 12,-2 13 302,1 23-124,-8 2-11,3 19-44,-6-11-46,2-1-55,1-1-34,0-5-34,3-3-358,2-4-426,2-5-9013,19 1 9288,-4-12 1,-2 0 0,-16-10 0</inkml:trace>
  <inkml:trace contextRef="#ctx0" brushRef="#br0" timeOffset="94023">16154 15543 24827,'52'-15'67,"0"0"0,-10 2 0,2 3-295,-1 7 1,5 3-1,-4 1-1718,2-1 0,0 1 175,16 1 1,0 1-2174,-19 1 0,-2 2 3944,-5 1 0,-4 0 0,6 2 0,-17-2 0</inkml:trace>
  <inkml:trace contextRef="#ctx0" brushRef="#br0" timeOffset="94272">16281 15813 24827,'57'0'190,"1"0"-190,0 0-1164,4 0 968,-29 0 0,0 0-107,2 0 0,-1 0-375,2 0 1,0 0-657,0 0 1,0 0-1429,-1 0 0,-1 0 2762,29 0 0,-29 0 0,-11 0 0</inkml:trace>
  <inkml:trace contextRef="#ctx0" brushRef="#br0" timeOffset="94630">17538 15276 25286,'9'51'276,"1"0"1,-2-2-1,0 0-999,-4-10 0,0-1 723,0 2 0,-1-1-12,0 1 1,0-1-96,0-1 1,0 1-152,-1 0 0,-1-1-274,1-2 0,-1-1-1008,-1-2 0,1 0-8291,-1 21 9136,-1-14 1,1-19 0,-1-10 0</inkml:trace>
  <inkml:trace contextRef="#ctx0" brushRef="#br0" timeOffset="95169">19234 15278 25499,'-47'20'455,"-1"0"1,2 2 0,4 5-350,11 6 1,3 3-1289,1 0 0,2 1 1198,3 1 1,4 2-11,4-2 0,3 1-201,3 0 0,4 0 195,4 0 0,3 0 144,5-1 0,4-1-307,4-2 1,4-1-113,5-2 1,3-2-455,4-2 1,1-2-718,2-2 1,1-3-2875,-1-2 1,1-2 4319,-1-3 0,-2-3 0,4 2 0,-10-7 0</inkml:trace>
  <inkml:trace contextRef="#ctx0" brushRef="#br0" timeOffset="96763">19460 15744 25431,'37'-5'52,"0"0"1,-3 2-1,-4 6-41,-1 26-11,-3 6-11,-1 2-34,-9-8 1,-1 0-57,7 13-67,6 11-11,-12-21-90,-1-4 22,-3-4-302,-1-2 280,-4-9 224,-1-3 45,-6-8 0,0-2-89,0-4 33,0-8-11,0-8 11,0-10-23,-2-4-44,1-6-34,-1-1 124,3-2-79,15-13 67,-3 19 45,14-2 22,-6 27 45,4 7 135,1 3 100,1 6 1,0 8 45,-4 10 66,-1 11-145,-3 7 22,-3 3-101,-2 3-89,-2-3-11,0-2-57,0-6-33,0-5 0,-2-6-11,-1-4-67,-1-6-113,-1-2-66,-2-5-113,-1-1 57,-2-4 122,-1 0-257,1-2-404,0-7 437,3-4 46,0-10-236,2-6 167,2-5-166,11-20 436,-2 13-146,9-11 258,-4 21 56,0 8 168,-3 6 280,-2 8 11,-3 3 203,-1 4 514,7 7-672,-5 1-56,5 8-89,-8-1-135,-3 2-56,0 1 34,-2 0-101,-2 2-45,-1-1 0,-3 2-56,-1-3 11,-1 0-11,0-2-22,0-3-34,0-2-12,-1-2-32,0 0-68,0-3-337,1 3-100,9-2-314,5 3 34,11-5-34,4-3 370,2 0 337,-1-2 212,-1-2 0,-3-3 0,0-3 224,-4-1 22,1-2 90,-4 0 404,-2 1-124,-5 0 45,-3 1-89,-5 3-248,-1 2-133,-3 2-135,0 1-56,0 5 0,0 1 0,3 3-34,3-1-44,3-1-90,4 0-34,1-3 23,0-1-34,0-2-56,-3 0-45,1 0 12,0 0 78,2-5-34,4-2 45,2-4-56,7-1-157,5 1 34,10 2-717,7 5 470,4 1 303,0 3 224,-4 5 90,-8 2 44,-7 6 236,-8 2-499,-6 1 801,-8-2 180,-6 2-12,-4-2 102,-2 0-1,-5 1-213,-6-2-67,-8 0 487,-5-2-744,-3-1-12,1-2-56,3 0-45,3-1-157,10-1 1,2 0 21,8 2-44,9-4-100,7 2-102,11-3 56,8-1-156,1-2 89,2 0 78,-5-6 102,-7-7 10,-6-12 23,-7-12 0,-2-10 23,-4-11-23,-3 25 0,1-1-495,-1-1 1,2 0 544,0 0 1,0 1 319,7-25 100,-3 17-291,-4 17 461,-4 17-237,-14 42-791,2 6 472,1-4 0,0 2-39,4-6 0,2-1-34,0 1 0,1 0-11,2 28 829,7-3-963,6-6-505,8-19 0,4-1-78,-3-7 0,3-3-1190,10 7 0,3-3-2917,-6-9 0,0-3 4824,2-3 0,-1-1 0,4 2 0,-7-6 0</inkml:trace>
  <inkml:trace contextRef="#ctx0" brushRef="#br0" timeOffset="97150">22034 15964 25006,'35'-14'29,"0"0"1,-1 2 0,-3 5-30,14 17 0,-1 9-11,0 9-22,-4 9 10,-10 2 1,-7 5-12,-13-1-100,-6 1-23,-4-4 56,-7-4 79,-2-8 22,-5-9 0,5-6 112,3-8 358,4-3-190,1-6-77,2-10 21,5-10-56,5-10-112,9-7-56,4-4-40,-1 9 1,2 0-135,-5 10 1,2 0-880,8-8 1,1 3 144,16-1-1030,-3 13-3967,-10 10-3926,-10 11 9709,-9 10 0,-7-6 0,-4 5 0</inkml:trace>
  <inkml:trace contextRef="#ctx0" brushRef="#br0" timeOffset="97438">22781 16303 24782,'-29'25'347,"-1"0"1,3-2-1,6-3-235,12-4-67,2-1 0,5 0 0,2-1-12,6-2-22,17 1-11,2-6 0,14 0-22,-5-5-12,0-1-10,1-3-91,-2-7-66,-4-5-192,-4-9-134,-7-5-201,-5-4-863,-7-4-1333,-3-2-6907,-3-1 9734,0-4 0,0 20 0,0 2 0</inkml:trace>
  <inkml:trace contextRef="#ctx0" brushRef="#br0" timeOffset="97689">23156 15687 21544,'48'31'1109,"-1"-1"0,0 3 0,-3 2-840,-8 3 0,-4 3-1273,1 3 0,-3 2 1121,-4 1 1,-4 2-12,-2 0 1,-5 2-51,-7-6 0,-2 2 0,-2-1-56,2 6 0,-4-1-8,-4-7 1,-1 0 0,-3-2-161,-2 4 0,-4-3-12,-5 1 1,-3 1-130,-3 1 1,-3 0-521,-4 1 0,-3-2-1656,-5-1 1,-4-2 2484,-6-2 0,1-4 0,18-14 0,3-3 0,-24 9 0</inkml:trace>
  <inkml:trace contextRef="#ctx0" brushRef="#br0" timeOffset="98590">12052 16630 24972,'57'-17'280,"-24"9"0,1 2-258,6 6 1,3 0-664,5 0 1,3-1 640,4 0 0,2-1-464,3 1 1,-1-1 317,1-1 1,0 1-57,-6 1 1,1 1-656,6-1 0,-3 0 439,-20 1 0,-3 0-2092,5 1 1,-7 3-2310,-14 2-1231,-13 6 6200,-20 3 0,5-7 0,-4-1 0</inkml:trace>
  <inkml:trace contextRef="#ctx0" brushRef="#br0" timeOffset="99048">12544 16899 18832,'10'24'358,"8"-5"-358,19-22 0,6-6-22,0-3 11,-3-8 11,-7-1 78,-7-20 259,-13-16-259,-11 17 1,-4-1-46,-2 6 1,-3 1-12,-2-1 1,-2 4 77,-8-8 102,2 9 807,5 8-953,6 11-45,7 5 157,13 7 190,9 7 23,15 4-34,6 12-394,8 5 142,-23-12 0,1 2-286,1 0 0,1 2 236,1 2 0,0 1 16,-1-1 1,-1 3 11,6 8 0,-2 0-57,-12-9 1,-2-1 5,1 4 1,-4-1 22,-9 3 0,-16-6 285,-11-1-498,-13-1-215,-7-1-1387,-3 0-2375,6-1 4145,9-3 0,12-8 0,7-3 0</inkml:trace>
  <inkml:trace contextRef="#ctx0" brushRef="#br0" timeOffset="99532">14180 16866 23986,'58'1'404,"-2"9"-326,-16 26-833,2 6 766,-21-19 1,0 1-1,-1 1 0,0 0-5,-1 1 0,-1 0-6,-1 1 0,0 0-12,13 26 12,-4-3-11,-5-6 241,-8-7-252,-6-9 150,-4-8-94,-3-7 11,-7-5 11,-4-5 429,-10-2-350,-2-11 44,0-5-22,3-15-12,4-6-100,8-4-45,3-6-56,10-1-387,8 15 1,4 1-611,12-12-28,-5 17 0,2 5-2225,11 4-5411,-5 9 8717,-3 6 0,-14 2 0,-4 0 0</inkml:trace>
  <inkml:trace contextRef="#ctx0" brushRef="#br0" timeOffset="99739">14931 17217 22788,'0'38'825,"0"0"0,0-3 0,0-1-545,0-1 1,0-2-214,0 18-67,-1-17 0,2-1-11,4 8-246,2-4-338,7-6-716,1-7-2341,1-5-5536,1-9 9188,-2-4 0,-6-4 0,-2 0 0</inkml:trace>
  <inkml:trace contextRef="#ctx0" brushRef="#br0" timeOffset="99988">14304 16646 23258,'49'-5'579,"-1"-1"0,-2 1 0,-3 2-490,13 8-89,-3 2-45,-7 7-425,-6 2-4902,-7 2 2986,-7 3-1809,-4-3 4195,-3-1 0,-8-8 0,-4-3 0</inkml:trace>
  <inkml:trace contextRef="#ctx0" brushRef="#br0" timeOffset="100205">15120 16593 25230,'6'38'209,"0"1"0,-1-1 1,1 0-199,3 21-22,3 0-168,2-3-1088,3-5 393,4-1-1871,2-2-5020,4-1 7765,1-5 0,-12-18 0,-3-8 0</inkml:trace>
  <inkml:trace contextRef="#ctx0" brushRef="#br0" timeOffset="100548">15946 17369 24603,'34'2'141,"1"0"1,-1 0 0,-2-1-142,17-1-190,4 0-948,5 0 107,2 0-1513,1 6-1187,-4 2-5167,-5 6 8898,-9 1 0,-21-7 0,-8-1 0</inkml:trace>
  <inkml:trace contextRef="#ctx0" brushRef="#br0" timeOffset="100740">16039 17611 20602,'-11'0'2846,"3"0"-2465,8 0-280,57-3-101,-16 2-107,5 0 1,1-1-860,-14 2 0,-1 0-804,3 0 0,0 0 1770,3 0 0,-3 0 0,6 0 0,-6 0 0</inkml:trace>
  <inkml:trace contextRef="#ctx0" brushRef="#br0" timeOffset="101228">17254 18014 23325,'61'0'45,"-4"0"-56,-23-3-23,-2-6 23,-3-8 11,-6-10 0,-4-9 34,-6-8-12,-4-11-347,-4-8 403,-3 28 1,-1-1-6,-1-2 0,0-1 44,1 0 1,-2-1 61,1 0 1,-2 0-7,0 2 1,-2 2-40,0 4 1,-2 2 22,-8-17-34,0 18-45,2 15-22,1 8 101,2 10 113,-1 10 55,2 12-62,4 5 0,1 4-95,0 26-251,2-18 0,3 2 99,2-11 1,3-1-1608,1 0 1,2 0 1590,2 0 0,3-1-34,1-2 1,2 0-82,-1-2 1,4 1-581,8 6 1,2 0-12,-8-10 0,0-1-1143,7 4 0,-2 0 1849,11 5 0,-20-17 0,-2-2 0</inkml:trace>
  <inkml:trace contextRef="#ctx0" brushRef="#br0" timeOffset="101422">17104 17608 22473,'44'-3'414,"1"0"1,2 3 0,-1 3-415,-1 3 0,0 2-1248,3 3 1,2 1 53,-1 1 1,0 0-2709,-2 0 1,0-1 3901,-3-2 0,-4-1 0,6 2 0,-13-6 0</inkml:trace>
  <inkml:trace contextRef="#ctx0" brushRef="#br0" timeOffset="102106">18016 17675 24222,'26'43'164,"0"1"0,-2-3 1,-2-4-132,1 7-33,-2-2 0,0-3 0,-4-4-45,-1-4-22,-5-5-134,0-1 122,-5-11 79,1-3 79,-5-9-79,2-5 0,-2-7 11,-1-24 11,0 1-11,-1-19 1,0 9 21,2-4-22,4 1 12,4 3 44,1 7 67,1 12 12,-3 10-56,1 9 10,0 6 1,2 11 22,2 7-22,1 11-78,0 5-12,-1-1 0,2 0-11,-2-4 0,-1-1 0,-1-5 0,-1-2-22,-3-5-46,-2-4 35,-1-6 33,-4-3 33,0-3-10,1-2-34,0-21 11,0 0 0,-1-22 0,-1 4 11,0-2-11,0 0-45,11-4 0,2 20 23,12 2 22,-1 20 0,4 15 33,-2 7 35,-1 16 10,-4 5-44,-3 7 10,0 0-33,-7-13 1,-1-1-23,6 13-113,1 8-223,-8-26-482,-4-5-1502,-2-5-3260,-2-6 5591,-1-3 0,0-5 0,0-2 0</inkml:trace>
  <inkml:trace contextRef="#ctx0" brushRef="#br0" timeOffset="102873">20591 17806 25342,'-13'34'388,"1"0"1,1 0-1,3 0-276,7 25-1609,2 3 1497,7-1-6,-2-30 0,1 0 186,14 28-482,3-2-539,1-6-716,-3-5-2208,-2-8 3765,-5-10 0,-7-13 0,-3-8 0</inkml:trace>
  <inkml:trace contextRef="#ctx0" brushRef="#br0" timeOffset="103474">20368 17849 22687,'47'-18'56,"0"0"0,-3 3 0,-2 7-56,9 17 0,0 5 0,-2-3-23,-2-1 12,-2-4-11,-3-3-23,-1-2 45,-2-2 0,-2-5 0,-3-2 0,-5-4 0,-5 2 11,-5 1 101,-3 4 11,-4 1 57,-2 4 44,0 0 44,-1 1 1,1 6-44,0 4 77,1 8-89,0 4-45,3 2-11,-1 2-34,4 1-45,-1 1 12,13 18-68,-7-8-16,-6-12 0,1 2-6,5 17 11,0 3-11,-3 2 0,-4 0-592,-3-3 614,-5-2-22,-4-5 0,-1-4 56,-14 1 101,-22-7 1,-7-7-248,11-14 0,-2-4 90,-26-3 0,24-2 0,0 0 0,-4-1 0,0 0-12,-3-1 1,0-1-79,1-1 0,0-1-43,1-1 0,0-1-231,4-1 0,1-1-544,2 1 1,2-2-1939,-22-8-6985,12-4 9596,14-1 1,14 9-1,7 2 1</inkml:trace>
  <inkml:trace contextRef="#ctx0" brushRef="#br0" timeOffset="103772">20866 17773 22967,'-39'42'433,"-1"-1"0,3-1 1,1-1-367,11-9 0,2-1-727,0 1 0,1-1 660,3-2 0,1 0-180,-11 22-32,10-8-1200,9-9-641,6-6-1947,6-8-4650,8-3 8650,9-7 0,-6-4 0,1-3 0</inkml:trace>
  <inkml:trace contextRef="#ctx0" brushRef="#br0" timeOffset="103990">20943 17992 23695,'-46'29'549,"-1"0"0,4-1 0,4 0-381,-4 14-101,5 0-67,9-5-22,7-4-292,8-5-369,7-4-763,5-3-1288,10-3-1882,9-3 4616,12-4 0,-10-5 0,-3-3 0</inkml:trace>
  <inkml:trace contextRef="#ctx0" brushRef="#br0" timeOffset="104191">21046 18165 22428,'-41'25'541,"0"0"1,3-2 0,4-1-351,-3 7-157,6-5-34,5-1-11,7-4-404,7-1-1345,6-1-1847,4-1-5189,9-1 8796,9-1 0,-5-7 0,3-1 0</inkml:trace>
  <inkml:trace contextRef="#ctx0" brushRef="#br0" timeOffset="104366">21103 18491 22732,'-42'24'799,"-1"1"0,2-1 0,4-1-743,-8 11-617,0 0 528,2 0-639,4-2-1984,-1-4 2701,2-5 1,15-10 0,5-6 0</inkml:trace>
  <inkml:trace contextRef="#ctx0" brushRef="#br1" timeOffset="127537">20387 18787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34:59.528"/>
    </inkml:context>
    <inkml:brush xml:id="br0">
      <inkml:brushProperty name="width" value="0.09071" units="cm"/>
      <inkml:brushProperty name="height" value="0.09071" units="cm"/>
      <inkml:brushProperty name="color" value="#FF0000"/>
    </inkml:brush>
  </inkml:definitions>
  <inkml:trace contextRef="#ctx0" brushRef="#br0">8445 17147 24883,'22'41'694,"-3"7"-648,-7-3-24,-5 0 0,-4-17-10,2-4-12,-1-1 22,2-7-11,4 1 0,-1-9 23,5 0-12,2-7 1,4-1-12,27-19-6,-14 2 1,4-4-6,3-3 0,3-2 0,-1 0-796,-2 2 1,-1-1-1,1 1 788,6-4 1,2 0 0,2 0-19,1 0 1,4-1 0,-1 1 0,-5 2 14,-6 4 0,-4 1 0,2-1-4,4-1 1,4-2 0,-3 1 0,-8 5-20,12-6 34,-19 10-526,-18 9-1312,-7 3 102,-17 10-662,5-5 818,-11 5 1580,9-6 0,3 0 0,1-1 0</inkml:trace>
  <inkml:trace contextRef="#ctx0" brushRef="#br0" timeOffset="3562">6791 1996 23202,'-13'-35'246,"4"8"-134,9 26-56,0 1-56,1 9 213,13 25 45,9 24-230,-11-28 0,2 1-17,5 9 1,0-3 10,4 1-22,10 5 67,8-23-11,-5-9-11,19-3-22,-6-16-42,-1-11 0,9-10 1,-6 2-89,-7 5 1,-1-2-262,9-6 0,6-5 0,-11 5-91,2-8-539,-13 10-525,-16 7-920,-9 11-5422,-7 6 7865,-3 9 0,-1-3 0,0 3 0</inkml:trace>
  <inkml:trace contextRef="#ctx0" brushRef="#br0" timeOffset="4014">7094 2657 20277,'7'51'612,"0"0"1,-1-10 0,0-2-434,2-6 0,0-3-10,4 6-46,-2-6 23,1-9 369,9-1-280,-1-11 68,16-2-157,5-17 22,17-10-585,-22 2 1,2-3 433,6-3 0,4-3-25,0-2 1,5-4-1,-2 1-30,-11 7 1,-2 2 0,1-2-94,10-6 0,1-2 1,-4 3-145,-4 3 1,-5 3-225,-7 4 0,-2 2-1025,11-7-2229,-16 13-4841,-11 6 8594,-7 16 0,-3-8 0,-1 7 0</inkml:trace>
  <inkml:trace contextRef="#ctx0" brushRef="#br0" timeOffset="12370">12320 17522 22552,'12'-44'471,"-2"9"-158,-6 30-77,2-1 111,1-1-44,-1 0-214,-2 4 113,-1 1-180,-2 2-22,0 0 12,1 1 167,7 15-123,-1-2-34,10 22-22,-6-16 0,1 4 0,-3-13 11,-3-3-11,2-1 12,-2-3-12,2-2 22,1-2-22,3 0 11,4-8-22,4-5-96,15-24 1,3-8 44,-16 19 1,2-1 12,3-5 1,3-4-1,-1 1-203,8-8 0,-3 4-151,5-6 100,-12 14 1,-5 5-3094,-14 16-660,-4 6-1166,-1 5 5222,2 5 0,-2-2 0,-1 2 0</inkml:trace>
  <inkml:trace contextRef="#ctx0" brushRef="#br0" timeOffset="13320">13511 17431 22025,'17'24'359,"-1"-2"-168,-6-2-102,-2-8 12,5-1 112,0-7-11,5-2-12,6-1-22,5-6 0,8-6-34,4-8-33,5-8-56,3-5-643,-22 13 0,1-2 598,2-2 0,1-1 0,2-3 0,2-2-120,-1 3 1,1-2-1,-2 2-87,2-1 0,-1 1-326,5-5 1,-5 5-1798,-14 12-3755,-15 8 6085,-16 7 0,6-1 0,-6 2 0</inkml:trace>
  <inkml:trace contextRef="#ctx0" brushRef="#br0" timeOffset="25978">11926 2382 24121,'18'-27'67,"-2"5"-67,-7 12 11,0 2 1,4-2-1,2 1 22,1 0-10,3 0 44,9-1-22,-6 3-12,4 0 12,-10 4-22,-1 2-23,-2 0 0,-1 1-23,-1 0-22,-1 2-11,1 6 23,-1 5 33,0 7-11,-2 3 11,-2 2 11,-1 0 11,-4 5-11,0-8 1,-3 5 10,-6-10 23,-29 16-34,7-12 0,-21 11 0,20-16 1,-5 0-1,13-7 45,1 1 22,17-8 34,2 0 0,3-2-56,12 1-33,5 0-23,17 1-325,-4-2 0,3 0-997,22 1-118,-16-1 0,1-1-7022,20-4 8462,-3-4 0,-24 2 0,-9 0 0</inkml:trace>
  <inkml:trace contextRef="#ctx0" brushRef="#br0" timeOffset="26616">12855 2201 26059,'-32'37'12,"3"0"-35,11-3-22,4 1-33,5-1-90,5-2-146,9 10 78,5-14-32,8 7 21,4-13 90,-2-4 45,-1-1-56,-6-4-493,-4 3 515,-5-5 135,-3 4 11,-10-3-112,-7 2 79,-12 0-135,-8-1 33,-7-1-33,0-2-11,0-3 145,5-4 34,7-1 68,7-2-68,11-6-34,5-3 34,7-5 0,10-5-11,8-1-45,14-2 21,9 0-32,5 0 34,4-2 66,-1 1-10,-1-1 45,-3-1-195,-6-1 418,-4 0-22,-7-4 89,-7 1-22,-6-2-111,-7 0-46,-4 1-33,-4 2 193,-8 3-148,-6 4-191,-11 3-45,-5 4-90,-6 4-414,-2 5-347,-2 3-740,5 3-2510,6 3 4146,13 1 0,8 1 0,8-3 0</inkml:trace>
  <inkml:trace contextRef="#ctx0" brushRef="#br0" timeOffset="26960">12645 1807 23258,'42'-12'209,"1"0"0,-2 2 0,-2 2-130,22 5-655,0 2 497,-1 0-593,-4 1-650,-6 0-1603,-7 0-4380,-5 0 7352,-6 0 0,-15 0 0,-4 0 0</inkml:trace>
  <inkml:trace contextRef="#ctx0" brushRef="#br0" timeOffset="27182">13480 1549 24076,'5'37'291,"0"1"0,0 0 1,-2 0-231,-2-3 1,-1 0-394,0 1 1,0-1 331,0 0 0,1-2-123,3 29-426,1-10-639,2-7-1770,1-7-6316,-1-6 9274,-2-6 0,-2-12 0,-2-5 0</inkml:trace>
  <inkml:trace contextRef="#ctx0" brushRef="#br0" timeOffset="31789">14380 2232 23672,'15'-30'381,"0"1"0,2 0 0,1 5-235,-1 15-23,7-1-100,-4 7-1,1 38 0,1 25 1,-3-9-135,8-2-414,-7 2 1,1 11-1,-7-16 414,-8-24 338,-2-4-360,1-5 22,-2-4 45,0-3 67,-2-3 11,0-2 1183,0-1-1306,-1-9 112,0-4-12,0-12 1,-2-4 11,-1-2 11,-1-15-22,1 16 11,1-5 0,5 21 11,10 1 12,1 7-12,18 0 34,-12 5 0,23 31 22,-24-9-11,9 28-11,-19-18-45,-2 1 11,-3-3 11,0-3-11,-2 5-22,-1-11 11,1 2-11,-2-12 11,1-3-101,0-2 56,-1-4 1,1 0-24,1-1-21,1 0-124,3-5-269,9-19 191,-3 0 11,5-16 123,-5 7 146,-2 2 11,-1 3-12,1 7 1,-3 7 11,-1 7 56,-3 4-56,-2 3 224,-1 0-22,2 9-57,0 2 315,5 20-348,-3-9-56,2 9 34,2-8-79,-1-7-11,3 1-11,0-9-45,1-2-169,2 0-55,4-4-313,3 0 21,4-2-78,3 0-168,1-6 11,4-3 12,2-10-236,3-1 1031,3-6 56,-3 1 280,-3-2 393,-6 3 693,-9 4 506,-8-2-1122,-6 10-335,-5-1-213,-2 8-202,-5 2-22,-7 2 10,-8 1-44,-3 6 0,1 3-33,4 6-46,5 4 57,5 0-34,4-1-90,3 0 46,2-2-69,1-1 12,3-3 68,3-3-236,4-1 202,2-4-113,2-2 102,-2-2-23,-1 0-23,-4 0-44,0 0-67,-3-2 22,-1-2 23,-2-3 11,0 0-12,-1-1 191,1 1-202,3 1-425,2-1 33,6 0 78,7-1 68,10 1 11,10-1-1389,9-1-1155,6 1 2701,3-1-110,-1 3 681,-4 1 0,-5 2 23,-7 3 247,-8-1 436,-10 1 414,-11 0-256,-6 0-674,-4 0 674,-1 0 10,-5 2 289,-5 5-445,-9 6-293,-7 6-334,-3 5 44,1-1-180,5 0-89,7 0-101,6-3-11,5-2-45,4-2 56,2-3-68,8-4 12,5-1-257,10-4-80,6-1 180,5-2 124,7-5 55,2-5 34,3-8 0,-2-8-168,-7-9-22,-7-9 190,-9-11 125,-11-7 116,-7 27 1,-2 1 60,-3-2 0,-2 1 23,0 2 0,-2 0 168,-7-23 191,-6 7-483,7 23-201,1 7 0,5 17 356,1 12-266,-5 7-23,1 17 102,1 7-91,3 9 1,3 3-35,4 3-603,5 1 559,5-2-90,3-3-314,1-6-2027,6 9-818,-4-19-6582,6 2 9434,-6-23 0,-8-9 0,-2-4 1</inkml:trace>
  <inkml:trace contextRef="#ctx0" brushRef="#br0" timeOffset="32252">16657 2101 23695,'54'-10'45,"4"4"-45,-3 15-954,2 2 271,-2-2 288,-4-1 159,-4-2 12,-7-3 157,-5-2-34,-8-1 101,-7 0 56,-9 0 56,-5 0 161,-4 0-273,-2 3 235,-2 6 516,-6 12-224,-6 11-68,-7 13-33,-6 9-678,14-24 1,0 1 340,-1 0 1,0 0 50,1 0 0,0-1 39,-10 24-89,4-6-68,4-8-22,5-6 0,3-4-246,1-5-359,3-1-1200,-1-2 686,2-1-6995,2-1 8114,8-7 0,-6-5 0,7-7 0</inkml:trace>
  <inkml:trace contextRef="#ctx0" brushRef="#br0" timeOffset="32938">17939 2096 23493,'18'-10'-112,"-7"7"112,-18 13 90,-6 3-90,-7 1-79,-6-4-21,-4-3-124,-4-2-157,-1-4-90,1 0 123,1-1 169,5 0 0,3-1-11,3-2 156,5-1 12,4-1 22,2 2-56,6 1-90,-2 1 146,2 7 22,-4 6-10,-3 9 10,0 6 12,1 2-34,4 0-12,2-4 12,3-1-123,2-6 100,0-4-302,0-3 135,1-2-68,6-3-78,7-2 12,8-2-439,6-1 394,4-1 369,1 0 0,0 0 134,-1 0 247,-4 1 123,-3 3 157,-2 3 34,-4 4-56,-1 6-359,-4 4-101,-3 5 45,-6 4 45,-3 2 112,-6 1-89,-6 1-35,-9-5 169,-32 3-292,3-14-242,12-8 0,-1-3 119,-24-3-11,29-4 0,1 0-28,-1 0 0,1-1-1058,-27-4-1715,9-2-6925,11-2 9726,12 0 0,12 5 0,8 0 0</inkml:trace>
  <inkml:trace contextRef="#ctx0" brushRef="#br0" timeOffset="37239">13094 4429 23370,'36'0'104,"0"0"1,-2-3 0,-1-2-105,10-3 0,-6-10-180,2-20 80,-17 10 100,9-19 33,-21 7-10,-4 11 234,-2-16-10,-4 22-68,-2 4-179,1 11 0,-1 8-67,1 8 67,1 8 325,-1 41-213,5-6-90,-1-14 1,4 1 21,4-4 1,3-1-45,9 14-11,7 7-90,-10-25-78,0-6-9652,12-3 9731,-18-12 0,7-1 1,-20-10-1</inkml:trace>
  <inkml:trace contextRef="#ctx0" brushRef="#br0" timeOffset="37436">13607 3813 26272,'-16'-27'437,"1"-1"0,-12-15-471,23 36-1063,2 5-865,1 2-3998,1 7 5960,0 2 0,0 0 0,0-2 0</inkml:trace>
  <inkml:trace contextRef="#ctx0" brushRef="#br0" timeOffset="40161">15011 3810 23504,'33'13'718,"-1"1"-612,-4 15 1,0 5-79,-7-8 0,0 2-34,8 12 0,-1-1-398,2 13 404,-10-21 100,-4-4-100,-2-5-23,-4-4 1,-4-5 11,-2-3-56,-2-2 259,-2-2-192,0 0 79,-7-4-12,-4 0-11,-17-14 0,-3-6-45,4-6-11,-1-1 0,3-4 45,18-15-45,4-8 0,12-2-294,5 0 294,11 5-11,5 8-4905,18 15 1,4 6 4268,-8 6 0,2-1 0,-7 7 0,-29 14 0</inkml:trace>
  <inkml:trace contextRef="#ctx0" brushRef="#br0" timeOffset="40636">15521 4476 21353,'35'-14'3,"0"1"1,-3 1 0,-4-1-48,2-16 55,-9 6 34,2-12-34,-11 9 78,-3 0 236,-3 2-22,0 2-46,-2 5 24,-2 4 178,-1 6 135,-1 3-538,0 3-34,2 6 146,2 6 113,4 9-57,1 7-90,3 2-55,3 1-35,6 5-44,-3-11-112,3 4-324,-5-15-864,-1-3-1278,2-4-6688,1-4 9266,1-1 0,-8-1 0,-2 0 0</inkml:trace>
  <inkml:trace contextRef="#ctx0" brushRef="#br0" timeOffset="40817">16175 3881 26463,'-22'-22'-5894,"0"12"-3937,11 38 8664,-2 0 0,6-12 0,3-5 0</inkml:trace>
  <inkml:trace contextRef="#ctx0" brushRef="#br0" timeOffset="42088">17663 4103 24659,'3'-59'784,"-1"9"-504,-2 36-22,-3 0-112,-2 1-46,-5 1 1,-1 1-22,-2 3-68,-4 3-11,-4 3 0,-7 6-11,-4 7 11,-5 9 0,2 8 0,3 2-12,7 0-10,7-1 11,7-1-23,5-2 12,4-2-146,2-3-11,3-3-12,5-5 34,5-4 134,6-4 23,2-2 0,2-3-33,0-5-12,0-6 11,-2-10-11,-1-6 23,-1-4-56,-4 1-1,-1 2 79,-3 6 0,-2 8-33,-4 8-315,-2 7 348,-3 11 68,0 10-12,0 12 0,-1 6-12,-2 3-44,1 0 0,-3-4 0,2-2-11,0-6 11,2-6 0,1-9 0,0-5 0,3-7 11,1-1 23,5-3 100,4 0-10,5-2-35,6-5 46,23-19-135,-8-2-96,-3-1 1,-1-1-252,6-8-6,-17 14 0,0 2-1642,1-2-1915,-7 10-5921,-8 7 9468,-5 5 0,-4 2 0,-1 0 0</inkml:trace>
  <inkml:trace contextRef="#ctx0" brushRef="#br0" timeOffset="42494">17939 4600 23874,'34'-16'-206,"0"-1"1,-2 2 0,-3-1 82,-1-4-45,-1-3-157,-2-2 247,-5-1 78,-2 1 44,-5 4 136,-3 3 100,-6 8-124,-1 4-156,-3 6 191,-1 13 201,-5 2-33,0 15 89,-2 2-157,1 2-224,4 2 90,1-1-112,2 9-68,3-14-257,2 3-369,4-18-853,2-4-1321,3-5-5682,3-4 8505,2-4 0,-6 2 0,-4-2 0</inkml:trace>
  <inkml:trace contextRef="#ctx0" brushRef="#br0" timeOffset="42659">18491 4089 24535,'-2'-32'-2458,"6"9"0,0 26 1,4 1-1</inkml:trace>
  <inkml:trace contextRef="#ctx0" brushRef="#br0" timeOffset="43452">19512 4515 24267,'26'-10'89,"4"-1"-212,4-5-57,4-3 68,2-5-22,1-5-1,-2-3 23,-4-7 112,-5-5-11,-4-5 0,-5-2 11,-4 2 101,-4 5 100,-6 8-33,-3 9-112,-3 8 23,-9 5-79,-3 7 0,-11 2-11,0 4-22,1 1 10,3 4-22,3 1 0,5 5 0,5 2 12,2 0 33,2 4 0,1 1 0,0 4 0,0 1-3359,3 2 3382,1 0-12,3 0 0,3 1 0,3 0 45,3 1 1,7 0 21,5 1 3325,5 1-3391,1-2-1,-1-2 0,-7-2-11,-4-3-11,-8-4 11,-7-2 0,-3-2 22,-4 0 1,-4 0-23,-8 2-236,-10 0-537,-8-1-885,-5 2-1782,2-4-6391,4 0 9182,10-3 0,8-3 1,8-2-1</inkml:trace>
  <inkml:trace contextRef="#ctx0" brushRef="#br0" timeOffset="43883">20181 4706 24166,'31'-4'-34,"0"0"1,24-5-170,-30 1 147,0-2-89,-2-2-191,-2-3 45,-1-2 223,-5-4 68,0-1 0,-4-1 79,-2 1 10,-3 4 169,-4 6 134,0 5-168,-2 4-167,0 2-35,0 6 135,0 8 179,-3 9 0,0 9-123,-3 5-57,4 0-144,0-2-12,2-3-45,6-6-112,1-2-257,8-6-371,1-5-896,4-4-1366,3-5-5222,4-1 8269,0-12 0,-11 8 0,-4-8 0</inkml:trace>
  <inkml:trace contextRef="#ctx0" brushRef="#br0" timeOffset="44047">20656 4049 9431,'9'29'0,"-3"-6"0</inkml:trace>
  <inkml:trace contextRef="#ctx0" brushRef="#br0" timeOffset="44670">22021 4636 23930,'17'-34'116,"0"1"0,0 2 0,-2 3 74,-1 1 45,3-2-123,0-4-22,2-3 33,-5 5 0,1-1 146,9-19-230,-7 15 1,0 1 4,10-18-3140,-1 3 3141,-1 3 566,-5 4-567,-3 7 136,-5 2-68,-6 16-90,-2 2-22,-3 14 2352,-1 2-2397,-3 3 269,-6 6-246,-6 10 11,-5 11 11,-1 10 0,6 12-600,6 10 600,6-28 0,2 1 0,1 2 0,1-1-28,3 1 0,2 0-112,1-3 0,2 0-802,8 9 0,0-1-123,-4-12 0,-2-1-997,3 6 1,-2-3 2061,-5-3 0,-5-13 0,-2-10 0</inkml:trace>
  <inkml:trace contextRef="#ctx0" brushRef="#br0" timeOffset="44879">21873 4220 25207,'46'-8'123,"1"1"1,-1 1-1,-2 3-123,-7 6 0,-1 1-713,2 2 1,0 2 365,2 0 0,1 3-4569,16 6 1,-1 1 4874,-15-6 1,-1 0 0,-1 2-1,-4-2 1,-7-3 0</inkml:trace>
  <inkml:trace contextRef="#ctx0" brushRef="#br0" timeOffset="45120">22943 4385 25286,'-16'43'467,"0"1"0,2-1 0,2-1-411,6-7 0,3-2-314,0 0 1,1-1 257,0 26-34,2-10-201,2-8-86,4-7-844,3-7-921,2-5-4402,0-8 6488,-3-5 0,-3-6 0,-2-2 0</inkml:trace>
  <inkml:trace contextRef="#ctx0" brushRef="#br0" timeOffset="45341">23158 4242 25476,'-6'-4'2107,"2"1"-1771,4 3-795,0 0-393,-1 3-907,5 2-4538,1 3 6297,6-2 0,-4-2 0,-1-2 0</inkml:trace>
  <inkml:trace contextRef="#ctx0" brushRef="#br0" timeOffset="46208">22394 5013 20860,'60'-6'-213,"-7"-1"-11,-30 0 168,0-1 11,1-4 90,-2-4-45,0-4 202,-1-6 212,-1-3-55,-1-3 11,0 0 66,0-3 47,2 1 21,0-3-269,3 0 67,-5 9 1,0-1-214,11-12 23,-11 15 1,0 2-35,5 1-22,-6 7 135,-4 9-57,-6 4-134,-4 3-112,-3 0 11,-1 6 101,0 4 359,-11 33-146,-1-6-85,2-7 1,-2 0 106,-7 15-10,0 1-90,2-4-57,3-2-44,5-4-23,4-3-34,5 12-10,11-14-12,8 8-257,15-16-528,8-3-55,6-6-2454,2-5-6492,-4-4 9588,-8-10 0,-17 3 1,-9-4-1</inkml:trace>
  <inkml:trace contextRef="#ctx0" brushRef="#br0" timeOffset="46778">23215 4304 25791,'-32'-25'212,"6"7"-178,24 16-34,2 1-22,0-1-113,0-3-55,0-1 99,0 0 35,0 1 45,1 1-45,0 2-291,0 0 246,-1 0 90,-4-1-90,-5-3 79,-5 0-169,-2 2-481,4 1-908,6 3-470,3 2-3800,5 4 5850,7 3 0,-5-2 0,5-1 0</inkml:trace>
  <inkml:trace contextRef="#ctx0" brushRef="#br0" timeOffset="50263">14225 3567 22227,'-7'31'583,"3"-6"-493,6-11 156,2 6 112,-1-4-268,1 8 0,-1-4-1,1 2-33,-2 2 0,0 2 0,0 2-22,-2 3-12,1 2 34,-1 5-33,0 2-12,0 6 12,0 4-12,0 3 0,0-9 0,0 1-424,0-8 1,0 0 418,0 13 0,0 2 5,0-13 0,0 0-11,0 0 0,0 1 0,-1 1 0,2-1 5,-1 0 1,0 0-1,1 1 1,0 0-6,0 0 0,0 0 0,0 1 0,0-1 0,0 0 0,-1 0 0,1-1 0,-1-1-153,0 0 0,0-1 153,0-2 0,0-1 0,0 1 0,0-2 11,0-1 0,0 0-11,0-1 0,0 0 11,0 29 0,-1 0 0,1-29 1,-1 1 32,0 2 1,0-1 73,-1 5 0,1 0-1032,1 2 0,-1 1 942,1-1 0,0 1 44,-1 0 1,2 1-287,-1 0 0,0 0 275,0 0 1,0 0-34,0 1 0,0 0 16,0-1 1,0-1-17,0 0 0,0 0-6,0-1 1,0 0-1,-1 0 1,0 0 277,-1-1 0,0 3-289,-2 3 0,0 5 0,0-4 11,0-2 1,0 0-105,0-1 0,0 4 1,1-6 92,1-8 0,0-2 6,0 0 0,0 1 823,0-1 0,0-1-784,-1 30-23,0-5 1,0-4 11,-1-3 11,0-1-34,-3 0-11,2-1 0,-2 4 1,4-2-7,1-12 1,1 0-6,0 23 67,1-20 0,0 0 12,1 20 142,1 2-221,-1-1 22,0 0-22,-1 1 0,0-30 0,0-1 5,1 2 1,-2-1 5,1 0 1,-2 0-12,0 0 0,-1 1 0,0 0 0,-1 2 11,-1 0 0,0 1-11,1 1 0,0 0 5,0 1 1,1-1 5,-1 0 1,1-1 10,1-1 0,0 2 23,-2 13 0,1 1-6,1-12 0,-1 1 11,0 12 1,-1-1-34,0-14 0,0-2 5,0 1 1,-1-1 5,0 0 0,-1 1 5,0-1 1,0 0 5,-1 0 0,0 0 0,0 1 1,0 0-7,-1-1 1,0 0-18,-1-1 1,-1 1-11,-3 12 0,1 1 16,2-12 1,1 0-1,-2 10 1,0 0-7,5-13 1,1-2 39,-4 30-11,2-1-34,4-5 34,-1-5 0,-3 12-11,1-18-66,-5 9 32,1-18 12,0 3-1,-3 2 830,2 5-830,-2 0-11,1 1 11,-1 0 1,-2-2 44,0-1 147,0-4-203,4 0 11,0-2-11,4-2 12,2 1-12,3-5 0,0 0 531,2-5-509,0 0 94,0-4-139,0-6-44,0-5 11,0-6-56,0-3-1781,0-2-3598,-4-8-4340,1-1 8806,-3-10 1,4 10 0,0-1 0</inkml:trace>
  <inkml:trace contextRef="#ctx0" brushRef="#br0" timeOffset="54134">16560 3784 23448,'0'47'299,"-1"0"1,1 0 0,1-13 0,-1 0-229,-4 19 0,-1 8 0,0-10-1031,-2 5 988,2-16 0,0 1-11,2-9 0,-1 1 22,1 19 0,0 2-39,1-13 0,1 0-516,-1 14 0,1 0 527,1-18 0,0-1 0,0 2 1,0-1-1,0 1 0,0 0-6,0 1 1,0-1 5,0 1 1,0-2-1,0 1 0,0-1 15,0-1 0,0 0-20,0 1 0,0-1-6,-1 0 0,1 0 0,-1 1 0,0 1 0,0-2 0,0 2 0,1 16 0,-1 2 0,1-15 0,-1 2 0,1 2 0,0 4 0,0-4 0,1-6 0,1-2 0,-1 9 0,0 1 0,2-3 0,0-3 0,0-9 0,-1 0 0,1 10 0,1 0 0,1 15 5,-1-17 1,-1 0-6,2 21 5,-1-21 1,-1-1-294,0 17 299,-1 1-22,-1-2 22,1 3 0,-2-3 0,1 0 1,-1 3 876,3 2-821,-3-27 0,1 1-11,1 2 1,0 0-40,0 1 0,0 1-17,0 0 0,1 1 11,1-2 0,-1 0 6,1 0 0,0-1 7,1 0 1,1 0 3,0-1 0,0 0-28,0-1 0,0-1-1455,0 0 1,0-1 1454,3 28 56,-2-1-148,-3 0 182,-4 0-347,0 0 290,0-3-22,0-2 1,0-2 78,0 0-67,-1-1 1344,-1-16 0,1 0-1344,-2 19-18,2-20 1,0-1 748,-2 14-754,2 1 0,0-1 625,0 1-625,1 0 0,0-1 0,0 2 0,0-1 0,0-1 354,0 0-320,0 0-12,0 1 12,0 2-179,-2 4 156,-1 2 12,-2 1 10,-2 0-10,0-2-12,-2-2 11,1-1 28,3-16 1,0 0-40,-1 21 0,2-21 1,1 1 33,1 13-23,1 0-22,1-1 34,0 0-23,0 3 0,0 3 11,0 6-16,0-29 0,0 0-6,0 0 0,0 0 56,2 29-34,0-3 0,2-3 1,0-1-12,-2 4 34,0 2-40,-1-29 1,-1 1 16,0 1 1,0 0-12,0 0 0,0 1-6,0-1 1,0 1 5,0-1 1,0 1-7,0 0 1,0-1-6,0 0 0,0 0 12,0 29-1,0-5-11,0-7 0,0-7 0,-1-8 0,0-11 318,0-6-353,1-9-66,0-5-134,-1-2-236,0-8-1019,-2-15-2734,1-18 4224,0 7 0,1 0 0,-1-6 0,1 0 0</inkml:trace>
  <inkml:trace contextRef="#ctx0" brushRef="#br0" timeOffset="55726">19154 3722 23090,'-2'-19'56,"0"9"123,-1 22 157,-2 8-56,-1 7 1,-3 7 21,-3 8-67,1-3 1,0 4-63,1-8 1,0 2-273,-5 18 0,1 2 172,2-9 0,1 0-676,-1 7 1,0 1 658,0 3 0,0 2-26,4-21 0,-1 2 0,1-1-12,0 1 1,-1 0 0,1 0-1,0-1 1,-1 1 0,1-1 3,-4 21 0,0-1-11,0-1 1,1 0-1,1-1 0,1 0-6,-1-1 1,2-1-6,0 1 0,0 0 11,1 0 1,1 1 4,1 0 1,0 0-17,0 1 0,1 0 0,2-1 0,0-1 0,-1-1 0,1 0-1408,1-2 1,0 0 1407,0-1 0,0-2 5,-1 0 1,1-2-90,0-2 0,-1 0 84,0-6 0,-1 2 0,0-2 5,0 5 1,0-1-1,-3 13 1,1-2 5,1-20 1,0-1-7,0-1 1,0 0-1,1-1 1,0 0-1,0-1 1,1 0 0,-1 1 0,1-1 5,0-1 0,1 1 0,-1 0 0,0-1-5,1-1 0,0 1 27,-1 28-10,0-2-12,0 1 11,0-2-22,0 3 131,1-28 0,0-1-59,0 2 1,0 0-6,0 1 1,0 1 128,0 1 1,1 0-197,-1 0 0,1-1 6,0 2 0,0-1 5,0 0 0,0 1-6,0 15 1,-1 2-6,1-14 0,-1 1 3,1 5 1,0 4 0,-1-4-4,1-3 0,0-1 0,0 15 0,0-1 6,0-14 0,0-3-6,0 1 0,1-1 0,0-1 0,1-1 0,0-1 0,0-1-6,1-2 0,-1-1 2643,0 29-2637,0-3 11,-2-3-11,0-1 0,0-1 0,0-1 0,1 0 11,0 1-11,2 3-11,1 0 11,0 4 0,0 0 0,-2-28 0,0-1 267,3 31-262,-3-30 1,0 0-6,2 30-326,-2 0 337,-1-3 11,0-2-22,-1-4 11,0-2 1,0-4-1,-3-1 56,1-2 12,-3-1 22,2 0-23,-1 1 710,2 0-744,0 16-21,2-16-23,0 11 11,0-22 435,0 1-401,0 3-34,0 5-11,0 4-237,2 5 237,3 3 11,3-2 1,0-4-1,1-9 360,-3-11-326,-2-8-23,-2-10-11,-1-3-11,-1-6-381,0 1-392,-9-2-975,-2-2-3642,-9-7 5390,3-9 0,6 6 0,5-1 0</inkml:trace>
  <inkml:trace contextRef="#ctx0" brushRef="#br0" timeOffset="57205">21509 3772 23572,'-15'31'392,"0"-1"0,0 3 0,1 0-269,4-1 1,0 1-1196,0 5 1,0 2 1205,0 4 1,0 2-79,-1 4 0,1 1-11,1 6 0,-1 1 11,4-17 0,-1 1 0,0 1 4,1 1 0,0 0 0,0 1-353,1 0 0,-1 2 0,1-1 296,0 1 1,-1 1 0,2 0-191,-1 0 0,1 1 1,0-1 189,-1 1 1,2 0 0,-1 1-1,-1 0 1,1 1 0,0 0-4,0 0 0,0 1 0,0-1 0,0 0 0,0 0 0,0 4 3,-1-2 0,0 4 0,0 0 0,1-4-3,-1 3 0,0-4 0,0 2 0,0-3 0,0 1 0,0 0 0,0-4 0,-3 16 0,1-6 5,0 0 1,-1-2-344,0-4 0,1 0 338,0-3 0,1-1 0,-1-2 0,0 0 0,1-2 0,0 0 0,0 1 0,1 0 28,-1-1 0,0 1 39,0 2 1,1-1-1,0 1 0,-1-1-39,1 0 0,0-1-17,0-1 0,1 0-5,-1-2 0,1 0-1,0 1 1,1-1 10,0 0 1,0 0 11,0-1 0,0 1-22,1-2 0,1-1 10,-1 0 1,1-1-17,0 1 0,0-1 329,0 0 1,0 0-302,1 1 0,-1 0-11,0 0 0,0 1 530,0 0 0,0-1-536,0 1 0,-1-1 0,0-1 0,0 2-691,-3 15 0,0 2 697,1-14 0,0 1 0,-3 12 0,0 0 200,2-17 1,-1-2-196,1 0 1,0-1-6,0 1 0,0-1-12,2-2 1,0 1-1,0 0 1,0-1 0,1-1 0,1 0-6,0 0 0,0-1-983,1 0 1,0-1 982,-1 1 0,2-1 0,-2 0 0,2 1-152,-1 12 0,2 0 152,-1-11 0,0 0 6,1 9 0,1 0 5,0 12-11,2-1 0,-3-3 1841,1-1-1830,-2-3 279,0-2-245,-1 16 0,0-12-45,1 9 44,2-19-10,-1-5 3022,0-1-3045,0-3 773,0 1-751,-1 0 265,2 1-287,0 3 79,0 3-57,1 3-33,-2 3 34,1 13-34,-2-13 0,-1 7 0,0-16 0,0-1 0,0-5 0,0-3-23,0-9-66,-1-7-90,-1-6-90,2-2-393,-2-1 349,1-3-102,0 1 0,-1-2-10,1 3-191,0 1-1065,0-1 1681,-4-8 0,3 6 0,-3-6 0</inkml:trace>
  <inkml:trace contextRef="#ctx0" brushRef="#br0" timeOffset="58338">20664 4140 21689,'-49'3'1020,"9"-1"-605,31-2-57,3 0-179,2 0-11,1 0 79,1 0 11,-1 0-101,-1 0-79,-3-1-11,-4-3 56,-3-3-33,-3-3-56,0 1-1,4 2-22,4 2-33,5 2-56,1 2-113,3 0 191,1 8 0,2 0-11,0 5 0,0-2-12,-1-2 12,-2 1 11,0-4 23,0-1 10,0-3 12,0 0-23,0 1-22,-3 0 23,0 0-23,-1 1 0,2-2-101,1-1 101,7 0-45,-2 0-313,6 0-606,-5 0-1591,1 0-5557,1 0 8112,-1 0 0,-3 0 0,0 0 0</inkml:trace>
  <inkml:trace contextRef="#ctx0" brushRef="#br0" timeOffset="60705">12415 4934 20188,'30'14'1636,"-4"-2"-1424,1-8 57,-1-1-123,5-1 45,8 0-34,6-1 100,7 0-100,3-1-609,3 0 564,2 0-34,2 0-50,-28 0 0,-1 0 17,2 0 0,0 0-12,1 0 1,0 0-12,-1 0 1,0 0 63,-1 0 0,0 0-36,11 0 0,3 0 6,0 0 0,0 0-39,0 0 0,0 0-6,-2 0 0,-3 0 24,18 0-13,0 0 1,0 0-1,-29 0 0,-1 0 0,3 0 1,0 0-273,1 0 0,1 0 272,0 0 1,2 0 10,16 0 1,2 0-23,-14 0 1,1 0 10,12 0 1,1 0-18,-2 0 1,-2 0-6,-13 0 0,-1 0 0,10 0 0,-2 0 11,11 0-11,-3 0 22,0 0 1,2 0-1,4 1 0,-29-1 1,1 0 5,1 1 0,1-1-6,1 0 1,0 0 16,2 0 0,2 0-6,20 0 1,0 1-34,-13-1 0,-1 1-395,15 0 0,-1 0 389,-19 0 1,-2-1 5,-1 1 0,1 0-196,-2-1 1,1 0 195,0 0 0,0 0 11,1 0 1,1 0-12,0 0 0,1 0 0,1 0 0,1 0 168,-1 0 1,3 0-152,18 0 0,0 0 168,-16 0 0,0 0-179,13 0 0,-2 0-12,-22 0 0,-2 1 6,-1 0 0,-1 0 436,28 2-425,-6 2-11,0-1 0,-2-1 0,1 0-11,2-2-650,2 2 661,4-2 0,-28-1 0,0 1 0,2 1 0,1-1 0,-1 0 0,1 1 0,1 1 0,0-1-59,-2 1 1,1 1 58,0-1 0,-1 0 0,0 1 0,-1 0 11,0 0 0,0 0-17,12 1 1,-1 1 5,-10-2 0,-2 0 11,10 0 0,-3 0 1,11-1-2282,0 0 2270,0-2 11,6-1-388,5 0 377,-27 0 0,0 0 0,2 0 0,1 0 0,2 0 0,0 0 0,2 1 0,0-1 6,2 1 0,0 0 5,1 0 0,0 1-6,0 1 1,-1-1-6,-1 1 0,-1 1 5,-3-1 1,0 0-6,-4 1 0,-1-1 0,25 3 0,-7-1 0,-7-2 459,-5 1-459,-1-3 23,0 1-23,3-1 0,3 1 11,6 0 196,7 3-202,-11-1 1,2 1-18,-10 1 1,1-1 1279,13 2 0,-2 1-1279,-14-1 0,-2 0 11,-1 1 0,0-1 0,-2 1 0,-1 0 478,28 5-478,-5 1 11,-2-3-11,-1-1 0,0-3 5,-11-2 1,2 0-6,-8-2 0,1-1 0,13 3 0,1-1 11,-9-1 1,0 0-12,3 1 0,1 0-412,1 1 1,1 0 405,1 0 1,-1 2-1,1-1 1,1 1 5,-2 0 0,0 0-6,0 1 1,0 0-1,-2 0 0,-1-1-5,-1 1 0,0-1 5,-2 0 1,0 0-7,0-1 1,0 1-1420,0-2 0,0 1 1419,1-1 1,0 0-6,2 0 1,-1-1 110,0 0 0,1-1-105,0 1 0,1 0 11,1 0 0,0 0-155,1 1 1,-1 0 154,1 0 0,0 0 5,1 1 1,-1 0-6,-1-1 0,1 1 0,1 0 0,-1 1-11,0-1 0,-2 1 11,1-1 0,-1 1 0,-3-1 0,0 1 0,-1-2 0,-1 1 0,-2-1 0,-1 0 0,0-1 0,-1 0 5,-2 0 1,0-1 5,29 1-11,-4-1 0,-5-2 0,-2-1 23,-4 0 469,1 0-481,0 0-11,3 0 3042,3 0-3042,-14 0 0,2 0-6,-1 0 1,2 0 5,8 1 0,-1 1 5,-12-1 1,-3 0 5,23 3-11,-21 0 341,-5-1-341,-3 1 665,-5-3-620,-5 1 0,-5-2-12,-4 0 42,-3 0-98,-4 0-55,0 0-381,-2 1-1020,1 2-1636,-1 1-6185,-10 0 9300,-12-1 0,7-1 0,-5-2 0</inkml:trace>
  <inkml:trace contextRef="#ctx0" brushRef="#br0" timeOffset="63081">13337 5515 22496,'-39'33'1333,"5"4"-940,20 3-80,4 15 1,2 3-292,-1 3-11,6 1 1,6-4-12,11-24 0,13 2 67,24-21 23,-7-8-90,-4-8 0,1-4-23,5-7-66,10-12-1,-31-4 12,-9-7-74,-13 0 1,-4-2-62,-13-25 130,-5 22 1,-8-5 0,0 6 82,2 10 0,-3 4-745,-23-17 0,1 16-9086,15 40 9417,9 5 1,22 8 0,10-12-1</inkml:trace>
  <inkml:trace contextRef="#ctx0" brushRef="#br0" timeOffset="66076">14913 5397 24692,'45'1'134,"-1"0"1,15 0-130,-23 1 1,-1-1-6,15-1 0,-13 0-11,9 0 11,-16 0-22,-4 0-57,3 0 57,-11 0-34,3 0 22,-14 0-11,-2 0 23,-4 0-135,-1 0 269,-3 8-67,-1-1 22,-3 8 45,0 2 123,-10 22-190,3-1-589,-9 20 656,5-10-78,1 1-1,1-4 12,3-5-34,5-8 23,2-6-23,3-7 11,2-3 1,1-5-23,0 0-191,0-5 534,0-1-713,0-4-9461,0-1 8442,1-4 1,-1 3 0,1-3 0</inkml:trace>
  <inkml:trace contextRef="#ctx0" brushRef="#br0" timeOffset="68134">16020 5446 23572,'-29'14'179,"0"-2"-336,1-7 45,-1-2-235,2-1 100,3-1-21,1-1-103,5-1 226,-3-9-1,9 1 23,-3-17 224,11 16-12,1-6-10,3 14-247,0 1 246,0 11 202,-3 14-146,0 5-89,-2 8 0,2-10-23,-2-1 2,1-3-24,1-1-12,-1-5 12,3-1 0,-1-4-12,2-3-10,-1-2 0,1-4-225,0 0 247,0-2 112,4 0-45,1 0-11,6-1-33,1 1-12,3-1 23,2 0-22,1 2 55,1-1 11,-1 3 23,-1 1-11,-2 4 33,0 3-123,-1 2 78,-3 4 57,-2 0 133,-2 2-88,-3 1-68,-3-2 0,0-1 101,-5-2 403,-20 3-437,-3-5-44,-19 2-79,5-9-34,1-3 0,2-2-22,5-2-78,9 0-381,6 0-595,8 0-918,4 0-2151,3 0 4123,2 0 0,1 0 0</inkml:trace>
  <inkml:trace contextRef="#ctx0" brushRef="#br0" timeOffset="73633">19909 5968 25791,'2'32'313,"1"-1"1,-1 1-1,0 0-268,-2 14 0,0 0-28,0-12 0,0-2-17,0 10 0,0-3 0,0 6 11,7 6-11,-2-15-168,8 9-146,-5-25-190,1 1-695,-4-9-1434,-2-1 2633,-1 5 0,-1-8 0,-1 1 0</inkml:trace>
  <inkml:trace contextRef="#ctx0" brushRef="#br0" timeOffset="76974">22280 6250 23034,'-39'-9'750,"1"7"-626,13 8-24,3 5-32,8 0-12,1 0 34,0 3-1,1 3 68,-1 2-123,1 4 78,2 3 45,-2 13-124,6-9 57,0 20-45,6-24 22,2 7 11,6-14-11,6 0 12,8-4-1,5 1-67,7-4 57,7-1-57,6-3 22,5-3-33,3-2 68,-2-3-35,-4 0 282,3-14-203,-18-2-23,-1-15 1,-18 0-57,-8-3-33,-3-6 12,-7 0-1,-12-3-11,-10 3-56,-16 5-179,-8 8-382,-6 12-2128,18 11 0,0 3 2745,-11 8 0,3-2 0,33 3 0</inkml:trace>
  <inkml:trace contextRef="#ctx0" brushRef="#br0" timeOffset="80750">13294 6567 26720,'0'39'48,"0"-1"1,0 2 0,0-2 18,0-2 0,0 2-56,0 20 1,0 0-12,0-24 0,0-1 0,1 21 0,0-6-56,0-16-79,0 0-190,0-18-313,-1-2-1076,0-1-3486,0 1 5200,4 1 0,-3-5 0,3-2 0</inkml:trace>
  <inkml:trace contextRef="#ctx0" brushRef="#br0" timeOffset="82994">14831 6613 24099,'38'-14'705,"3"2"-436,-7 10-67,7 0-34,20 1-112,-17 1-45,15 10-45,-33 1 23,0 10-23,-12 13 23,-7-7-11,-1 23 22,-9-10-11,-3-1 11,-5-5-12,-5-12 1,-3-3 11,-3 0-11,-5-3 11,-3-1-22,-2-4 44,0-3 79,-3-5-68,12-1 12,0-4 0,15-2-90,3-6 23,3-4 22,7 0 0,5 2 22,9 5 23,6 3 45,5 2-45,6 5 34,1 7-7,-9 3 1,-1 4-28,15 12-40,-16-7 1,-1 0-6,6 11-33,-3 1 10,-2-1-986,9 8 90,-9-13-1478,10 1-2119,-8-16 4516,2-8 0,-12-2 0,-3-3 0</inkml:trace>
  <inkml:trace contextRef="#ctx0" brushRef="#br0" timeOffset="83677">15953 6751 24468,'-29'-15'112,"1"-1"0,-19-8-101,33 24-11,1 0 0,2 4 0,0 2-33,3 6 22,2 3 22,1 4 11,3 3 23,0 5-34,2 0-11,3 3 23,5 0-12,5 1 0,6 1-22,3 1 0,3 0 11,0 0 0,-1-3-23,-3-3 1,-4-3 11,-5-4-45,-5-4 11,-4-2 0,-2-3 23,-1 1 22,-6-2 11,-4-1 11,-9-1-11,-6-3 1,-4-2 21,-2-2-33,1-1 0,-7-11-11,15 1 0,-3-9-56,16-3-79,5 4-11,1-4 157,9 5 23,17-9 21,4 4-32,18-7-1,-5 10 11,2-1 1,-2 1 33,-2-2 0,-5 1 44,-4 0-10,-6 0-12,-4 0 12,-6 2-23,-5-1-67,-4 0-11,-3-3-23,-13-3 12,-8-3-45,-18-3-157,-9 3 22,-4 4-437,3 8-1075,9 7-1502,13 5-3316,14 13 6532,18 5 0,-3-2 0,7 0 0</inkml:trace>
  <inkml:trace contextRef="#ctx0" brushRef="#br0" timeOffset="91668">17328 6813 26295,'17'-32'123,"1"2"-101,5 13-22,-2 3 0,10-2 11,-5 5-11,2 3 0,2 1 0,14 2-11,3 3 11,1-1 0,-3 3-45,-5 8 34,-13-2-45,10 15 23,-22-5 10,2 6 12,-10-2-11,-1 1 22,-2 1-12,-3 1 12,0-2-11,-1 0 0,0-2 0,-8 7-23,-8 2 34,-4 1-22,-24 13 11,19-19 11,-16 10-56,19-18 56,-2 0 0,1-2-45,-1 1 34,1-2-1,-1-1 12,1 1 0,0-3 0,4 0 0,4-3 0,4-3 12,3 1-1,3-2-11,1 0 11,3-1 23,-1-1-23,1 1 179,0 0-190,-1 0-11,1-1-56,-1 0 67,10 0 22,7 0 23,18 0-34,15 0 0,13 0-5,-27 0 0,1 0-157,1 0 1,0 0 150,-1 0 0,-1 0 0,-1 0 0,-1 0 0,25-1 0,-6 1 0,-11-1-34,-7 0-78,-11 1-179,-6 0-482,-8 0-718,-4 0 1571,-12 2 1,6-1 0,-8 1 0</inkml:trace>
  <inkml:trace contextRef="#ctx0" brushRef="#br0" timeOffset="94919">19699 7142 25107,'-45'22'672,"4"10"-627,11 12 5,18-14 1,2 0-40,3 5-11,2 12 0,12-17 0,5 1 56,28 4-51,-3-16 1,4-3 16,1-2 1,1-3-6,1 0 0,-1-4-340,17-7 311,-24-8 12,-6-6-22,-6-8-34,-9-7-56,-6-7 0,-4-8-6,-11 6 0,-4 0 73,0 6 0,-4 0-57,-7-10 1,-4 2-45,-1 11 0,-2 4-422,-1 3 0,-2 2 321,0 3 1,0 4-1065,-27-3-1930,11 9-3785,15 16 7026,15 7 0,11-3 0,6 2 0</inkml:trace>
  <inkml:trace contextRef="#ctx0" brushRef="#br0" timeOffset="95737">22151 7389 25398,'11'-26'549,"-3"4"-481,-8 31 268,0 14 145,-1 19-324,-3 19-129,2-27 0,0 1-231,0 1 0,0 1 203,1-4 0,0 2-96,2 18 0,2 2-862,3-13 0,1-1-913,-1 9 0,0-3 1871,8 12 0,-9-37 0,-3-6 0</inkml:trace>
  <inkml:trace contextRef="#ctx0" brushRef="#br0" timeOffset="96817">20782 10883 15258,'27'-28'-235,"-4"4"235,-17 20 22,-1-1 0,-1 1 23,-1-1-11,-2 1 78,1-1 56,-2 0-146,1 1-22,-1 1 45,1-1 112,-1 1 112,1 0 246,-1 0 146,2 1 78,-2-1 125,2 2-46,-2-1 44,1 0 136,-1 0 1982,0 1-2386,1 6-68,0 8-155,0 11-181,-2 9-112,-3 8 281,-4 19-497,2-12 205,0 11-11,5-21 11,1-7-11,3-2-45,3-6-11,2-5 0,1-4-33,-2-5-102,0-2-178,-3-3-303,-1-2-457,-1 0-2204,-2-1 0,0-1 0</inkml:trace>
  <inkml:trace contextRef="#ctx0" brushRef="#br0" timeOffset="99277">13001 8097 23874,'8'-28'538,"-2"5"-415,-1 17-33,1-1 179,9-10-146,-1 4-22,9-8 11,-1 5-45,4-1 79,19-7-34,1 3-68,1 2-20,-9 8-24,-15 7-12,-5 3 0,1 3-10,3 14 22,-4 1-11,1 13 11,-10-4-11,-4 1-1,-3 1 1,-2 1 11,-5 0 34,-17 17-1,-2-8-21,-12 2 0,-4-1-24,-4 1-293,8-9 1,2-3 281,2-5 23,8-7 12,6-5-12,6-5 23,7-3-12,2-2 56,2 0 587,18-4-643,5-2 34,24-4 67,9-1-477,-22 5 0,2 1 365,4 1 0,2 0-6,2 1 1,0 1-1,2 0 1,-1 1-209,-2 0 1,-1 1-213,-2 1 1,-1 1-648,-4 0 1,0 1-2783,28 5 3855,-6-1 0,-25-4 0,-7-1 0</inkml:trace>
  <inkml:trace contextRef="#ctx0" brushRef="#br0" timeOffset="99907">15173 8098 24849,'-4'35'317,"1"1"1,-1-2 0,1 0-161,3 23-1500,0 0 1343,1 0 0,2-1 139,0-2-274,3-3-291,-2-6-336,-1-4-126,0-8-1633,-2-6-1076,1-7-3742,2-6 7515,4-5 1,-3-4 0,1-4 0</inkml:trace>
  <inkml:trace contextRef="#ctx0" brushRef="#br0" timeOffset="100567">15929 8372 23482,'2'-62'729,"-1"10"-237,-10 33-167,-9-3-168,-6 1 33,-7 3-22,6 9-66,-2 3-24,-1 2-22,2 4-11,-1 7 45,2 6-34,1 10-11,2 3-23,3 3-11,4 0-11,4-1 0,3 1-22,4-1 11,3 1-45,2-4-34,6-1-67,4-5-56,10-4 11,5-7 56,3-4 1,2-3 111,1-9-22,-3-4 34,-3-11-34,-5-5 56,-4-3 0,-4-1 11,-4 1 11,-3 4 34,-4 7 34,-1 6 11,-1 6-56,0 5-34,0 4 112,-2 13 146,-3 10-67,-3 19-90,-2 12 34,3 7-422,4-29 1,1 0 275,1 0 0,0 0 0,1 28 11,0-6 1,2-7-12,2-6-56,2-8-168,1-7-247,-3-9-313,0-6-1143,-1-4-1512,0-4 3439,0-3 0,-1-1 0,-1 0 0</inkml:trace>
  <inkml:trace contextRef="#ctx0" brushRef="#br0" timeOffset="101893">17627 8095 22350,'8'-27'2891,"-2"7"-2734,-4 28 292,-2 15-125,0 20-167,-4 16-759,2-26 1,1 1 629,-2 0 0,0 0-17,1-1 1,0 0-88,0 26 76,2-3-23,0-7-100,0-7-101,0-9-448,4-6-976,0-7-1812,2-3 3460,0-3 0,-2-7 0,-1-2 0</inkml:trace>
  <inkml:trace contextRef="#ctx0" brushRef="#br0" timeOffset="102593">19894 8338 24379,'1'32'564,"0"0"0,-2 2 0,0 1-452,-1 1 0,0 0-406,-1 1 0,0 0 383,1-2 1,1-1-68,0-2 1,0-1-1,0 24-22,1-6-22,0-4-225,3-6-324,3-2-1188,8-3-3708,6-2 5467,10-4 0,-14-12 0,2-5 0</inkml:trace>
  <inkml:trace contextRef="#ctx0" brushRef="#br0" timeOffset="103074">21747 8871 23919,'48'-2'437,"1"1"-448,-16 2 0,-1 1-572,21 1-588,-18 0 0,0 0-4566,11 1 5737,-4-1 0,-19-2 0,-6-1 0</inkml:trace>
  <inkml:trace contextRef="#ctx0" brushRef="#br0" timeOffset="103624">22526 8690 25723,'32'-23'30,"-1"0"0,-2 1 0,-2 6-30,4 16 11,0 4-11,1 3 0,-1 7 0,0 3 0,-2 5 0,0 3-22,-5 3-23,-5 20 23,-9-9-12,-6 17 17,-12-23 0,-3-1 6,-7 19 11,0-17 0,-1-1 0,-11 10 0,1-5 0,2-6 23,3-4-1,3-6 0,-2-2 471,-10 1-392,7-8 33,-7 0 46,12-9-35,3-1-44,4-2-34,6 1-44,4-1 21,3 1 35,15-1 45,40 7-124,-24-4 0,3 0 0,17 3 0,1 0-6,-6-2 0,-1 1-266,0 0 1,1-1 164,-3 0 1,-1 0-40,-4-2 1,-3 1-258,21 1-214,-18-3-4503,-16 0 5120,-20-1 0,0-1 0,-9 0 0</inkml:trace>
  <inkml:trace contextRef="#ctx0" brushRef="#br0" timeOffset="105537">12955 9287 23616,'8'-48'471,"5"2"33,29 10 0,9 3-409,-23 13 1,2 0-571,12-7 1,8-4-1,-7 6 577,13-1 3,-11 10 0,-3 4-138,-13 3 361,7 12-305,-35 26-1,-5 3-11,-4 2 1,-3 2-12,-8 8-17,4-14 0,0-2 684,-7 9-846,0-4 56,2-5 306,1-5-206,4-6-10,4-5 33,5-6 0,3-3-12,3 1 180,18 6-78,-2 2-34,16 8-45,-6 1 12,-1 4-12,0 4-11,-3 4 0,-2 2 0,-6 0 22,-5 17 79,-5-15-90,-6 11 12,-8-23 33,-20 2-34,-1-12-11,-16 0 0,5-11-22,-7-3-22,-4-2-57,-3-5-33,2-4-168,5-4-236,9 0-481,11 1-740,12 2-3989,8 2 5737,9 1 0,1 4 0,1 0 0</inkml:trace>
  <inkml:trace contextRef="#ctx0" brushRef="#br0" timeOffset="106824">15416 9484 21924,'4'-35'1659,"-1"7"-1357,-3 18-111,-2 0-23,-4 0 56,-5 1-22,-5 1-23,-5 2-56,-3 1 12,-4 3 44,-3 1-45,-1 1 34,-11 8-89,14 2-34,-6 9 0,17 1 0,4 2-34,5 0-11,4 2 0,4 0 11,1 1-11,3-1-11,2-2-56,4-2-45,2-4-57,10-2 23,-3-7 57,8-2 33,-7-5 56,-1-8-45,-1-3-33,-1-9 22,0-5-56,0-3 22,2-4-22,-1-2 67,1-2 45,-3 3 0,-3 4 23,-3 7 89,-3 6 89,-4 8-100,0 4-79,-2 4 258,0 10 80,0 8-92,0 18-21,1 12-34,1 9-174,0-26 0,0 2-17,0 0 1,1 2-79,0 0 0,1 1 123,0 0 0,1 1-598,0-1 1,0-1 530,0-2 0,0 0-517,5 26 293,-2-11-191,-1-11-425,-3-9-930,0-9-2903,-3-5 4673,3-5 0,-3-5 0,1-2 0</inkml:trace>
  <inkml:trace contextRef="#ctx0" brushRef="#br0" timeOffset="108166">17569 9750 22529,'26'-28'998,"1"3"-718,-7 13-34,5 0 24,3 0-2,2 1-55,2 0-22,0 3-57,-1 1-33,-1 2-34,-3 3-78,0 5 11,-10 7 11,-3 8 0,-10 9 0,-3 5-11,-1 4 0,-3 1 23,-6 1-23,-4-1 0,-6-5 22,0-2-22,-4-5 11,0-2 1,-3-3-12,-4-1 11,-2-3-11,-3-3 0,0-2 11,-1-2-11,5-2 0,7 0-11,8-3 0,7-1 22,6-2 90,22 0-12,6-1 35,24 0-45,6-3-564,-23 2 1,0-1 484,3-2 0,2 1 0,2-1 0,1 1-6,2-1 1,1-1-74,2 2 1,1-1-326,1 1 1,0-1-645,-2 1 1,-1 0-1385,-4 0 0,-1 0 2432,-4-2 0,-3 0 0,3 0 0,-11-1 0</inkml:trace>
  <inkml:trace contextRef="#ctx0" brushRef="#br0" timeOffset="108666">19703 9996 24759,'-26'-10'448,"13"2"-156,28 8-168,15 4-80,10 0-44,9 3-11,5 0-1619,3-1 1081,1 0-639,-4-1-1750,-3 0-3751,-8-2 6689,-7-1 0,-17-2 0,-6 0 0</inkml:trace>
  <inkml:trace contextRef="#ctx0" brushRef="#br0" timeOffset="108900">20412 9773 25611,'9'61'353,"-5"-30"0,0 2-325,1 14 0,0 1-611,-1-13 0,-1 1 577,2 9 1,0-1-197,3 9-323,-3-21 1,0 0-787,3 13-2789,1 7-5731,-1-26 9328,1-7 0,-3-10 0,-2-3 0</inkml:trace>
  <inkml:trace contextRef="#ctx0" brushRef="#br0" timeOffset="110053">22003 10107 23751,'-2'-28'975,"1"4"-785,3 15-55,3 0-12,5-1 0,4 0-56,4 0-22,5 0-11,2 2-1,5 1-22,2 3 12,3 2-1,3 2-11,2 0 12,1 1-1,0 3 13,-3 4-13,-2 2-22,-7 2-11,-5-1-35,-8 1 35,-7 1-11,-5 0 22,-3 2 22,-6 0 12,-7 2-22,-26 7-24,3-7-33,-15 5-22,15-12 22,4-2 22,4-2-21,8-1-57,7 0-78,6 0 100,4 2 23,7 1 56,8 3 45,32 11-11,-2 0-195,-11-6 1,0 1 261,17 13 45,-4 2-12,-6 1 23,-6 0-45,-8-2-22,-8-2-12,-7-3-44,-6-1 22,-7-6-22,-10-1 342,-10-4-376,-16-3-45,-13-4-201,-10-4-377,27-2 0,-1 0 326,-2-1 0,0 0-297,-3 0 0,0 0 252,-3-1 1,0 1-791,-4-1 0,-1-1-3784,-2 0 1,-2-1 4857,-3-1 1,3-1 0,-9-1 0,12 0-1</inkml:trace>
  <inkml:trace contextRef="#ctx0" brushRef="#br0" timeOffset="111284">12442 10439 23930,'18'44'263,"0"-1"0,0 1 1,-4-13-1,0-1-259,5 10 0,1 5 0,0-11 18,3-10 0,-1-8-10,1-5 32,1-6-32,13-2-12,-9-6 11,8-4 22,-14-5-33,-5-5-33,-3-3-1,-3-5 1,-3-5-46,6-17 34,-8 14 45,4-5-56,-9 25 135,-1 23 100,-6 14-56,-1 13 0,0 6-89,2-10 0,1 2-219,-2 14 1,1 0 184,4-12 0,1-1-11,0 0 0,0-2-51,1-1 1,0-1-309,4 24-156,2-11-416,1-7-1837,0-8-3574,1-7 6353,0-6 0,-3-9 0,-2-4 0</inkml:trace>
  <inkml:trace contextRef="#ctx0" brushRef="#br0" timeOffset="112934">14765 10816 24771,'17'42'343,"0"0"1,0-2 0,-1-1-260,-4-8 0,-1-2-17,11 29-62,-11-23 1,-1 1-28,6 23-472,-10-27 1,0-2-9338,0 11 9263,-2-20 1,-2-10-1,1-8 1</inkml:trace>
  <inkml:trace contextRef="#ctx0" brushRef="#br0" timeOffset="114675">17768 10902 23717,'7'-24'-22,"-2"5"11,-5 17 11,0-1 11,0 2-11,0-4 0,0 3 0,0-3 0,0 1-11,0 1-1,0-2 12,0 1-33,0-2 10,0 2-33,0-3 12,0 0-35,-2 0 68,-1-1-56,-2-2 67,2 3 11,-1-1-11,2 4-45,0 2-67,0 0 67,-1 2 45,-1-1 79,-1 1-57,-2 0 90,-10 0-45,3 5 101,-15 11-22,12 3-68,-6 8-33,11-5-22,2 1-1,4-2-22,2 1 11,2-3-22,1 0 22,1-4-22,0-2-34,0-2-134,5-4 168,4 0-135,9-3-22,2-2-56,5-1 135,-1-1-12,0 0-67,4-9 112,-9-1-34,4-9 79,-11-1 11,3-10 0,-7 9 22,1-4 46,-6 14 100,-1 5-23,-2 3-22,0 2 202,0 10 157,0 8-235,-2 16 122,0 7 1,-1 7-623,2 2 331,1 3-44,1 0-123,5 0 89,2-1-62,-1-19 1,1 0-387,1 14-191,1 5-705,-7-23-909,-2-4-2184,-1-4 4437,1-5 0,-1-8 0,1-3 0</inkml:trace>
  <inkml:trace contextRef="#ctx0" brushRef="#br0" timeOffset="115739">19807 11015 24815,'18'-31'130,"0"0"1,0 2 0,4 5 20,11 12 1,3 6-74,22-6-390,-17 5 1,0 1 434,15 2-101,-7 2 207,-8 1-251,-4 4-1,-16 5 128,-4 4-127,-14 7 11,-2 3 0,-10 3-91,-17 16-10,-2-10 335,-12 8-335,12-16-22,3-3-1,4-3-21,6-2-57,4-3 101,6-1 22,3-3 34,2 1 56,2 0 34,6 1-23,8 2 101,8 1-11,7 1 33,4 3-78,1 1-11,-1 1 0,-5 1-45,-3 2 0,-7-1 11,-7-1 23,-6-1 10,-4-1 24,-7-1-12,-8-3-12,-10 1 12,-11-4-56,-6-2 23,-5-3-12,-3-3-11,1-1 0,3-1-56,7-1-358,6 0-528,9-1-1949,10-2-6940,4-2 9294,11-4 1,-3 3-1,4 0 1</inkml:trace>
  <inkml:trace contextRef="#ctx0" brushRef="#br0" timeOffset="116687">21814 11571 24950,'44'-4'358,"-8"2"1,0 1-359,21 1-511,-17 0 1,0 0 263,20 0-1148,-19 3 1,0 0-2282,19 1-1240,-22 0 1,-2 0 4067,9 1 1,-20-4 0,-8 1-1</inkml:trace>
  <inkml:trace contextRef="#ctx0" brushRef="#br0" timeOffset="117279">22871 11530 24625,'-41'-4'252,"0"-1"0,-21 5-252,33 14 0,16 6 0,5 4 0,4 3 0,2 3 0,2 3 11,5 2 0,2 2-11,6 1 0,1-2-22,-1-2 22,-3-3 0,-3-2-22,-3-5-1,-3-4-33,-1-3 0,-5-1 11,-7-5-55,-7 0-1,-7-5-11,-2-1 67,-14-4 34,11-5 22,-13-10-11,27 0-56,2-5-56,14 4 22,12 0 23,7-1-34,14 0 34,10 0 44,5 0 12,7-1 11,3-2 34,1-2 27,-19 2 1,-1-1 84,13-13-183,-21 10 0,-3-1 250,-5-12-45,-10 0-56,-6-2-45,-11 1-56,-9 1-11,-11 1 0,-11 5-78,-7 4-404,-6 7-1086,-7 6-516,-4 7-213,28 4 0,-1 1 2346,-1 0 0,1 2 1,-5-1-1,6 0 1</inkml:trace>
  <inkml:trace contextRef="#ctx0" brushRef="#br0" timeOffset="118104">20837 10898 19919,'-6'41'3182,"1"7"-2801,4-17 0,0 1-1012,-1 7 1,0 2 753,0 4 0,0 1 56,0 4 1,0 1-52,0 1 1,0 0-34,1-2 1,0 0-12,1-1 0,0 0 78,0-1 1,0-2 61,0 0 0,0-1-101,0-1 1,0 0-47,0-4 1,0-1-16,-1-2 0,2-1-23,0-3 0,1-1-39,4 22 427,3-9-438,2-5-135,-4-17-168,0-4 593,-6-14-1546,-1-2-1212,-3-1-7352,-8 0 9036,-9-1 1,5-1-1,1 0 1</inkml:trace>
  <inkml:trace contextRef="#ctx0" brushRef="#br0" timeOffset="118854">16226 10945 20445,'36'-43'763,"-9"10"-741,-23 31-459,-3 2-45,0 0-751,1 3-8598,1 7 9675,-2-3 0,0 3 1,-1-9-1</inkml:trace>
  <inkml:trace contextRef="#ctx0" brushRef="#br0" timeOffset="119187">16429 10831 24939,'1'-25'33,"0"23"202,-1 48-140,0-10 1,1 2-817,1 8 1,1 2 731,1 5 0,1 1 12,1 2 0,1 0-23,2-1 0,0-2 0,1-3 0,0-1 5,1-6 1,0-2-6,0-5 0,0-2 11,9 22 492,-2-12-503,-2-10 0,-5-9 262,-4-9-273,-4-7-102,-2-4-335,-1-2-5475,0-2 5923,-5-1 0,4 0 0,-3 0 0</inkml:trace>
  <inkml:trace contextRef="#ctx0" brushRef="#br0" timeOffset="120811">13654 10766 22428,'4'37'636,"0"1"0,-1 6 0,0 4 0,-1-1-412,0 10 0,-1 2-603,1-5 1,-1 3 0,2-1 411,0-1 1,2 0 0,0-1-16,0-6 1,1-2 0,0 0-19,-1-1 0,1-1 0,0-3 11,2 5 1,0-7 399,2 10-411,-5-18 191,0 1-405,-4-21-1366,0 1-840,0-7-1763,0 3 4183,1-4 0,0-2 0,-1-2 0</inkml:trace>
  <inkml:trace contextRef="#ctx0" brushRef="#br0" timeOffset="122116">12864 12215 20042,'31'0'767,"1"0"1,22-3-455,-8-1 1,4-2 118,2-2 0,0-2-2697,4 0 1,0-1 2421,6 0 0,-2 0-68,-11 2 1,-1 0 429,3 1 1,4 0-450,-2 1 1,5 0 0,-3 1-60,-10 1 0,-2 1 1,2 0-337,14-2 1,3 1 0,-4 0 368,-15 2 1,-2 1 0,2-1-9,3 1 1,4-1-1,-1 1 1,-1-1-427,3 1 1,-3 0 0,3 0 414,-3 1 0,3-1 0,0 0 1,-3 1 11,0 0 0,-2 1 1,-1-1-27,1 1 0,-1-1 0,1 1 205,0-1 0,0 1 1,-1 0-199,1 0 1,0 0 0,-1 0-16,1 0 1,0 0 0,0 0 3,0 0 1,0 0-1,0 0-4,0 0 1,-1 0 0,1 0-440,1 0 0,-1 0 1,1 0 442,-1 0 1,1 0-1,0 0 0,0 0 1,1 0 0,0 0 108,-1 0 0,1 1 1,-1-1-106,1 1 0,-1 0 1,1 0 10,-1 0 0,0 1 1,0-1-23,0 1 0,0 0 0,-1-1-4,1 1 0,0 0 1,-1 0 3,0-1 0,-1 1 0,0-1 0,-1 0 0,0 1 0,-1-1 0,0 0 0,0 0 0,0 0 316,20 0 0,-1 0-294,0-1 1,0 1-12,-1 0 0,1-1 6,-2 1 0,0 0 11,1 0 0,-1 0-420,0 0 1,0 0 402,0 0 0,0 1-5,-1 0 0,0 0 571,-2 0 1,0 0-578,-2 1 0,0 0 0,-3 0 0,0 0 0,-2 0 0,-1 0 11,-1 0 1,-1 0-12,0 0 0,-1 0 5,-1 0 1,0 0 0,0 0 0,0 0 16,-1 0 1,1 0 401,0 0 0,0 0-391,0 0 1,0 1 123,1-1 1,0 1-136,-1 0 1,1 0 762,1 0 0,-1 1-780,0-1 1,0 1-6,-1 0 0,0 0 61,-1 0 0,0 0-61,1 0 0,-1 0 5,1 0 1,1 0-6,1 0 0,0 0 0,2-1 0,1 1-482,1-1 1,1 0 497,1 0 1,2-1-17,-1 1 0,2 0 0,1-1 0,0 1 5,1-1 1,1 1-23,1-1 1,1 1 10,0 0 1,2-1 1,-22 0 0,1 0 0,0 0 4,21 1 0,-1 1-11,1-1 0,-1 2 0,0-1 0,0 1-165,-1 0 0,-1 0 176,0 1 0,0 1 5,-2 0 1,0 1-6,-2-1 0,-1 1 0,-1 0 0,0 0-17,-1-1 0,-2 1 6,1-2 0,0 1-12,-3-1 1,1-1 16,-2 0 1,0 1-12,-1-2 0,-1 0 11,-2 0 1,0 1-1,-2-1 1,0 0 359,-2-1 1,-1 0-355,-2 0 0,-2 0 11,-2-1 1,-1 0-46,23 1 0,-7-2-78,-9-1 181,1 0-528,-16-1 1271,-1 0-2370,-18 0-7284,-2 0 8842,-19-2 0,12 2 0,-12-2 0</inkml:trace>
  <inkml:trace contextRef="#ctx0" brushRef="#br0" timeOffset="122834">18639 10989 18899,'26'-18'2353,"-6"2"-1759,-20 13-34,0 0-55,0 0 245,0 2-739,0 5 427,0 13 155,0 19-223,0 23-1326,0-16 1,0 7 0,0-1 1151,0 11 1,0 3-149,0-5 1,0 4 0,0-3-381,0-15 0,0-3 0,0 0 332,3 19 0,1-2 22,1-5 1,2-2-308,2-5 0,2-3 290,0-5 1,1-1-84,0-7 1,0-2 77,9 17 2495,-4-14-2585,-4-10 1184,-6-9-1621,-3-4 224,-3-5-3641,-6-1 4025,-8-2 1,6 0-1,-5 0 1</inkml:trace>
  <inkml:trace contextRef="#ctx0" brushRef="#br0" timeOffset="125464">20346 10743 15784,'-1'-40'1031,"-4"4"-672,1 28-91,-4-2-77,1 3-12,0-1-33,-3 0 78,-8-6-212,-1 2 10,-9-5 157,-23 0-145,19 7-1,-17-2-33,27 10 0,3 1 0,0 0 23,1 1-12,-3 0 56,-9 0 191,-3 0 324,-8 6 1,-1 2-359,-2 1-90,6 0 1,4 2 156,11 2 23,2 1 11,0 0-112,1 1-79,0 1 113,0 0-68,0 2-11,0 2 46,0 1 10,1 5 11,1 2 67,-1 4-55,1 4-91,1 3-21,2 2-68,1 2 45,2 0-22,4 1 22,0 4-45,4 1 1,1 1 44,0 0 22,2-2-33,0-2 44,1-2 12,0-2 112,6 9-135,-1-13-33,7 8 23,-2-17-12,4 0-33,0-2-1,3 0-22,2-2-34,0 0 57,5-1-46,1-2 23,3-1-33,2-2-12,0-2 11,-1-2 12,0-2 0,0-1-12,1-2 12,1-2-23,0 0-11,0-2 22,1 0-22,2-1 0,0 0 23,1 0-12,-2-1 11,1-1 12,-1-1 44,16-1-55,-11 0 33,24-1-56,-27-2 11,9-3 11,-15-3-22,0-2 0,-1-4 11,1-1-11,0-4 0,1-2 0,1-3 12,0-3-1,-2-3-11,-1-3-11,-3-4 11,-3-2-12,-1-4 12,-2 1 0,-8 10 0,0 0 0,5-18 0,-6 18 0,-2 0 0,1-14 0,-3 2 12,-2 1-12,-3 3 0,-1 0 0,0 1-23,-4 1 1,-7-4-23,-6-3 11,-9-7 12,11 24 0,0 0-250,-2-3 0,-2 0 216,0-1 0,0-1 16,-2-1 1,0 1-51,0-1 1,-1 0-34,0 0 0,-1 1-35,0-1 1,-1 2 17,-1 0 0,-1 1-22,-1 1 0,-2 2-68,-2 2 0,-2 1-45,-1 4 1,-1 2-286,-2 3 0,-1 3-269,0 5 0,0 2-892,2 3 1,1 3-3196,2 6 1,1 4 4398,-22 16 0,25-5 0,9-1 0</inkml:trace>
  <inkml:trace contextRef="#ctx0" brushRef="#br0" timeOffset="127000">23020 11131 18048,'-30'-21'285,"0"1"1,-22-13-118,35 27-56,-2 1 11,-3 1 23,-2-1 44,-3 0 69,-4 0 88,-5-1 45,-2 0-112,-4-1-34,-1-1 12,-3-1 0,-2 1 67,-2 1-79,-1 1-590,-1 0 546,1 4-11,1 0-35,6 2 236,-13 1-302,18 3-34,-10 1 11,19 5 12,-3-1-1,0 2 0,-2 1 34,0 1-22,0 2 590,2 3-545,1 1 134,-7 16-168,10-7 123,6 0 0,0 1-67,-2 9-224,-6 13 224,12-14 0,2-1-45,3 0-22,3-1 0,5 1-23,2 1-33,3 1 44,0 1-22,1 3 22,0-2-66,3 2 44,2-3-12,5 0 46,1-1-34,1-2 201,2-2-223,0-1 10,2-2 12,1-1-11,1-2-34,2-2 23,1-1 0,2-2-1,3-1-33,1-2 11,3-1 12,3-2-23,2-2 0,1 1 0,2-3 33,2 1-33,-2-1 0,3-1 0,-1 0 12,3 0-1,0-1 0,1-2-11,0-1 0,1-2 0,-1 0 0,2-2 0,2 0 0,2-2 0,2-2 0,2 0-11,2 0-255,2-7 266,-2-3-11,2-8-45,-2-3 0,0-2 39,-19 7 0,-1-1-260,21-9 1,-3-1 276,-2-7 11,-8-1 0,-8-3-11,-8-2-195,-9-1 206,-7-4-11,-7-3 0,-3-4 11,-2-6-11,-5-2 0,2 29 0,-2 0 5,0-1 1,-1 1-12,0 0 1,0 0 16,-6-28-22,0 3 11,-1 6-56,-1 7 168,-4 7-347,-4 4-101,-6 5-147,-7 1 367,-9 3-904,-7 4-1299,-8 2 565,27 10 0,-1 1-3162,-1-1 1,0 2 4454,-2-1 0,2 1 0,-5 0 0,9 0 0</inkml:trace>
  <inkml:trace contextRef="#ctx0" brushRef="#br0" timeOffset="130909">15266 5106 22104,'-30'-17'0,"4"4"-12,19 11 12,-2 2 0,-3-1 12,-1 1-24,-2 0 12,-1 0-22,0 0 44,-1 0-44,2 0 22,-9 0 0,7 1 0,-7 1 22,9 1-22,-1 1 0,2 1-11,-6 1 11,5-1 0,-5 2 11,7-1-11,-1 0 0,-6 4 0,5-3 0,-4 3-11,6-2 11,1-1-11,1 1 33,0-1-33,0 1 22,-2 2 1,-1 1-12,0 0 11,-2 2-11,1 0-11,0 0 11,1 1 0,1 1 0,1 1 0,1 1 22,3 1 0,1-1 1,1 3-12,1-1 11,-1 2 34,1 2 68,-5 20-46,5-13-33,-3 14-12,5-17 13,2 1 10,1 0-34,0 1 12,0 1 0,2 0-23,3 0 34,3-1-12,2 0 34,-2 0-44,1-1 33,-1-1-34,0-1 23,2-1-11,0-1-1,2 0 1,1-3 22,2 0 11,9 6-22,-3-7 0,7 5-1,-5-8-10,0-3 22,3 1-11,0-2-12,1 0 23,2-2 0,1 0 0,2-1 0,0-1-11,2-1 0,0-1-23,0 1-10,-1-1 10,-2 2-22,-1-2 34,0 3-34,-3-1 22,2 1-22,-3-1 11,4-1 12,0 0-12,1-2 0,2-1 0,2-1-11,-1-2 0,3 0 11,-1-2 1,2 0-12,-2-1 23,11-7 10,-14 1 57,11-12-57,-23 6 1,3-5-34,-8 4 11,1-2 0,28-21-33,-13 11 22,-5 5 0,0-1 0,9-4 11,0 1-11,-2 2 11,-3 1-11,-4 1 12,-3 0-3393,-3-1 3403,-3 0 1,0 0 10,-4-1-10,2 0-12,-3 0 34,0 0-1,-3 2 3393,-1 0-3381,-2 0-11,-2 0-23,-3-2 1,-1-3-1,-1-2-22,-1-2 34,-7-3-23,-5-1-22,-10-3 0,-7-1 11,-7-3 0,-5 0-123,19 19 1,-2 1 77,-1 0 0,-2 0-408,-2 0 1,-1 1 379,-3 0 0,-1 0-56,-2 2 1,-2 0-52,0 1 1,-3 2-348,-16-1 1,-2 2 66,16 6 1,-1 1-510,-11-1 0,1 3-1794,18 4 1,2 3 2762,0 2 0,2 0 0,-5-1 0,8 6 0</inkml:trace>
  <inkml:trace contextRef="#ctx0" brushRef="#br0" timeOffset="132738">14862 6500 18182,'-32'5'835,"0"-1"0,-19 6-376,22 10-235,8-1 134,1 1 158,-7 14-314,9-6 22,-4 12 56,11-7 292,1 19-35,4 8-307,4-20 0,0 0-214,1-8 1,1-1 50,2 30 79,2-18-56,2 1-11,2-2-12,1-1-11,1-4-11,1-2 22,1-2 22,1-2-21,2 1-12,1-2 0,12 16 123,-4-11-11,9 12-168,-7-12 45,-1-1-34,0-1 0,0-3 0,-1-1-11,1-3 45,0-1-11,0-6-12,3 0 23,1-5-23,4-1-11,0-4 1,14 1 21,-12-4-33,10 0 11,-15-5-11,2 0 23,2-1-23,3 0 0,0 0 0,4 0 22,-2 0-22,3 0 0,-2 0 0,0-3-22,-3 0 22,0-4 22,-1 0 12,0 0-12,0 0-11,1 0-11,-2-1 23,0 0-23,-2 0 22,0-1-22,-2 0 23,-1 1-12,-2-2 0,-2 1 23,0-2-34,-3 0 33,0-2-10,1-1-23,0-1 11,2-4 0,1-2-11,3-5 11,-1-1-11,0-4 0,-1 0 11,-3 0 1,-2 0 0,-4 0 10,-2 1-22,-3-2 0,-1 2 34,-3-1 33,-3-1-45,-3 0 12,-1-1-1,-3 0-10,2 1 10,-2 1-21,2-2 10,-1 4-11,0-2-11,2 2 11,-1 2 1,1 0-12,0 2-12,0 0 12,0 3 23,-1-8-23,-1 9 0,0-5 11,-1 8 23,0 0-23,0 0 11,0-1-22,-1-8 0,-4 5-11,-1-4 11,-4 8 0,-1 1-22,-4-1 22,-2 2 0,-4-1 0,-3-1 0,-3 2-12,-4 0 12,-3-1-11,-2 2 34,-3-2-35,-2 3 12,-1-1 0,-2 1 12,-2 2-12,-3 0-23,-2 3 1,-4 0-1,-2 2-21,0 4-435,-3 0 423,-1 3 17,28 0 0,-1 0 5,-1 0 1,-3 0-68,-21 6 0,-5 1-26,20 0 0,-2 0 0,-4 1-48,4 0 0,-6 2 1,-1 0-1,0 0 0,5-1-607,-14 4 0,5-1 0,-3 1 589,5-2 0,-4 0 0,3 0 0,4 0-99,8-2 1,5 0-1,0 1-470,-17 4 0,3 2-777,5 1 0,3 1-1879,7 1 1,4 1 3407,5 1 0,4-1 1,-1 4-1,9-6 1</inkml:trace>
  <inkml:trace contextRef="#ctx0" brushRef="#br0" timeOffset="137909">13342 12808 24311,'-3'-29'616,"5"3"-481,7 13-57,7 0 12,5-1 22,8-2-28,0 4 0,2 0-28,24-6-6,-3 4 1,1 2-34,-21 6 0,0 1-6,15-2 0,-3 5-89,-2 11 78,-7 3 0,-24 12 0,-15 16 11,-21 10-90,-1 2 68,7-27 0,-2-1-45,-8 6 0,3-4-12,6-5-44,5-5-44,7-4-1,4-3 123,3-3 34,6 0 56,7-2-33,9-1 122,26-1-55,-8 1-12,13 2-22,-17 2 0,-4 4-56,-2 1 0,-8 2-11,-4 0 33,-6 6-22,-6-3 23,-4 6-1,-11-3 1,-6 1-12,-12 3-11,-6-2-11,-5 0 11,-5 0-12,-1-3-55,-1-2-90,0-2-67,5-4-5524,-12-1-3025,29-5 8773,-5-7 0,29 0 0,0-4 0</inkml:trace>
  <inkml:trace contextRef="#ctx0" brushRef="#br0" timeOffset="138383">14989 12918 22855,'-31'33'1209,"0"1"-973,3 0-68,0 3-101,-1 1-546,1-1 479,0-1-22,1-1-202,1-3-42,1-4-697,1-3-968,4-5-1228,4-6-3474,6-5 6633,3-6 0,4-1 0,3-2 0</inkml:trace>
  <inkml:trace contextRef="#ctx0" brushRef="#br0" timeOffset="138636">14617 12891 23504,'2'33'118,"0"0"0,9 26-85,18-22-33,2-2-89,4 0-875,-3-3-380,-1-2-763,-4-3-3484,-2-4 5591,-3-4 0,-10-10 0,-4-2 0</inkml:trace>
  <inkml:trace contextRef="#ctx0" brushRef="#br0" timeOffset="139138">15154 12851 22518,'28'-7'191,"-1"3"-157,-4 10 33,2 1-22,2-2-45,2-1 56,1-2-34,-2-1 12,0-1-34,-5 0 101,-1 0-34,-10 0-11,-3 0-56,-8 3 414,-1 6-134,-1 8-78,-4 9 34,-4 6-1,-4 6-90,-3 3 1,0 3-56,1 1-1,1 0 34,2-1 12,1-3-146,-3 11-1,4-15-335,-2 6-235,5-20-640,2-3-1131,0-3-1468,3-5-6010,0-5 9487,6-4 1,-3-3 0,3 0 0</inkml:trace>
  <inkml:trace contextRef="#ctx0" brushRef="#br0" timeOffset="139830">16352 12817 23056,'-39'7'45,"4"-1"-22,19-1-23,-1-1-79,-1-3-145,-1 0 112,-1-1 45,0 0 0,-1-4 21,3-2-10,1-4 56,1-1 0,4 2 23,3 2 21,3 2-20,1 4 54,-1-1 124,-3 6-23,-3 6-34,-2 5-21,-1 7 32,1-1-100,3 1-33,2-1-12,5-1-11,1-2 0,3-1 22,0-3-22,6-1 23,5-3-23,31 6 0,-12-7 0,19 7 0,-21-8 11,-2 4-11,-1 0 11,-3 1 0,-3 0 57,-3 3-24,-3-1 35,-2 2-12,-3-2-11,-2 1 45,-3-1 34,-2 1 44,-2 0 415,-7 2-516,-5 0-11,-8-1 79,-5-1-1,-4-3-21,-21-1-113,8-6-11,-14 0 0,15-5-34,4-1-201,1 0-168,6 0-371,5-4-750,7-1-1725,7-4-6582,7-3 9473,8-3 1,-2 6 0,3 1-1</inkml:trace>
  <inkml:trace contextRef="#ctx0" brushRef="#br0" timeOffset="140401">16963 13264 24244,'50'7'728,"1"-2"-593,-4-4-124,8 0-11,5-1-17,-29 0 0,1 0-95,0 0 0,1 0-1008,9 0 0,0 0-2030,20 0-844,-24 0 0,-2-1 3994,9-2 0,-21 2 0,-5-2 0</inkml:trace>
  <inkml:trace contextRef="#ctx0" brushRef="#br0" timeOffset="141078">18224 13018 23426,'-61'-8'673,"9"1"-528,34 10-78,1 4-11,3 3 0,3 6-11,5 1-11,2 4 22,3 3 0,3 3 56,7 4-56,8 0 0,11 2-45,5 1 23,5-1-34,0 0-34,-1 0 23,-3-4 11,-4 0-23,-8-4 23,-8-1-33,-7-3-23,-4-4 33,-5-1 23,-5-5 23,-4-2-12,-5-4 34,-14-3-45,4-1 0,-10-3-11,4-4-23,0-3-33,0-4-23,4-1 12,2 0-12,7 0 79,4 1 11,5 1-45,5 2-100,3 2 77,4-2 68,9 1-33,9-1 33,11-1-23,10 1-11,2-1-55,4 0-23,-1-2 0,-2-3 44,-6-2 24,-6-3-35,-8-3 68,-6-2-23,-8-2 34,-4 0 34,-4 2-79,-25-9-403,2 13-471,-7 5 1,-3 3-1077,-6 3 1995,-10-1 0,30 9 0,6 1 0</inkml:trace>
  <inkml:trace contextRef="#ctx0" brushRef="#br0" timeOffset="141418">19274 12972 24479,'-16'36'179,"0"1"1,1-2-1,-1-2-67,-9 9-67,-2 3 33,-2-4-44,-1 1-34,2-6-11,1-3-1076,-8 13-2835,10-18 337,-2 2-6085,14-22 9670,8-8 0,2 0 0,1 0 0</inkml:trace>
  <inkml:trace contextRef="#ctx0" brushRef="#br0" timeOffset="141659">18968 12968 25129,'28'43'175,"0"-1"1,-2-2 0,-2-2-165,6 10-11,2 0 0,5-4-1303,3-3 597,2-4-302,-1-7-1167,-3-4-1736,-2-8-5920,-1-5 9414,-1-7 1,-15-3 0,-3-3 0</inkml:trace>
  <inkml:trace contextRef="#ctx0" brushRef="#br0" timeOffset="142178">19773 13072 24076,'34'-16'142,"0"1"0,-1 1 0,-2 4-120,13 10 1,-3 0-51,5 23 0,0 8-6,-7 6 23,-1-1 0,-7 1 11,-25 2 0,-9-11 0,-8 1-12,-9-1 1,-8 0-67,-6-2-23,-3-2-33,-16 3 145,12-10-17,10-5 1,0-2 5,-3-2 33,-5 0 1,15-6 11,6-1 55,5 0-21,5-1 44,5 0 90,4 2-23,8 0-55,10 2-23,10-1-112,10 2-12,8-1-32,7 1-124,3-2-392,4 0-1362,-22-2 0,2-1 1922,-3-1 0,-1-1 0,19 1 0,-20-3 0</inkml:trace>
  <inkml:trace contextRef="#ctx0" brushRef="#br0" timeOffset="142797">20818 13106 23471,'-60'-14'425,"2"14"-391,47 12 100,-3 28-122,14-10 33,9 15-23,5-7 1,7 1-1,3 2 34,1-1-56,-8-12 0,-1-1 0,6 12 67,2 7-44,-17-22-23,-3-7 0,-3-3 89,-7-4-44,-2-4-22,-8-1-1,-1-3-11,-4-2-11,-1 0 0,0-3-11,-5-8-45,11 0-45,-1-6 34,13 2-56,3-1-147,14-14 192,1 5-68,14-9 46,-2 7 10,0 0 101,12-16 0,-12 10 12,7-9 44,-19 16 34,-4 4-23,-6 3-55,-2 2-23,-2 3-12,-6 0 12,-5 4-56,-24-2-246,4 6-538,-15 0-3878,1 6-5113,15 4 9255,-3-1 0,22 1 1,6-2-1</inkml:trace>
  <inkml:trace contextRef="#ctx0" brushRef="#br0" timeOffset="143135">21360 13359 24020,'41'-6'67,"1"1"0,-2-1 1,-4 2-79,7 4-79,1 0-168,2 0-381,-1 2-672,-2 2-470,-6 2-752,-7 3-3002,-12 0 5535,-8-2 0,-7-2 0,-3-2 0</inkml:trace>
  <inkml:trace contextRef="#ctx0" brushRef="#br0" timeOffset="143396">21435 13517 24356,'20'5'448,"6"0"-369,13-1-68,6 1-11,7 1-11,3 0-367,3 1 42,1 0-348,-3-1-1131,-3-1-1278,-8-2-5225,-5-2 8318,-6 0 0,-16-1 0,-5 0 0</inkml:trace>
  <inkml:trace contextRef="#ctx0" brushRef="#br0" timeOffset="143689">22626 13361 25623,'-10'33'283,"-1"0"1,1-1 0,2 0-83,4 22-55,1 3-56,3 0-34,0 1-56,0-3-12,0-1-111,0-5-358,0-5-4774,-15 9 5255,-4-20 0,0-2 0,5-23 0</inkml:trace>
  <inkml:trace contextRef="#ctx0" brushRef="#br0" timeOffset="159162">20203 14514 23829,'38'-49'292,"-2"10"-46,11 60-178,-19-2-1,9 20-34,-26-6 12,-2 3-34,-2 3 12,-1-2-23,0 11-11,-2-16 11,1 9 0,-3-25-23,0-2-44,-2-10 11,0-3-146,0-8 57,0-6 55,1-11-90,3-7 91,3-5-79,17-13 168,-3 14 33,9-3 68,-10 20 22,-4 7 180,23 21-303,-22 0 0,18 16 0,-25-7 12,-3-1-12,-1-2 0,-1-2-12,-1-4 12,-2-2-11,-1-3-22,0-2-114,-1-2 91,1-7-67,7-12 22,-1-1-11,10-7 90,-2 10 11,3 2 11,1 5 78,-1 3 68,-1 4-68,-3 1 23,-2 1-23,-1 4 13,-3 5 9,1 5-32,-2 4-12,-3 0-34,-1 0-11,-2-2 0,-1-1-11,0-2-11,0-1 11,0-2-22,0-1-146,2-2-46,3-1-54,3-2-416,5 0 224,7-3-279,8 0 190,7-1 179,5-5-44,3-2 134,-1-6 190,-3-1 90,-4-1 325,-9 1 381,-9 3 89,-9 1-235,-5 4 147,-3 1-304,0 3-224,-6 1 79,-4 1 11,-6 1-101,-3 5-78,2 3-45,4 5-23,5 1 0,4 0-22,3 1 12,1-1-12,2 1 0,5-1 0,3 0 0,4-1 0,-1-2-101,-2-4 22,-4-3-21,-4-3 100,-1-1-101,-2-1-56,0-8 56,-2-2-11,-1-8-23,-2-1 1,1 0-79,2 0-145,2 1-1,7 2 22,7 3 147,12 3 22,10 3-56,7 4 157,3 1 22,0 2-11,-4 0 45,-6 0-45,-9 2 11,-6 2 45,-11 1 246,-4 5 1,-6-1 89,-4 5-33,-2 1 11,-5 4 10,0 3-156,1-1-89,2 2-1,3-4-11,2 0-44,2-5-12,1-2-11,3-2 101,5-3-101,7-3 11,8-1-22,6-3-101,2 0 56,3-4-23,0-5-66,-3-9-34,-4-6 44,-3-8 79,-7-6-45,-2-8-3436,-4-8 3290,0-4 122,-3-1 216,-4 4 222,-2 9 113,-2 14-57,0 14-145,0 9-168,-4 7 315,-3 13 3351,-6 8-3487,-5 16 153,1 9-209,8-9 0,1 2-88,0 19-91,4-20 0,1 0 11,3 12-302,0-3 235,1-2-359,4-2-257,2-1-415,8-4-1009,3-3-1523,9-8-6212,4-8 9613,7-8 1,-17-6-1,-2-3 1</inkml:trace>
  <inkml:trace contextRef="#ctx0" brushRef="#br0" timeOffset="159570">22206 14591 21969,'57'23'45,"-1"-2"-56,-9-7-68,3-2-111,-4-3 156,-4-3 12,-5-3 11,-8-1 22,-6-2 23,-7 0 10,-6 0-10,-6 0 78,-2 0-101,-2 3 1032,-16 17-495,0 4-122,-15 18-107,12-13 1,0 0-107,-8 18-146,11-16 0,1-1-22,0 12-45,3-3 0,5-2-67,1-3-426,2-4-661,2-4-953,1-3 2107,0-1 0,1-10 0,0-2 0</inkml:trace>
  <inkml:trace contextRef="#ctx0" brushRef="#br0" timeOffset="160169">23377 14803 22350,'-31'21'45,"1"0"0,-22 13-45,37-33 11,-3 1-11,-2-2-34,-3 0 34,-1 0 11,-1-1-11,-1 1 23,-2-1 66,-10 1-9,10 4-69,-5 2 45,16 5-34,2 2-22,3-1-11,3 2-23,3-2-22,4 0 45,1-1-46,5-1-55,6 0 34,8-2 11,8 0 0,5-1 44,3 1 23,1-1 34,1 3-12,-3 0-11,-3 1 34,-5 3 78,-5 0 1,-5 2 33,-6 1 246,-4 2-123,-4 2-145,-4 0 44,-5-1 45,-8-1-44,-7-3-79,-7-5-34,-6-2-67,-5-6 0,-6-1-11,-6-2-469,-5-3-271,-2 0-918,0-3-2096,2-1 3765,5-1 0,24 4 0,9 0 0</inkml:trace>
  <inkml:trace contextRef="#ctx0" brushRef="#br0" timeOffset="160862">20310 14306 21286,'-40'-8'702,"0"1"0,0 5 0,2 6-484,7 11 1,1 7-494,-2 2 1,0 3 447,0 1 1,1 3 76,3 2 1,3 1-167,2 1 0,4 2-683,5 0 1,3 1 626,3 0 0,4 1-28,4 0 0,5 0-303,4 0 0,4 0 275,4 1 0,4-1-168,6-1 0,2-1-118,3-1 0,2-2-443,0-1 1,4-2-2038,-4-5 1,3-1-1,-1-1 2794,6 2 0,-1-3 0,-2 1 0,-4-4 0,-1-6 0</inkml:trace>
  <inkml:trace contextRef="#ctx0" brushRef="#br0" timeOffset="161489">23963 14448 19459,'26'34'773,"0"-1"0,-1 0 0,11 17 1,-5-1-612,-12-9 1,-5 0-458,0 4 1,-3 0 305,-3 2 0,-3 0 34,-3 1 0,-3-1-34,-6 1 0,-4-1-11,-3-2 0,-4-1-17,-4-1 0,-4-1-347,-2-3 0,-2-1-719,-1-2 1,-2-2 6,-2-1 1,-2-3-1669,-1-2 0,-1-2 2744,-4-2 0,2-2 0,-6 1 0,8-6 0</inkml:trace>
  <inkml:trace contextRef="#ctx0" brushRef="#br0" timeOffset="165498">12346 14882 23258,'37'-23'375,"-8"10"0,3 4-235,6 4 1,2 3-96,-1-1 0,1 0-23,9 2 0,-1 3-22,8 13 0,-5 1 0,-25 11-22,-20 8 56,-5-5 10,-26 27-32,1-19-12,1-12 0,-1-1 0,-17 13 0,-3 2-17,13-11 0,0 0-6,8-7 1,1 0 22,-5 6 0,1-1 0,-1 2 0,5-2 11,12-14-11,2-2 23,10-10 22,10-1-23,10-3-22,19-3 0,15-6 0,-1 1 0,4 0-670,-12 3 0,3-1 20,6 0 0,6-1 0,-5 1-196,-6 2 0,-1-1-719,-2 1 0,3-2 0,-6 1-357,-10 0 1,-4 0 761,6-2 0,-3-2 1160,-1-6 0,-16 7 0,-6 2 0</inkml:trace>
  <inkml:trace contextRef="#ctx0" brushRef="#br0" timeOffset="166038">13447 15071 15941,'-5'-61'3698,"-2"11"-2892,-4 40-313,-5 5-67,-4 2 22,-4 3-67,-4 2-123,1 4-22,4 3-23,4 8 22,9 0 11,4 4-22,5 3 0,10 3-56,8 2-50,4-5 0,1 0-118,15 15 11,-13-11 0,0-1-11,6 17 0,-6 3 0,-5 0 0,-6-1 0,-7-6 0,-3-6 0,-3-7 23,-6-6-12,0-5-11,-6-5 22,0-4-22,-1-4-22,0-1 0,-2-2-57,2 0-33,1-7-415,3-16 281,5-2-90,6-13 112,9 6-3235,6-3 3391,6-1 46,1-1 22,0 2 0,-1 1 22,-3 0 1,-3 3-23,-3 1 22,-4 2 3381,-4 3-3369,-4 0 33,-1 3-67,-8 2 0,-5 2 0,-9 3-11,-6 0-34,-3 4-191,-1 1-447,0 4-1009,2 4-1468,2 0-5412,-1 2 8572,-2 0 0,13 0 0,2 0 0</inkml:trace>
  <inkml:trace contextRef="#ctx0" brushRef="#br0" timeOffset="166290">13153 14689 21084,'37'-8'-8,"0"-1"1,0 1 0,0 2-744,24 6 67,-29 0 1,1 0-634,-2 0 1,1 0-3715,28 0 5031,-7 0 0,-24 0 0,-9 0 0</inkml:trace>
  <inkml:trace contextRef="#ctx0" brushRef="#br0" timeOffset="166512">13838 14469 23392,'-10'39'220,"0"0"1,2-2-1,2-1-152,4 17-68,9 2-439,3 2 393,10 0-1010,1 0 3,1-2-964,-1-3-1568,-2-4-6246,-1-4 9774,-3-4 0,-6-19 0,-3-5 0</inkml:trace>
  <inkml:trace contextRef="#ctx0" brushRef="#br0" timeOffset="168174">14507 15150 22204,'45'15'280,"-6"3"-178,-24 11-24,-1 4-4307,-1 2 4263,-2 1 453,0 0-487,0-1 0,-1-2-22,0-3 10,0-5-44,-2-4 3208,-2-6-3265,-1-5 502,-4-4-389,0-2 0,-1-3 11,0-1-56,0-6 1,-4-17 21,0-3-50,0-5 1,0-3 38,0-11 23,2-17 11,8 22 0,4 6 11,7 6 23,3 9 100,0 5 12,1 5 55,-1 5 13,-1 3 43,0 3 35,-2 7-136,-2 8-21,-2 8-12,-1 19-78,-5-10-23,1 9-22,-6-17 0,1-2 0,0-4 11,1-2 1,1-2-12,0-3-23,-1-2 1,-1-3-34,-2-2-280,-1-3 336,0-1 101,0-2-247,0-5 79,0-6-79,0-9-134,1-5 112,3-4 22,2 0 67,3-1 79,5 4-22,1 2 22,2 6-34,2 5 34,0 4 23,1 4 66,-1 2-55,-4 3 45,-2 3 67,-5 7 44,-4 6-67,-2 10-33,-2 2-23,0 1-22,0 1-34,0-3 0,3 9-223,4-10-1279,15 11-335,1-20-259,13 1-2161,0-12 951,5-3 237,7-2 2968,2-3 90,0-7 1149,-1-5 745,-8-7 403,-5-3 784,-10 1-447,-9 0-730,-8 4-570,-6 3-461,-4 3 170,-15 3-797,0 5 398,-21 8-621,14 7-12,-3 9 0,15 1-11,4 1 0,4 1 0,2-1 11,3 0-11,5-3 0,4-3 11,3-2-11,0-4 0,0-3 0,-4-4 0,-2-1 0,-3-1-22,-1 0 0,-2-4-57,-1-2-33,0-5 44,-1-5-77,0-1-68,0-5-246,1-2 123,7-2-12,6-2 157,9 1 57,8 2 78,7 5 45,7 5-12,5 3 23,0 6 0,-2 2 0,-6 2 23,-9 2-23,-12 0 0,-9 0 78,-8 1 292,-3 4 23,-3 4-69,-6 5 35,-6 6-34,-7 3-146,-2 2-78,-1 0-22,3 0-46,4-1-10,7-3-12,4-1-11,4-3 22,5-3 1,7-4-12,8-3-11,10-3-34,4-3-55,4-1 55,-1-3 0,-3-6-22,-6-7-67,-5-10-79,-7-7 0,-5-10 12,-3-8-23,-4-8 45,-2-3-399,0 0 567,0 6 146,0 9 212,-1 13-78,-1 13-134,-2 12-113,-2 5 360,-3 15-68,-2 8-68,-1 16-21,1 7-68,4 5-45,4 4-67,2 2-56,2 1 0,4-3-34,4-3-279,4-6 208,2-4-1083,1-5-515,2-3-1143,1-5-6985,0-5 9487,4-8 1,-11-5-1,-2-5 1</inkml:trace>
  <inkml:trace contextRef="#ctx0" brushRef="#br0" timeOffset="168617">16440 15264 21454,'53'12'302,"-3"-2"-268,-17-3-23,3-1 0,2-1 12,3 0-23,2-3 0,0-1 0,-4-1 0,-6 0 33,-10 0-55,-8 0 22,-8 0 0,-4 0 34,-2 1 313,-1 6 191,-8 7-168,-5 12-23,-8 8-33,-4 6 11,1 4-34,1 0-179,10-15 0,1 1-101,-2 12-11,-1 9-11,10-20-134,3-4-270,1-3-739,1-3-628,0-5-1804,0-2-5680,0-6 9266,1-3 0,-1-3 0,1-2 0</inkml:trace>
  <inkml:trace contextRef="#ctx0" brushRef="#br0" timeOffset="169196">17512 15500 22642,'-39'-4'34,"6"0"-34,19 7-34,-1-2-90,-2-1-402,-10-2 470,6-3-292,-18-5 337,17 3 0,-8-1 11,13 8 0,1 0 45,1 3-12,3 3 35,0 5-24,4 2-21,1 3-23,4-1 0,1 2 0,2-1 0,0 1 11,0-1 11,6 0 12,10 7 78,10 4 22,1-1 68,0 0 11,-11-7-56,-2 1 314,-3 1-214,-5-1-189,-2 1 88,-3-2 1,-1-1-45,-3-2 67,-5-3-21,-9-1-136,-4-3-11,-8-4-11,-3-1-22,-4-4-270,1 0-705,1 0-359,4 0-1837,4-1 3193,7-3 0,8 1 0,6-1 0</inkml:trace>
  <inkml:trace contextRef="#ctx0" brushRef="#br0" timeOffset="169938">18229 15658 20972,'37'0'919,"0"0"-785,-5 0-111,2 0-23,1 0-12,0 0-234,1 0-359,-1 0-493,-2 0-829,-1 1-2499,-4 1-2331,-2 2 6757,-3 0 0,-11 0 0,-3-2 0</inkml:trace>
  <inkml:trace contextRef="#ctx0" brushRef="#br0" timeOffset="170216">18252 15918 23392,'42'31'661,"7"-5"-661,-17-21 0,1-2 5,2 2 1,1-1-6,0 0 0,1 1-22,0-1 0,0-1-169,-2 1 1,-1-1-773,26 1-3811,-6-3-3607,-26 0 8381,-6-3 0,-22 1 0,0-1 0</inkml:trace>
  <inkml:trace contextRef="#ctx0" brushRef="#br0" timeOffset="183317">19403 16044 23336,'36'-3'1132,"7"-3"-919,-8 0-17,-3 1 0,-1 0-174,2 1-22,17-2 0,-24 5-694,10 0-595,-10 1-8542,18 9 9756,-18-4 1,-4 4-1,-11-6 1</inkml:trace>
  <inkml:trace contextRef="#ctx0" brushRef="#br0" timeOffset="183909">20374 15896 23986,'-38'-20'45,"6"10"-34,27 17 0,1 8 35,2 4 43,2 3-33,1 5 34,4 1-34,4 4-11,7-2-12,3 2-22,1-1-11,2-2-11,-1 1 11,-6-4-45,-3-2 23,-6-3 11,-4-3-34,-5-2 11,-7-3 34,-7-2 12,-9-3-12,-4-4 0,-4-3 0,-2-1 11,1-4-34,-4-9 23,16 0-44,3-6-68,16 6-135,5-1 90,10-1 78,8-1 12,13 0-11,8-1-12,5 1 90,4-3 34,-2-1-1,-2-3-21,-6-2 88,-4-3-100,-7-3 0,-7-1 56,-7-3 45,-8-2 34,-3-1-113,-11 0 34,-8 0-56,-14 6-11,-7 7-12,-3 7-212,4 10-3272,7 13-504,14 10 4011,21 8 0,-2-8 0,10-3 0</inkml:trace>
  <inkml:trace contextRef="#ctx0" brushRef="#br0" timeOffset="185628">21334 15853 21756,'35'1'218,"0"0"1,24 8-208,-35 14 12,-2 5 22,-4 4-12,-2 3-33,-2 3 0,-2-1 0,-2-3-22,-1-1-12,-2-6 1,-4-3-102,0-6-10,-3-4 44,0-4 45,0-3 56,0-4 33,0-1 113,-1-2 33,-1 0-123,-1-1 34,-2-6-1,1-4-44,1-9-45,1-2 0,4-17-11,6 7 0,5-9 22,4 15 11,1 5-22,0 5 236,-2 5 67,-2 4-135,-4 4-135,-3 1 91,0 2 88,0 3-133,5 4-23,1 3-23,1 5 12,3 0-34,-1 1-11,0 1-11,1 1 11,-4 2 0,-3 0-22,-3-1-34,-4 6 33,-2-8 23,-1 4 0,-3-11 0,-1-1 0,-2-4 0,2-1 79,1-3 44,2 0-101,1-9-22,0-2 0,0-9-11,5-3-11,4-2-146,7-2 45,7-1-68,3 3 135,5 4 56,0 6 56,-2 6 45,-6 4-45,-8 3 45,-6 1 67,-4 2-11,-4 6-23,0 3-55,-1 7 44,0 8-100,0-5-23,0 4 0,0-9-34,5-1-202,4 0-279,7-1-370,7 2-348,6-2-44,4-1 358,4-1-268,2-3-147,15-3 1334,-16-3 2151,12-6-851,-32-2-213,-3-4-202,-13-1-100,-2 1-147,0 2-313,0 3-146,0 2-66,-3 2 21,-2 0-67,-4 0 1,0 5-46,2 2 34,4 5-22,2 1-23,1 0-11,4 3 33,5-3-10,15 3-23,-3-6-23,6-1 1,-10-6 22,-3-3-22,-6-4-57,-2-4 46,-6-6-91,0-7 91,-3-3-79,-3-2 55,-3-1 12,1 3-67,3 3-201,4 4-146,6 4 100,8 6 303,12 2-146,12 4-168,12 3-223,9 6 447,-27-2 0,0 1-34,1 2 1,0 1 0,26 8 179,-9 0 45,-9-3-23,-14-4 90,-9-2 147,-10-4 54,-5-2 987,-18 4-829,-5-2-68,-18 5-134,1-2-101,1 3-33,4 1-79,9 4-23,7 3-22,8-1-11,5 3 12,3-4-12,5-1 0,5-4-23,5-5-10,5-2 21,1-3-21,1-1-79,1-9-359,10-19 23,-8-5 101,5-20-1,-10 2-65,-8 21 0,-1-1 413,2-2 0,0-1 101,1 1 1,0-1-125,11-23 382,-5 14 458,-9 16-761,-5 14 471,-10 19-34,-6 11 717,-7 17-839,0 9-58,3 6-89,7 3-290,4 1 88,4 0-22,9-1-22,6 0-34,11 1-414,5-2-35,-13-26 1,1-1-1188,19 22-1501,3-7-5872,-2-10 9065,-1-12 0,-17-9 0,-4-7 0</inkml:trace>
  <inkml:trace contextRef="#ctx0" brushRef="#br0" timeOffset="186043">23545 16186 24244,'-5'18'202,"9"0"-202,26 0-11,7 0-57,6-1-122,2-2 44,0-5 23,-4-2-113,-3-5-111,-3-2 224,3 1 123,-15-1 0,-3 3 56,-16 1 358,-7 5-66,-6 5 11,-9 5 10,-9 5 57,-4 4-135,-2 2-44,11-7 0,1 0-158,-10 13-89,-3 11-11,16-17-34,6 0-381,3-1-470,4-2-572,1-1-2173,4-3-6190,9-6 9798,8-5 0,-4-7 1,3-4-1</inkml:trace>
  <inkml:trace contextRef="#ctx0" brushRef="#br0" timeOffset="186671">24717 16536 24334,'-31'-2'-34,"2"0"-280,6 2-649,-10 0 447,9-3 68,-5-1 67,15-2 213,2 1 168,3 3 0,1 0 22,0 2-22,-1 0 45,-3 2 67,-1 6 11,-4 3-11,-2 7-56,0-1-44,1 1-1,2-2-11,2 1-11,3-3-45,3-1 56,4-2-180,2-2 124,2-1-201,0-1 100,8 0 112,3-1 45,10-2 90,4-1-68,2-1 90,1 0 123,-1 0 90,-1 2-90,-3 2-22,-4 2 90,-2 3 89,-4 3-100,-2 2-24,-3 4-32,-2 3-79,-4 3 67,0 10-157,-7-11 45,-8 5 112,-10-15 258,-14-5-449,-10-3-33,-9-5-50,23-1 0,-1-1-241,-4-2 1,-2-1-52,-2 0 1,-1-1-566,-3-2 0,0-1-197,0 2 1,1 0-2455,1 0 1,0 0 3557,0 1 0,5 1 0,-7 0 0,12 0 0</inkml:trace>
  <inkml:trace contextRef="#ctx0" brushRef="#br0" timeOffset="187883">18164 17259 24591,'33'1'142,"0"1"0,1 0 0,-1-1-120,22-1-22,-24 0 0,1 0-494,1 0 1,1 0 453,1 0 1,1 0-118,0 0 1,0 0-80,-2 1 1,-1-1-632,27 3-432,-13 2-237,-15 3-831,-15-1 82,-10 2-24,-16 0-750,-11 3 3156,-10-2 0,-1 0 1,2 0-1,-18 5 1</inkml:trace>
  <inkml:trace contextRef="#ctx0" brushRef="#br0" timeOffset="188076">18451 17408 10103,'-43'2'3276,"0"0"1,3 0 0,11-1 350,23-1-3123,4 0-268,19 2-90,4 0-57,21 0-33,2 2-33,6-3-23,4 3-73,-11-1 0,1 0-224,-12 1 0,1-1-792,12 0 1,-1 1-1960,11 1 3048,-18-4 0,-3 0 0,-2 0 0,7-1 0</inkml:trace>
  <inkml:trace contextRef="#ctx0" brushRef="#br0" timeOffset="188746">20188 16980 23068,'-44'-5'422,"1"-1"0,1 5 0,2 6-75,-15 18-1005,27-5 1,1 2 830,-1 3 1,1 2-57,0 0 1,2 2-6,1 2 1,2 0-40,2 1 0,1 0-29,2 0 1,3 0 20,-5 28-65,8-2 23,9-6-34,14-3 11,8-5 0,15-5 322,8-4-457,-7-14 1,2-3 44,-9-5 0,1-2-92,10 3 0,-1-3 25,12-5 101,-9-3 11,-12-4 777,-12-6-765,-10-7 382,-12-7-405,-14-4 11,-15-2-22,-17 0-161,21 15 0,0 1 144,-2 1 0,-1 1-229,-26-6-158,6 6-422,11 6-889,15 2-1232,13 3-4201,13 0 7215,16 1 0,-7-1 0,6 1 0</inkml:trace>
  <inkml:trace contextRef="#ctx0" brushRef="#br0" timeOffset="189188">20272 17324 23504,'43'-5'18,"0"-1"1,8 2 0,-4 2-30,2 5-353,-15 0 0,-1-1 375,17 0 1,-2-1 236,-7 0-237,-9-1 143,-9 0-143,-10 0 101,-5 0-22,-6 0 302,-15 16-156,-5 5-46,-16 20-165,-2 4 53,17-19 1,0 0-29,0 0 1,1 1 94,-13 25 1,7-2-227,9-5 81,6-2 0,6-5-45,2-4-448,1-5-538,0-3-1948,0-6 2979,1-4 0,-1-8 0,1-4 0</inkml:trace>
  <inkml:trace contextRef="#ctx0" brushRef="#br0" timeOffset="189969">21652 17606 25241,'22'-14'852,"0"14"-639,-10 32-68,4 13-33,0 9-44,2 5-304,-8-28 0,0 1 241,1 0 1,1-1-12,2 1 1,0 0 10,1-1 1,2-1 27,1-2 1,3-1 22,0-3 0,2-2 146,29 9 67,-5-20 0,4-5-174,-9-7 1,2-5-278,9-5 0,8-4 0,-1-5 196,-15 3 0,0-4 0,0-1 0,0 0-574,4-1 0,-1 0 0,1 0 0,1-1 548,3-3 1,1 0 0,0-1 0,-2 2-12,-7 3 1,-2 1 0,0-1 0,1 1-37,2-1 0,0 0 0,1 0 0,-1 0-36,1-1 0,-1 1 0,0-1 0,-1 1-62,-1 0 0,-1 1 0,0 0 0,-1 0-45,11-5 0,-1 1 1,-2 1-218,-7 3 1,-2 1 0,-1 2-1001,9-4 1,-3 4-1876,-13 7 0,-3 2 3351,2 1 1,-17 8 0,-14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39:00.954"/>
    </inkml:context>
    <inkml:brush xml:id="br0">
      <inkml:brushProperty name="width" value="0.09071" units="cm"/>
      <inkml:brushProperty name="height" value="0.09071" units="cm"/>
      <inkml:brushProperty name="color" value="#FF0000"/>
    </inkml:brush>
  </inkml:definitions>
  <inkml:trace contextRef="#ctx0" brushRef="#br0">19331 5082 25107,'-21'-22'-135,"4"18"191,21 50-38,1-6 1,3 8 0,0-1-23,-2-5 1,1-2-1,0 3 4,2 7 0,0 2 0,-1-1 0,0 1 0,-1-1 0,-1-6 5,-2-11 1,0-2-6,1 14 0,-1-3 0,-1-11 11,-1-12 12,-1-7-23,1-8-45,0-3 45,2-7 157,3-8-157,3-13-11,5-10-1,4-4-66,5-1 78,5 5 22,1 6 1,1 8-23,-4 7-45,7 9 11,-8 10 23,9 11-45,-6 12 56,2 11 0,-2 5 45,-2 2 11,-5-2 56,-7-4-45,-6-5 124,-4-6 33,-4-4 23,-6-3-23,-6-2-340,-25-4 0,-17-2 1,4-2-205,9-2 0,-2-1-680,-14 2 0,-8 1 1,8-3-195,13-5 1,5-4-3127,0-3 1,2-4 4319,4-3 0,3-1 0,-5-5 0,13-4 0</inkml:trace>
  <inkml:trace contextRef="#ctx0" brushRef="#br0" timeOffset="291">18854 4884 20098,'43'-17'531,"0"0"0,0 0 0,-2 1 1,0 1-1,-2 2-481,2 3 1,-1 2-1421,1 0 1,0 0 1352,1 1 1,-1 1-399,-1 0 0,1 0-532,-2 1 1,0-1-1407,-1 1 0,0 0 2479,-3 0 0,-3 0 0,6-1 0,-12 1 0</inkml:trace>
  <inkml:trace contextRef="#ctx0" brushRef="#br0" timeOffset="517">20083 4307 25757,'10'48'44,"0"0"1,1-1 0,-2 0 0,1-1 0,-2-2-45,1 8 0,-1-1-846,1 0 1,1-1 469,-1-1 1,1-1-326,0-2 1,0-2-1087,0-2 0,0-1-3065,-1-4 1,-1-1 4916,2-3 0,-2-3 1,1 4-1,-1-11 0</inkml:trace>
  <inkml:trace contextRef="#ctx0" brushRef="#br0" timeOffset="2138">20881 5264 25735,'45'43'-112,"-9"-6"78,-14-5 0,-2 2-101,10 16-55,-3-1 89,-1-4-11,-3-5-11,-4-6-45,-5-7 112,-3-6 45,-5-4 33,-2-9 68,-3-3 44,-1-5-78,0-12-45,0-6 23,0-18 33,-1-7-56,0-5 34,0 0 22,2-10-67,9 20-11,17-8 0,0 31-23,9 2-44,-9 11 55,0 9 12,-2 5-45,0 9-33,4 17 89,-10-10 22,2 9-22,-13-12 0,-4-9-34,-1 2 12,-3-11 0,0-1 22,0-3 67,0-1 134,0-1-111,0-5-68,-2-7-22,-2-8 0,-1-8 0,2-2 0,1 2 12,2 3 55,6 4-45,2 3-11,8 1 34,4 2 11,3 4-11,1 2 22,-2 5-67,0 1-11,-5 2-11,-2 7 89,0 15-34,-6 0 13,2 11-12,-5-10-12,-2-1-22,2-1 0,0-2-281,3 0-268,2-3-145,3-2-707,6-2-470,7-4-1883,29-4 2298,-8-1 1456,-16-6 0,0-1 336,9-4 1445,-10-4 371,-10 0 234,-10 5-896,-7 2-571,-2 3 45,-2 1-964,0 7 12,-1 3-12,0 8 0,0 1-23,1 3 12,0 1-11,5 1-46,4 1-67,7-1-22,6-1-145,9 1 235,-10-9 67,2-2 45,-17-9-34,-4-2 101,-2-1-101,0-6-11,-13-20 0,-1-4-11,-12-18 0,5 7-12,1-1 12,4 1-34,6 3-123,5 4-134,6 4 123,12 3 55,12 4 113,17 3-34,15 3-291,-23 10 1,2 2 329,4 0 1,0 1-18,1 1 1,0 1 22,-3 1 0,-2 1-11,24-1-34,-18 2-101,-15 6-156,-14 5 302,-7 7 123,-4 8 22,-7 3 751,-4 5-840,-5-1 45,-2-1-56,1-5-23,4-2-22,4-4-45,3 4-11,4-8 0,4 0 34,6-7-124,6-4 67,6-3 57,1-3-56,-3-1 22,2-17 67,-8-1-22,0-20 33,-7-2 12,-2-10 78,-3 19 0,-1-1-372,0-5 1,-1-2 304,1-3 0,-2-2-6,1-2 0,0 1 28,0 1 0,0 1 112,0 6 1,0 2-46,0-18-33,0 20-34,0 17-67,0 9-45,0 6 45,0 15 168,0 10-123,0 22 325,0 11-204,0-22 0,0 0-127,4 2 0,1 0-559,0 1 0,2 0 520,3-1 0,2-1-6,0-1 1,1-1-237,1-1 1,1 0-34,1-1 1,2-1-118,1-1 0,2 1-533,2-2 0,2-1-1148,1-1 1,2-3 2072,2-2 0,-1-2 0,4 2 0,-5-9 0</inkml:trace>
  <inkml:trace contextRef="#ctx0" brushRef="#br0" timeOffset="2627">23719 5524 26899,'-31'-38'12,"1"16"-12,-21 35-12,9 11 1,0 6-11,8 2-23,6 3-45,9 2-78,7 0-89,6-1-124,3-3-23,6-5 146,6-6-33,7-6-45,10-8 112,8-4 79,2-3 145,2-9-34,-2-7 34,-7-12 56,-4-7 11,-8-7 135,-2-3-12,-5 1 57,-3 6-79,-2 11-34,-3 11-134,-2 9-134,0 4 134,0 19 67,0 6 0,0 23-45,3 6-432,3 6 410,0-27 0,2 0-17,2 1 0,3-1 0,4 2 1,3-1-91,3 1 1,3-1-275,3 1 0,3-1-516,1-2 1,2 1 896,9 10 0,-1-3 0,1-2 0,-21-13 0,1-1 0</inkml:trace>
  <inkml:trace contextRef="#ctx0" brushRef="#br0" timeOffset="3121">20214 7049 24771,'42'-2'190,"0"1"1,0 0-1,7-1 1,1 0-1,2-1-130,6 0 0,1-1 0,3 0-1431,-7 1 1,1 0 0,2 0-1,2 0 1389,-8 0 0,0 1 0,2-1 0,2 0 0,4 0-10,-7 1 0,4 0 1,2 0-1,1 0 1,1 0-1,0 0 1,-2 0-1,-2 0-102,6-1 0,-2 1 0,-2 0 0,1 1 0,2-1 0,5 0 70,-11 1 1,4-1-1,3 1 1,1-1-1,2 1 1,-1 0 0,-1 0-1,-3 0 1,-3 0-1,-4 0-114,4 0 0,-4 0 1,-3 1-1,-1-1 0,0 1 1,3-1 43,7 1 1,2-1-1,1 1 1,-2 0-1,-3 0 1,-8 0-150,7 0 1,-8 0-1,-3 0-143,4 0 0,-7 0-891,0 0 1804,-36 0-2668,-35 0-2775,-16 1 1,-8 2 4669,2-2 0,1 1 1,0 0-1,4 0 0,-8 1 1</inkml:trace>
  <inkml:trace contextRef="#ctx0" brushRef="#br0" timeOffset="3410">20537 7262 20164,'-52'11'646,"0"0"0,8 0 1,3-1 451,-15 8-263,30-3-230,23-5 347,41 0-677,-1-6 0,7-1-1391,2 0 0,4-1 0,3 0 1194,-3 0 1,3-1-1,2-1 1,2 1-19,-4-1 1,2 1-1,1-1 1,1 0 0,1 0-291,-4 0 1,0 0 0,2 0 0,0 0-1,0 0 1,1 0 249,2 0 1,2 0-1,0 0 1,0 0 0,0 0-1,1 0-243,-8 0 0,1 0 1,0-1-1,0 1 1,0 0-1,0-1 0,0 1 223,0 0 0,1-1 0,-1 1 0,0-1 0,0 1 0,0 0 0,0-1-153,-1 1 1,0-1-1,0 1 1,0-1-1,0 1 1,0-1 0,-1 1 148,7-1 0,-1 0 0,0 1 1,0 0-1,-1-1 0,-1 1 10,-3 0 1,0 0 0,0 0 0,-2 0 0,0 1 0,-1 0-63,3 0 0,-1 0 0,-1 0 0,-1 1 0,-2 0-54,2 0 1,-1 1 0,-3-1-1,-2 1-193,22 3 1,-9 0 406,-24-2 0,-6 1-877,-3 0 1243,-39-1-5187,-19 0 4717,-26-1 0,23 0 0,2-2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40:34"/>
    </inkml:context>
    <inkml:brush xml:id="br0">
      <inkml:brushProperty name="width" value="0.09071" units="cm"/>
      <inkml:brushProperty name="height" value="0.09071" units="cm"/>
      <inkml:brushProperty name="color" value="#FF0000"/>
    </inkml:brush>
  </inkml:definitions>
  <inkml:trace contextRef="#ctx0" brushRef="#br0">1697 9692 23583,'39'-8'465,"16"4"0,11 0-368,-16 1 0,2 0 0,5 1-1160,-7 0 0,4 0 1,2 1-1,0-1 1,-2 1 1070,5-2 0,-1 1 1,-1 0-1,1 0 6,4 1 0,0-1 0,0 2 0,-3-1-11,5 1 1,-3 0 0,1 0-63,-14 0 0,0 0 0,1 0 0,-1 0 61,0 0 1,-1 0 0,1 0 0,2 0 1,0 1 1,3 0-1,1 1 1,-1 0-1,-3-1-4,14 1 0,-3-1 0,1 2 0,-6-1 0,3 1 0,-2 0 0,-5 0 3,-6 0 1,-4-1 0,-1 0 2,18 2 0,-3-1 54,-2-1 1,-2 0-61,-3 0 0,-2 0-134,-4-1 1,0 0 133,-5-1 0,-1 0 1032,-4 0 0,1 0-1027,6 0 1,-1 0 5,15 0 1655,7-1-1666,-32 0 1565,-11-3-1531,-7 2 602,-6-1-602,-3 1-23,-1 0-3288,-1 1 0,0 0 0</inkml:trace>
  <inkml:trace contextRef="#ctx0" brushRef="#br0" timeOffset="7286">3322 11965 21924,'33'28'1043,"0"3"-674,-8 2-190,-7-6 1,0 1-91,9 14-10,6 11-46,-11-20 1,3 1 0,-9-13 123,11-2-45,-8-14-62,7-17 1,3-6-40,24-15-732,-10 1 1,3-5 714,-1 2 0,1-2-535,-9 9 0,0-2 0,2 1 541,4-4 0,1 0 0,2 0-8,3-3 1,2 0 0,0 0 7,-11 9 0,0 1 0,1-1 0,6-2-632,2-1 1,7-2 0,2-2 0,1 1-1,-4 2 1,-8 4 104,2-1 1,-7 3-1,4-1-94,2-1 0,11-6 1,-2 2-1,-13 7 1,-27 15-8109,-26 16 8729,-7 4 0,5-2 0,1 0 0</inkml:trace>
  <inkml:trace contextRef="#ctx0" brushRef="#br0" timeOffset="9123">5039 12191 19908,'8'37'560,"1"0"-448,2-8 22,0-3-55,0-1-79,-1-6 33,-1-4-33,0-4 0,-2-4 0,2-3 185,27-20 0,8-9-218,7-7-53,-5 3 0,8-7 0,-5 2-500,-9 4 0,-1 1 489,-3 2 0,2 0 0,-3 1-99,3 0 0,-3 2-6,-3 4 0,-2 1-358,15-9-67,-19 13-1895,-15 8-727,-13 6-3496,-7 1 6745,-7 1 0,5 0 0,1 0 0</inkml:trace>
  <inkml:trace contextRef="#ctx0" brushRef="#br0" timeOffset="13674">9358 13607 22272,'46'-2'455,"0"-1"1,-15 0 0,1 0-361,16 1 0,0-1-486,8-4 492,0 1 93,-18 1 1,1 1-150,-3 0 0,0 1-40,-1 0 1,-2 0 83,15 0-100,-27 1-23,-7 2-100,-5-1 35,-3 1-707,-3 0-203,0 0-6487,-2 0 2790,-1 4 4706,0 0 0,-1 0 0,1 0 0</inkml:trace>
  <inkml:trace contextRef="#ctx0" brushRef="#br0" timeOffset="14326">9197 13829 22081,'34'8'1054,"5"-1"-897,9-7 67,10 0-482,-26 0 1,2 0 296,1 0 1,0 0-40,2 0 0,1 0 78,1 0 1,-1-1 10,3 0 1,0 1-377,0-2 0,0 1 321,0 1 0,-1-1-29,-4 1 1,-1-1 6,23 1-12,-15 0 0,-16 0-23,-12 0 317,-8 0-294,-6 0 123,-1 0-123,-5 1 293,0 1-349,-3 1 579,3 0-680,1 0-157,1 0-55,2-1-180,-1 0 11,1 0-314,-1 0-100,1 0-135,-3 1-684,0 0-2352,-2 0-3294,0-1 7417,2 0 0,1-1 0,2 0 0</inkml:trace>
  <inkml:trace contextRef="#ctx0" brushRef="#br0" timeOffset="22076">2329 1390 25151,'25'-29'662,"15"3"-651,3 20-11,9 0 0,8 12 0,-13 6-11,12 8 0,-32 0 0,-2 3-1,8 12-112,-9 14 1,-4 4 34,-7-3-332,-5-5 0,-3-1 365,-8-11 236,-2-4-191,-3-7 22,-1-6 0,1-7 57,-1-5 44,-6-7 493,1-7-605,-6-8 0,5-5 0,2-4 0,3-2 0,5-3-45,2-2-112,8-19 12,6 12-124,7-12-3437,5 20 3168,1 1-548,2 6-472,2 2-941,2 3-2632,3 4 5131,0 1 0,-13 8 0,-4 2 0</inkml:trace>
  <inkml:trace contextRef="#ctx0" brushRef="#br0" timeOffset="22404">3205 1506 23482,'33'-10'190,"0"-1"1,-1 2-1,-2 1-190,13-6-11,1 4-224,0 2-572,-2 4-369,-3 1-617,-3 2-56,-7 4-3742,-6 3 5591,-10 4 0,-7-2 0,-4-2 0</inkml:trace>
  <inkml:trace contextRef="#ctx0" brushRef="#br0" timeOffset="22649">3248 1650 22193,'48'-13'1087,"4"-1"-1075,-4 1-24,4 1-301,-1 2-326,-2 2-605,-3 3-1254,-3 2-2848,0 0 730,-1 3 1726,3 0 2890,2 0 0,-20 0 0,-6 0 0</inkml:trace>
  <inkml:trace contextRef="#ctx0" brushRef="#br0" timeOffset="23141">4084 1459 25107,'11'-32'78,"1"1"0,12-22-66,-1 43-12,2 3 0,2 2-23,0 4 12,-2 1-11,-4 1-23,-4 3-56,-6 4 11,-4 5-22,-4 4-313,-11 15-192,-20 9 292,-3 2-179,-11 0 146,15-18 189,7-4 68,6-6-55,8-7 156,4-2 134,4-3 248,9-1 43,10 1-33,14 0-190,12 2-3370,4 4 3280,4 4 504,-2 6-425,-6 2-113,-10 1-55,-14 0-12,-11-1 34,-12 1 123,-16 1-45,-13 1-67,-22 0 1205,21-12 1,-2-2-1257,-2 0 1,0-2-6,0 0 0,1 0-40,-28 3-173,13-4-504,11-3-695,14-3-2364,11-1 3776,7 0 0,4 0 0,1 0 0</inkml:trace>
  <inkml:trace contextRef="#ctx0" brushRef="#br0" timeOffset="26002">6349 1564 23045,'45'-4'224,"-1"10"-118,-13 27 1,-2 10-96,-4-4 0,0 1-1103,7 10 1,-1 0 1091,-10-11 0,-4-3-22,4 8 676,0 1-699,-10-16 270,-1 1-247,-9-20 22,-1-1 33,0-8 1406,0 0-1338,-4-8-57,-3-4-21,-6-9-12,0-7-11,1-5 0,3-7 11,3-20-11,2 2 0,4 5 0,4 16 0,3 22 0,1 5-56,9 5 34,-4 2-34,7 1 11,-6 5 34,1 5 22,5 19-11,-3-2 0,3 10 0,-6-9 0,-3 0 0,1-4-78,2 6-90,-5-11 0,0 1 145,-5-13 23,-2-3 0,-1-2 11,0-1-11,0 0 90,2 0-34,2-5 22,9-17-78,-1-1-11,8-14 11,-2 8 0,-1 4 0,0 4 11,-2 5-11,-1 5 23,-3 4-23,-3 4-23,-1 1 23,3 8 45,-2 6 45,4 9 44,-1 8-67,1 3-11,0 2-22,-3-2-23,0-2-11,-2-3-11,0-2-224,-2-4-740,0-2-1412,0-1-6364,1-3 8751,-1-3 0,-2-6 0,-1-3 0</inkml:trace>
  <inkml:trace contextRef="#ctx0" brushRef="#br0" timeOffset="26202">7414 1929 24042,'0'43'19,"0"0"0,0-3 0,0-2-692,0 5-1579,0-1-3575,2-6 5827,3-7 0,-1-14 0,0-7 0</inkml:trace>
  <inkml:trace contextRef="#ctx0" brushRef="#br0" timeOffset="26448">7923 1988 24569,'58'-11'-381,"1"3"-347,-12 8-505,4 0-974,-3 0-2578,-3 0 4785,-8 3 0,-16-3 0,-8 3 0</inkml:trace>
  <inkml:trace contextRef="#ctx0" brushRef="#br0" timeOffset="26669">8088 2129 18261,'-4'0'3361,"0"0"-2857,4 0-336,21 0-157,4 0-11,22 0-1064,-1 0-3457,-14-1 0,0-1 4521,14 0 0,-4-1 0,-27 0 0</inkml:trace>
  <inkml:trace contextRef="#ctx0" brushRef="#br0" timeOffset="29219">9119 1740 24031,'34'19'353,"-1"1"0,15 6-348,-11-11 1,-1-2-833,12-2 816,1-3-90,-16-5 0,-1-1 34,13 0 0,9-1-1,-27-1 325,-5 0-279,-6 0 159,-6-1-126,-4 0-11,-3-1-190,-2 1 690,-17 9-444,2 3 168,-27 21-112,14-4-78,-10 13 11,11-8-23,-1 1-11,2-1-11,0-2 0,3 0-22,-1-2-348,4-2-1041,1 0-8420,-4 6 8067,6-10 0,3-3 0,8-13 1</inkml:trace>
  <inkml:trace contextRef="#ctx0" brushRef="#br0" timeOffset="29440">9734 2481 22417,'-30'38'568,"1"0"0,0-2 0,1-3-568,-16 12-883,21-23 0,-1-1 468,-1 0 1,0-1-2504,-24 17-6913,4-7 9817,7-10 1,17-9-1,9-7 1</inkml:trace>
  <inkml:trace contextRef="#ctx0" brushRef="#br0" timeOffset="30478">11320 2149 25476,'28'34'23,"-2"4"-23,-8 13 0,-1-1-112,-2-1-258,-1-5-89,-2-3 190,-1-7 11,-2-9 0,-1-7-235,-3-6 493,-2-6 101,-1-3-34,-1-5-44,0-7 10,0-6 102,-1-11-1,0-5-11,0-6-89,0-5 168,0-2-179,0 0 122,13-9-89,-2 19 90,21-5-68,-12 28-67,5 2-11,-9 9-11,-1 5 11,0 6 0,2 8 11,-1 7-11,1 2 0,-3 0 0,-1-2 0,-3-1-56,-3-3-123,-1 0-34,-3-3-67,0-2-56,-3-4 201,1-4 270,-1-4 10,1-3-33,0-2-11,1-5 22,2-6-10,1-8-68,2-7-23,1-3 23,2-3 33,0 2 1,2 4 78,0 8-1,-3 6-77,0 7 89,2 17-67,-4 6-1,5 18-44,-6 2-56,2 4 0,0 0-33,3 0-762,3-3-1458,3 0-6094,3-7 8347,3-3 0,-10-14 0,-1-5 0</inkml:trace>
  <inkml:trace contextRef="#ctx0" brushRef="#br0" timeOffset="30857">12287 2526 25645,'17'-32'-46,"1"6"24,-5 30-23,2 6 45,1 8-56,-3 8 34,-4 2-12,-5 0-11,-4 1 45,-4-3 12,-6 1 21,-8-4-22,-6 0 34,-2-5-22,3-4-1,4-2 0,6-5 1,6-2-12,4-3 337,2-1-225,12-1-89,7 0-34,16-3-286,-1-2 0,3-2-565,24-5-643,-15 3 1,1-1-121,-8 2 1,0 0 1613,6-2 0,-2 1 0,8-2 0,-10 1 0</inkml:trace>
  <inkml:trace contextRef="#ctx0" brushRef="#br0" timeOffset="31071">13163 2401 25679,'61'-13'-284,"-1"0"0,0 1 0,-1 4-1424,-13 6 1,-1 3 850,2-1 0,0 0-550,-3 0 1,-1 0-1773,-6 2 0,-1 0 3179,20 3 0,-27 0 0,-12 0 0</inkml:trace>
  <inkml:trace contextRef="#ctx0" brushRef="#br0" timeOffset="31266">13380 2512 24087,'41'0'101,"0"0"0,0 0 0,0 0-197,-5 0 1,0 0-972,1 0 1,1 0 52,-1 0 0,1 0-1373,-3 0 1,0 0 2386,0 0 0,-4 0 0,4-1 0,-9 1 0</inkml:trace>
  <inkml:trace contextRef="#ctx0" brushRef="#br0" timeOffset="31509">14387 2306 26127,'1'40'115,"0"0"1,2-3 0,0-3-105,4 5-11,4-2-123,-2-2-2040,5 9-1535,-5-14-6133,4 3 9437,-5-17 0,-3-9 1,-1-3-1</inkml:trace>
  <inkml:trace contextRef="#ctx0" brushRef="#br0" timeOffset="31723">14705 2270 25577,'5'53'231,"0"0"1,1-1 0,1-2-232,1-13 0,0-2-650,2 1 1,2-1 492,1-3 0,1 1-1300,10 9 1,1 0 184,-4-14 0,0 0 1272,8 8 0,-2-5 0,-3-9 0,-6-6 0</inkml:trace>
  <inkml:trace contextRef="#ctx0" brushRef="#br0" timeOffset="32542">16577 2771 26720,'-7'-40'101,"-1"-1"-90,-3 7 12,0-4 21,4-4-44,2-1 0,5-2-33,5 2-46,6 3-44,11 4 11,7 8-22,7 7 11,2 8-34,-1 7-112,-3 4-1,-8 4-43,-8 7 145,-10 5 33,-4 10 68,-12 3 22,-10 5 45,-14 2 45,-12 1-22,-6 0-583,22-19 0,-1 1 565,0-1 1,0-1 11,0 0 0,0-1-172,-26 11 178,7-4 22,10-3-23,10-4-22,11-3 0,10-3 22,4-2 34,11-1 1154,13 0-1176,21-1-34,-11-2 0,3-1-311,6 0 0,3-1-389,6 1 0,1-1-2180,3 0 1,1 0 2879,2-2 0,-3 0 0,9 1 0,-15-3 0</inkml:trace>
  <inkml:trace contextRef="#ctx0" brushRef="#br0" timeOffset="33336">17686 2387 26664,'37'1'-56,"1"8"45,-7 22-191,2 6-563,1 4 327,-5 2-122,-2-2-78,-4-2-102,-2-4 206,-3-5 175,-4-6 36,-2-5-114,-5-7 437,-2-4 11,-3-5 817,-1-1-671,-1-11 123,0-4-89,-2-14-68,-4-4 78,-2-6-33,-1-3 258,1-3-246,3 3-91,2 3 57,3 7 100,1 9-122,6 5 21,7 4 46,9 3-46,6 1 1,7 2-45,2 2-45,0 2-56,-7 1-23,-9 1-44,-8 0-11,-7 5 33,-3 5 45,-1 8-45,0 7-11,-2 4-403,-1 16 201,0-10-55,0 9-35,0-18-156,0-3 313,0-6 113,0-4 56,0-7 22,0-3 224,0-2-191,1-6-10,1-6-12,1-9 0,3-7 34,8-20-45,0 12 112,6-9 33,-5 24 158,-4 7-112,-3 8-102,-3 2 1,0 2 33,4 10-33,2 4-57,3 12 1,1 3-34,5 16-22,-6-10-550,5 10-1725,-6-14-7003,1-4 9300,1-5 0,-6-10 0,-2-5 0</inkml:trace>
  <inkml:trace contextRef="#ctx0" brushRef="#br0" timeOffset="33846">18741 2628 26384,'23'-23'-17,"-1"1"1,24-13-7,-9 33-33,1 1-78,-2 2-34,-6 4-67,-6 2 32,-8 5 13,-7 2-12,-5 3-89,-2 2 22,-7 3 23,-6 2-24,-11 0 69,-8-2 55,-4 0 34,0-5 112,3-3 11,6-5-11,9-3-67,8-2-157,4-1 224,4 2 79,4 0 122,8 5 1,10 3-79,9 4-22,4 2-68,0 1-10,-3 1 33,-5 1-11,0 7 34,-13-9-12,-2 6 90,-10-13-57,-7-1 12,-8-1-22,-12-1 11,-12-3 0,-10-2-101,-7-3-101,-1-1-616,0-1-1614,8 0-7003,11-4 9334,16-4 0,11 2 0,9-1 0</inkml:trace>
  <inkml:trace contextRef="#ctx0" brushRef="#br0" timeOffset="34104">19606 2820 26115,'44'-15'-52,"-1"0"0,-2 1 0,-2 4-284,15 8-214,1 2-256,-2 0-841,-3 3-1009,-8 3-4068,-12 4 6724,-15 3 0,-8-5 0,-7-2 0</inkml:trace>
  <inkml:trace contextRef="#ctx0" brushRef="#br0" timeOffset="34295">19596 2963 24580,'35'0'-75,"1"0"1,-1 1-1,0 0-721,25 2-940,-28-1 0,0 0-197,1 0 1,-1 0 1932,2-1 0,-3 0 0,5 0 0,-9-1 0</inkml:trace>
  <inkml:trace contextRef="#ctx0" brushRef="#br0" timeOffset="34529">20506 2631 25532,'-12'53'235,"0"0"1,2-11 0,2-2-248,4-7 1,2-3 0,0 12-628,2-2-739,0 0-2107,0-2-6346,1 1 8731,5-2 0,-3-16 1,3-6-1</inkml:trace>
  <inkml:trace contextRef="#ctx0" brushRef="#br0" timeOffset="35090">20775 2760 26194,'22'-28'0,"0"1"0,0 1 0,2 6 0,17 17-23,7 0-55,-9 6 0,2 1-1,-10 0 1,1 2-402,10 3 0,-1 1 234,10 12 44,-10-2 190,-17-2-111,-12-1 106,-8 0-61,-14 3 56,-6 1-1,-15 1 1,-7-2 281,-4-2-270,1-3 11,3-5 0,9-1 0,9-4-22,10-2-158,6 1 57,4 0 123,5 3 79,8 7-23,11 6-34,11 8 12,6 4-1,-1 4 1,-1 1-34,-9 0 11,-7-1 11,-12-4 34,-6-4 79,-8-4-12,-11-5 146,-11-4-101,-15-4-112,-11-6-559,-9-2 536,27-3 1,0-1-34,-1-2 0,0-1-11,1 0 0,0-2-51,2-3 0,1 0-768,-25-10-2262,9 0-6739,7 0 8759,8 1 0,14 7 0,6 4 0</inkml:trace>
  <inkml:trace contextRef="#ctx0" brushRef="#br0" timeOffset="43117">1747 3624 25196,'39'-20'82,"0"0"0,8 2 1,-2 5-61,4 8-22,14 8 11,-8 18-11,-11 13 0,-4 3 23,-20 1 291,-29 12-236,-9-19-16,-18 3 0,-6-4-62,-7-8-152,9-6 1,0-3-17,4-7-161,7-2-198,6-4-268,7 0-214,6 0-3607,5-6 4616,5-4 0,0 2 0,2 0 0</inkml:trace>
  <inkml:trace contextRef="#ctx0" brushRef="#br0" timeOffset="43446">2706 3471 23952,'-43'28'187,"0"0"0,4 0 0,5 0-30,-1 17 0,7 1-575,7-1 474,8-5 173,8-4-106,2-6 60,9-4-127,22 1-56,3-10-425,21 1 22,-3-12-1648,6-3-5009,6-1 7060,-27-2 0,-3 0 0,5 0 0,-6 0 0</inkml:trace>
  <inkml:trace contextRef="#ctx0" brushRef="#br0" timeOffset="43747">3282 3560 26317,'60'-1'-11,"2"-1"0,-10 0-292,9-2-56,-30 1 1,1-1-230,2-1 0,-1 0-79,-1-1 1,1 1-3054,11-2 0,0 0 3720,16-2 0,-5 2 0,-36 6 0</inkml:trace>
  <inkml:trace contextRef="#ctx0" brushRef="#br0" timeOffset="43963">3552 3702 22888,'-5'1'2051,"2"1"-1962,3-2-89,58-5 0,-19 0-241,5 1 1,1-2-1663,10-2-383,0 0-929,-6 3-5401,-7 1 8616,-10 3 0,-16 1 0,-7 0 0</inkml:trace>
  <inkml:trace contextRef="#ctx0" brushRef="#br0" timeOffset="44156">3630 3872 25263,'50'19'-156,"4"-4"-1021,8-16-1521,-28 0 1,-1-1-1202,2 1 0,0-1 3899,-1 0 0,-2 0 0,7 1 0,-12 0 0</inkml:trace>
  <inkml:trace contextRef="#ctx0" brushRef="#br0" timeOffset="44817">5184 3363 25364,'-51'13'11,"3"-1"-235,11-5-56,-1-2-22,2-3 78,1-2 11,6-4 22,1-4 102,6-4 89,4-3 33,3 3-10,4 3 33,2 4-56,1 3 44,-1 7 24,-3 7-34,-1 8-23,0 6 23,2 1-12,5 1-22,3-1 0,2-3 0,1-1 11,2-2 0,7-2 1,5-2 21,8-3-10,7 0 66,4-2-78,7 0 23,1 0-23,2 0 12,0 1-23,-4 0 0,-4 2 291,-7 0-90,-7 1-156,-8-2 0,-7-1 22,-4-2 135,-3 0 123,-8-1-157,-9 0-78,-14-3-79,-11-1-11,-8-3-11,-4-1-303,-1-2-414,5 0-875,8-4-2105,10-5-6123,10-7 8843,12-5 0,7 8 1,4 2-1</inkml:trace>
  <inkml:trace contextRef="#ctx0" brushRef="#br0" timeOffset="45161">5741 3385 23639,'-23'38'313,"1"1"1,0-2 0,1 0-180,2 4 1,3 0-79,3 4 0,2 0-51,0-1 1,1-1-6,6-2 0,2-4-123,9 11-583,4-6-1546,11-6-3608,8-9 5860,7-8 0,-16-9 0,-1-6 0</inkml:trace>
  <inkml:trace contextRef="#ctx0" brushRef="#br0" timeOffset="45961">6046 3643 25510,'48'16'22,"-3"6"-22,-20 9-112,0 4-89,-1 0-169,-2-1-123,0-3 67,-3-2-212,-3-7-203,-4-4 426,-4-7 270,-3-3 44,-3-6 157,-2 0-56,0-12 34,0-1 22,-3-11 67,-1 1-56,-2-3-67,-1 2 101,1 1 179,0 4-22,2 4-56,2 4-45,1 3-90,1 5-34,0-1 35,6 7-35,4 1-22,6 7-11,4 2 0,-1 0 0,1 1-67,-3-3 0,0 0 11,-3-4-22,-3-1-1,-4-3-22,-2-2-44,-3-1 55,-1-2 135,-6-5 78,2-2-22,-3-7 45,3 1-90,2-1 112,0-2-101,1 2-11,5 1 112,3 1 56,6 2 45,0 3-34,1 3 79,-1 2-68,-2 1-89,-2 1 11,-1 0-89,-2 4-23,-1 2-12,-1 6-21,-2 3-12,0 0-201,-2 8-572,-1-7-751,0 5-1658,1-11-6660,6-3 9154,6-4 0,-4-2 0,0-1 1</inkml:trace>
  <inkml:trace contextRef="#ctx0" brushRef="#br0" timeOffset="46778">7047 3801 26720,'-37'-7'104,"-1"0"1,4 1 0,4 4-105,6 7-11,4 5 11,5 3-23,5 2 1,5 2-23,3 2-22,4 3-68,7-2-21,7-1-24,6-2 68,3-4 23,-1-4-34,-3-4 123,-4-3 0,-8-2 33,-4 0-33,-3-4-22,-2-4-79,-3-6 11,-3-5-66,-2-5-125,-3-3-167,3-1-1625,6-18 1356,12 19 168,11-9 34,13 24 234,6 2 147,4 3 134,2 1 134,-2 3 180,-5 2 33,-6 1-257,-9 0 280,-9 1-236,-7 3 23,-5 3 202,-3 2 100,-3 5 23,-5 1-135,-2 3-122,-7 1-91,3 0-44,1 0-12,1-2-44,5-2-34,1-2 0,4-5 0,1 0-224,4-4 10,6-1 147,7-2 11,6-1 22,3-3 1,-1-7 33,-2-7 0,-3-9 168,-9-8-100,-4-8 167,-5-8 11,-5-10-123,2 29 1,1-1-24,-2 0 1,1 1 22,-1-25 23,2 12 572,1 11-573,1 18-33,0 5-112,2 24 179,0 10-22,0 12 0,1 4-101,-3-9 0,1 1-34,1 14 1,-1-1 10,3 14-33,2-4 0,3-5-11,4-4-179,3-7-415,3-5-874,5-8-1547,3-9-6805,3-7 9821,3-6 0,-14-3 0,-4-1 0</inkml:trace>
  <inkml:trace contextRef="#ctx0" brushRef="#br0" timeOffset="47232">7827 3516 26115,'43'30'0,"0"-4"-89,-4-7-68,3-5-67,0-2 78,-2-3 0,-6-3 101,-6-3 23,-8 0-1,-8-1-10,-6 0-1,-3 2-11,-2 2 45,-1 5 23,-6 7 33,-4 7 201,-23 26-156,4-6-404,7-13 1,0 1 593,-9 16-224,1 2-147,2-3 92,5-2-12,5-7-12,4-6-234,7-10-404,2-7-852,3-8-1338,1-4 2840,6-7 0,-4 2 0,3-2 0</inkml:trace>
  <inkml:trace contextRef="#ctx0" brushRef="#br0" timeOffset="47763">8448 3516 24838,'43'36'295,"-1"1"0,-2-1 0,-2 1-166,-12-8 0,-1 1-542,-1 2 0,-2 1 430,-1 1 0,-1 1-6,-3-2 0,-3 2-5,-3-1 0,-3 1-6,2 26 0,-9-6-12,-9-12 155,-9-6-614,-1-19-221,-8-3-1123,4-12-1704,0-2 3519,1-4 0,10 3 0,2-2 0</inkml:trace>
  <inkml:trace contextRef="#ctx0" brushRef="#br0" timeOffset="49364">10260 3832 25723,'17'-19'101,"9"4"-56,18 12-34,11 3-11,4 3-1103,0 6 1103,-4 8-11,-6 9 11,-8 4-22,-7 2-12,-9 0 34,-10 1 332,-7-4-377,-6-2 227,-11-3-160,-7-2-11,-15-2 0,-9-3-11,-8-4 568,-4-3-591,0-6-157,3-2-380,10-2-134,8 0-1234,13 0-3304,8-4 5232,11-5 0,0 3 0,3-2 0</inkml:trace>
  <inkml:trace contextRef="#ctx0" brushRef="#br0" timeOffset="49635">11033 3868 21656,'-37'8'784,"0"0"0,3 1 0,3 1-436,-1 16-157,5 3-147,7 0-10,8 0-34,6-3 0,4 1-45,2-4-336,8 0-594,5-4-1288,14-2-1592,11-2 281,10-1 3574,9-2 0,-23-6 0,-6-2 0</inkml:trace>
  <inkml:trace contextRef="#ctx0" brushRef="#br0" timeOffset="49905">11432 3970 25645,'51'-9'90,"3"2"-102,-4 4-134,5 2-492,3 0-1316,2 1 879,1 0-864,-1 0-1097,-3 0-4815,-10 1 7851,-11 2 0,-17-1 0,-9 1 0</inkml:trace>
  <inkml:trace contextRef="#ctx0" brushRef="#br0" timeOffset="50124">11823 4077 18821,'40'0'190,"0"0"0,-2 1 1,-2-1-617,6 2-907,0 1-2902,-3-1-3205,-5 2 7440,-7 0 0,-12-2 0,-7 0 0</inkml:trace>
  <inkml:trace contextRef="#ctx0" brushRef="#br0" timeOffset="50350">11633 4297 24237,'46'9'41,"-1"0"0,-1-1 0,-1-2-332,-9-5 0,-2-1-230,1 0 0,0 0-908,0 0 0,0-1-7142,26-4 8571,-4-2 0,-27 1 0,-7 1 0</inkml:trace>
  <inkml:trace contextRef="#ctx0" brushRef="#br0" timeOffset="51700">12575 3758 23784,'40'-27'404,"0"5"-359,-7 16-34,2 3 0,3 1-11,-1 2 0,-2 0-11,-3 0-11,-4 3 22,-6 1-56,-5 4 22,-6 1-34,-4 2-32,-3 0 44,-2 3-45,-1 3 56,-3 2-33,-5 1-57,-4 1 46,-7 0 77,0-2-21,1-1 10,3-2-33,5-2 23,2 4 44,6-3 11,9 4 12,7-3 11,11 1-12,4 0 23,3 1 45,17 8-34,-15-6-33,8 4 44,-23-9-22,-6-5-33,-8-1 10,-3-3 192,-7-1 55,-8-2-168,-11 0-45,-11-3-33,-10 0-46,10-2 1,0-1-157,-18-2-236,19 0 1,2 0-2017,-1-4-6129,12 0 8549,10-2 0,8 5 0,2 0 0</inkml:trace>
  <inkml:trace contextRef="#ctx0" brushRef="#br0" timeOffset="53592">13943 3918 25476,'42'-7'3,"0"0"1,-8 2 0,-3 6-15,16 33 0,-18 7-34,-3 5 12,-3 3-35,-4-1-77,-2-3 10,-1-5-10,-3-3-23,-1-6 78,-3-5 12,0-5-34,-3-6-11,-2-6 123,-2-4 11,-1-3 11,-1-2 23,0-4-34,-3-6 45,-2-7-45,-3-8-11,1-4-44,2-2-46,3-19 34,3 14 11,6-9-100,8 21 145,0 12 22,4 4 56,-3 8 1,-1 2-1,3 5 169,4 14-79,-2 10-90,-1 2-11,-6 0-44,-4-10 10,-1 1-10,0-3 10,1 0-33,0-3 11,0-1 1,0-5-24,-2 2-32,-3-8-124,-1-1 145,-3-4-33,1-1-11,1-12-23,1-2-78,2-14-145,8-15 32,0 9-10,6-8-45,-2 18-11,1 8 369,10 5 135,-8 7 235,14 1-246,-18 3-12,1 2 12,-11 0-68,-4 4 56,0 2 24,-2 3-1,1 2 190,-1 9-157,-1-6-78,-3 8-11,-2-9-45,-1 1-11,0-3-34,2 2-11,2-3-11,2 1-146,1-4-112,9 2-22,7-1-370,33 4 515,-4-6-17,-13-3 1,1-2 17,13-1 145,-6-2 33,-9-4 113,-10-2 212,-9-2-21,-5-1 66,-5 2-157,-1 0-66,-1 2 10,-1-2-168,-1 3 57,-4 0-79,-1 2 11,-3 1 0,0 1-11,0 0 11,2 0-11,2 0 0,3 0-11,0 0-694,2 0 155,4-4-155,5-3 100,9-5-169,7-2-380,8 0 146,9 0-359,8 2-2062,8 4 2880,-16 5 0,0 1 672,15 1 196,-23 2 1,-1 0 128,-2 4 1110,-8 1-606,-5 2-145,-9-2 235,-4 0-314,-3 0 135,-6 0 44,-7 2-403,-9 1 24,-10 1-80,-4 0-180,-4 1-66,2-2-56,3 3-56,7-3-90,8 0-23,7-2 12,6-2 11,3 4 34,21 0-80,16 0-77,8-3-11,8-4 44,-13-9 68,-2-4 22,-7-10 0,-3-4 0,11-25-247,-8 7 110,-8 12 1,-1 0 427,2-17-101,-9-2 58,-7 2 233,-5-7-234,-1 21-57,-1 2-22,1 25-112,0 4-56,-1 3 0,0 4 45,-5 10 156,-2 11 354,-2 16-343,1 7-61,6-11 1,1 2-74,-1 19-73,3-20 1,1-2-6,7 11-33,3-3 10,8-2-357,5-5-461,3-3-3473,23 0 4314,-17-23 0,-1-1 0,13 8 0,-2-14 0</inkml:trace>
  <inkml:trace contextRef="#ctx0" brushRef="#br0" timeOffset="53824">16168 4135 26093,'-2'39'190,"0"0"1,1-1-1,0-3-190,0 10 0,1 2 0,0-3-33,0-3-1525,6 5-929,-1-16-3710,9 1 6197,-1-20 0,-5-6 0,-1-3 0</inkml:trace>
  <inkml:trace contextRef="#ctx0" brushRef="#br0" timeOffset="54044">16436 4173 26339,'-8'41'27,"-1"0"0,1 0 0,0 5 0,0 1 0,4-7-509,3 15-316,2-20 0,2-1-1869,4 3-4351,7-5 7018,7-7 0,-10-11 0,2-5 0</inkml:trace>
  <inkml:trace contextRef="#ctx0" brushRef="#br0" timeOffset="54317">16722 4032 22709,'22'45'448,"1"1"0,-1 0 0,0-2-375,-4-9 0,-1 0-2151,1 4 0,-2 1 2083,-3 1 1,-1 1-6,-3 0 0,-2 0 301,-1-1 0,-3 0-329,-4-4 0,-3 0-28,-3-3 0,-7-2-1373,-19 6 1,-7-3-472,4-10 1,-4-3 1899,1-5 0,-3 0 0,5-4 0,-15 1 0,5-7 0</inkml:trace>
  <inkml:trace contextRef="#ctx0" brushRef="#br0" timeOffset="54846">14211 3664 22473,'-25'34'655,"-1"1"1,0 0 0,-9 16-1,6-2-493,13-11 1,6-1-458,0 1 0,6 3 313,7-1 1,4 3 0,3-2-659,5 8 1,4-2 627,-1-5 1,3 1-1,3-2-709,6-2 1,4-1-1,-2-3-523,4 5 0,1-2-1722,-7-8 1,1 1 0,-2-5 2954,0-4 1,-5-4 0,4 2 0,-8-8 0</inkml:trace>
  <inkml:trace contextRef="#ctx0" brushRef="#br0" timeOffset="61745">18161 4502 26765,'31'-3'-23,"1"-1"1,1 3 0,1 0 27,2-2 1,0 1-432,-2 2 1,-1 2 425,14 5-11,1 5-17,-14 7 0,-1 2 28,5 7 148,-11 0 1,-6 1-149,-13 0 12,-3 9 151,-11-11-130,-19 10-10,-4-10-23,-12-3 0,-5-4-146,-2-4-39,9-4 1,2-3-612,6-8 99,9 0-2149,8-1 2846,12-10 0,1 8 0,4-8 0</inkml:trace>
  <inkml:trace contextRef="#ctx0" brushRef="#br0" timeOffset="62019">18861 4569 24894,'-46'16'616,"4"5"-492,13 11-57,5 4-45,4 2-22,8 3 0,5 0-112,5-3-292,6-3-144,8-5-271,9-3-1243,7-11 1,4-2-7770,22 5 9370,-11-9 0,-3-2 1,-3-3-1,-7-4 0</inkml:trace>
  <inkml:trace contextRef="#ctx0" brushRef="#br0" timeOffset="62331">19372 4641 25679,'35'-2'179,"8"1"-174,-4 1 1,2 0-6,-7 0 0,0 0-287,14 0 0,-1 0 259,-13 0 0,-2 0-101,-1 0 0,1 0-112,0 0 0,0 0-409,13 0 0,-1 0-73,-11 0 1,0 1-315,8 0 1,-2 0-3065,7 3 4101,-9 0 0,-17-1 0,-8-2 0</inkml:trace>
  <inkml:trace contextRef="#ctx0" brushRef="#br0" timeOffset="62595">19923 4756 25163,'37'0'0,"1"0"0,-1 0 0,-2 0-45,22 0-493,0 0-812,-19 0 0,0 0-857,15 0-2635,8 0 4842,-32 3 0,-15-3 0,-6 3 0</inkml:trace>
  <inkml:trace contextRef="#ctx0" brushRef="#br0" timeOffset="62816">19721 5025 24087,'52'1'213,"-1"0"0,-1 0 0,-1-1-213,-10 0 0,-1 0-595,3 1 0,0-1 185,-1 1 1,2 0-2555,15 2 1,0 0 2963,-15-2 0,-2 1 0,0 1 0,-5-1 0,-7-1 0</inkml:trace>
  <inkml:trace contextRef="#ctx0" brushRef="#br0" timeOffset="63535">21028 4529 25308,'3'55'1054,"0"-1"-942,-6 2-90,2-1-11,0-1-987,1-3 942,0-5-178,0-3-830,0-3-8572,0 10 9614,1-16 0,-1-3 0,1-21 0</inkml:trace>
  <inkml:trace contextRef="#ctx0" brushRef="#br0" timeOffset="63918">21468 4755 25499,'-13'32'-12,"-1"0"1,-6 26-190,15-25-371,4-3-89,2 0-381,9-4-22,6-2-259,10-3 327,5-6 884,1-4 112,0-6 302,-4-2 437,-4-7 281,-6-6-258,-7-9-34,-5-7-392,-4-5-145,-2-2-90,-4-3-68,-6 5-33,-9 2-493,-24 0-3226,-10 11-4316,2 3 8035,11 12 0,28 3 0,8 0 0</inkml:trace>
  <inkml:trace contextRef="#ctx0" brushRef="#br0" timeOffset="64405">22366 4505 23751,'-32'25'500,"-1"0"1,2 2-1,4 1-416,10-1 0,3 2-504,0 1 0,1 2 453,2 0 1,2 1-34,3-2 0,0 0-11,1 29 356,3-6-894,10-19 0,3-1-964,9 14-191,0-18 1,2-2-8128,22 6 9697,7-4 1,-21-14-1,-5-5 1</inkml:trace>
  <inkml:trace contextRef="#ctx0" brushRef="#br0" timeOffset="65205">22614 4813 24827,'14'32'39,"-1"1"0,8 17-39,-9-17 0,-1 0-78,4 12-90,2-2-68,0-3-111,0-3 44,1-6 1,-3-4 33,-1-7 56,-6-6 213,-2-7 146,-4-3 190,0-4-325,-2-8 56,0-18-22,0-3-34,-1-15 0,1 8 34,-1-19-11,6 8-34,0 5 33,2 18 23,-1 20 23,-2 3-34,4 5 33,1 6-11,3 8-33,0 8 0,-2 3-12,-2 0-22,-1 1 12,-3-2 10,0-1-22,0-3-11,0 0 0,0-3-68,1-1-134,0-5-78,1-2-113,-2-4-200,1-4 604,-3-2-46,2-3 46,1 0-90,0-8-178,2-3-57,-2-10 202,9-30-101,2 8 224,2-6 134,-1 23 79,-9 20-23,-1 3-44,-3 3 55,2 0 495,3 10-540,-3 1 147,2 9-113,-6-2-44,-1 0-68,-1 0-55,0-1-1,0-3-22,0 0-168,0-2-1748,1 2-123,4-4-359,3-1-2387,7-6 954,4-2 3831,2-1 0,-9 0 0,-2 0 0</inkml:trace>
  <inkml:trace contextRef="#ctx0" brushRef="#br0" timeOffset="65961">23237 5216 21577,'-4'-22'1211,"-2"4"-1032,-5 19-78,2 1-68,3 1-33,1 1-22,2-1-45,2 2-1,0-2-111,1 1-57,0 1-223,11 1 112,4-2 313,3 0 34,-3-3 0,-9-1-11,1 0-123,-1 0-258,3 0-46,1 0 315,3-1-235,3-2-214,3-2-44,5-1-359,9-1-1989,4 4 1,3 0 2262,-7 1 1,-1 1 700,13 0 0,-2 0 1670,0 1 682,-20 0-323,-14 0-1156,-9 0 696,0 0 78,-5 6-728,-4 0-202,-8 8-67,-4-2-235,-2 3-169,-1-2-78,4-1-101,2 0-32,6-3-35,3 1-12,4-3-11,2-1-21,2-2-46,1-1-100,7 0-270,13-2 203,2 1 100,7-5 23,-4-19 167,-7-1 214,6-22 33,-2 1-646,5-8 517,-12 23 0,-1-1 264,-1-10 0,-1 0 100,3-13 101,-6-7-335,-8 42-181,0 8-100,-1 9 68,0 17 100,-4 5 321,-1 19-316,0-8 1,0 1-118,-1 21-382,3-18 0,1-1 326,1 12-22,1-4-90,0-5-202,0-5-381,2-6-503,1-4-909,5-4-2150,5-5-3879,4-5 8136,3-5 0,-9-3 0,-1-1 0</inkml:trace>
  <inkml:trace contextRef="#ctx0" brushRef="#br0" timeOffset="66202">24046 4896 24379,'-1'43'556,"-1"1"1,-1 13-1,-1-2-539,1-20 0,-1-1-583,-1 11 0,1 0 555,2 10-191,1-5-37,1-6-613,0-6 480,3-2-2787,6-5-3609,6-8 6768,6-8 0,-9-8 0,-2-5 0</inkml:trace>
  <inkml:trace contextRef="#ctx0" brushRef="#br0" timeOffset="66715">24194 5247 25645,'4'-29'-34,"6"4"34,13 22-56,6 0-79,5 2 1,0 0-101,1 1-12,-6 2-111,-5 3 11,-6 5 290,-9 0 46,-3 4 11,-6-2 22,-3 3 46,-8 4-57,2-4 0,-6 2 1,7-6 32,0-2 1,1 7-11,2-3 22,1 5-11,3-3-1,1 1-21,0 1-1,2 1 1,1-1-1,0 0-11,-1-3 23,-2 0-12,0-2 23,-1-1 11,-6-1 11,-4-2-11,-7 0 11,-3-3-44,-2-1-1,0-3-22,1-1 0,-6 0-179,8 0-370,-2-3-851,9-2-1805,4-3-6626,4-2 9002,3-3 1,2 6 0,0 0 0</inkml:trace>
  <inkml:trace contextRef="#ctx0" brushRef="#br0" timeOffset="67261">24435 4867 24334,'33'-10'437,"2"6"-247,-2 16-78,8 9 78,4 11-89,0 7-725,-6 9 674,-22-22 1,-3 3 28,-3 2 0,-2 1-68,-2 3 0,-3 0 0,-1 2 0,-2 1-11,-1-2 0,-1 1 0,-3-2 0,-3-1-17,0-2 1,-3-2-7,-21 23-89,-6-8-191,-6-7-145,-2-8-269,1-5-908,2-4-2296,3-1-2498,5 0 6419,5-1 0,14-7 0,4-4 0</inkml:trace>
  <inkml:trace contextRef="#ctx0" brushRef="#br0" timeOffset="79254">1398 4917 27090,'10'34'-34,"0"5"90,-2 1-33,2 11-12,0-9 1,-1 2-12,-2-12 0,0 2 0,4 19 0,0 0 0,-1 1 0,-4-19 0,0-1 0,1 4 0,0-4 0,-1-7 11,0-8-11,-3-7 11,1-6 23,-3-4 10,0-2-21,-1-4-23,1-8 0,-1-10-28,0-19 0,0-4 11,0 14 0,0-1-270,0-22 1,0 0 280,0 20 1,0 2 5,0 0 0,0 0-11,1-24 11,1 8 0,0 12 22,2 10 0,-1 8-22,1 9-56,-2 3-11,3 4 561,2 1-516,6 7 22,8 6 0,5 9 0,5 7 0,0 3 0,-3-2 0,-4-2-11,-2-2 0,-4-2-1,-1-4-55,-1-5-34,-2-2-111,0-4 66,-4-2 34,0-3-78,7-2 156,0-10 12,10-6-12,0-12 0,2-8 12,3-6-267,-1-5 244,1-3 23,-2 1 22,-2 2 11,-5 10 0,-6 12-11,-6 10-22,-6 8 22,-4 8 78,0 13 213,-1 12-100,1 16-79,-1 6 56,0 2-68,1-2-44,1-2-56,2-1 45,2-1 211,2 0-256,2-4-23,0-1-212,-3-5-246,0-2-2926,-3 8-1613,1-13 5020,1 2 0,-2-20 0,-1-5 0</inkml:trace>
  <inkml:trace contextRef="#ctx0" brushRef="#br0" timeOffset="79523">2652 5321 25779,'0'49'179,"0"0"0,0-2 1,0-3 134,0 17-843,0 1 529,2-3 0,0-3-22,2-7-202,0-6-124,0-9-156,-1-10-964,1-8-1925,1-9-6438,1-3 9818,3-6 0,-4 1 0,1-1 0</inkml:trace>
  <inkml:trace contextRef="#ctx0" brushRef="#br0" timeOffset="79997">3323 5352 25992,'61'-14'392,"0"1"-347,-7 7-510,2-1 465,1 0-22,-1 0 11,-3-2 11,-2 1-123,-3-1-124,-3-1-111,-7 3-193,-8 2-480,-9 2-1685,-10 2-4142,-6 0 6858,-6 1 0,-1 0 0</inkml:trace>
  <inkml:trace contextRef="#ctx0" brushRef="#br0" timeOffset="80275">3599 5462 26250,'-15'27'190,"13"-6"-123,31-15-11,15-3-56,13-2-56,-24 0 0,2-2 28,-1 0 0,3-1-420,14-1 0,1 0-330,-15 0 1,-1-1-164,8 1 0,-2-1-1995,0 2-6895,-13 1 9798,-11-2 0,-10 3 1,-5-1-1</inkml:trace>
  <inkml:trace contextRef="#ctx0" brushRef="#br0" timeOffset="86708">4752 5044 26351,'1'55'118,"1"1"1,1-11 0,1 6-1,0-2 1,-1-6-119,0 0 0,0-2-649,2 12 1,1 6-1,0-11-90,0-2-695,2 7-8397,2-22 9136,-2-14 0,0-4 1,-4-12-1</inkml:trace>
  <inkml:trace contextRef="#ctx0" brushRef="#br0" timeOffset="87209">5139 5130 26194,'11'46'481,"2"-2"-458,-4-4-23,3-4 0,-1 0 0,1-5-112,-1-2-79,2-5 1,0-4 0,2-4-158,2-4-168,2-4 136,3-4 111,2-2 0,3-6-56,-1-6-303,2-7 248,-1-11 335,-1-5 45,-2-7 0,-3-2-231,-2-1 432,-6 4 236,-1 7-79,-5 7 69,-3 11 21,-1 7-67,-3 5 190,0 21 187,-5 6-500,-1 23-23,-6 3-67,3 4-123,0-1-34,6 3-11,0 0-112,5-18 0,2 0-314,3 17 84,-1-22 0,1-2-733,8 3-1032,0-9-5139,5-10 579,4-8 6667,4-11 0,-10 1 0,-4-2 0</inkml:trace>
  <inkml:trace contextRef="#ctx0" brushRef="#br0" timeOffset="87772">5977 5226 24591,'15'-29'162,"-1"0"1,16-22-163,-6 38 0,4 0 0,4 3-11,1 4-45,2 1 56,-3 4-101,-5 0-56,-8 1-33,-6 6 11,-5 4-12,-5 8 112,-1 5 1,-9 4-101,-5 2 44,-8 2 35,-2-3-3416,-1-2 3472,4-6 44,2-5 0,6-3 0,1-4-68,7-1-88,1-3 44,2 0 3403,0 0-3504,4 0 213,6 0 258,11 3-57,9 1 124,27 8-157,-13-1-62,-14-5 1,-1 1-62,3 8 67,-7 3-90,-8-1 404,-9 12-168,-11-8 22,-12 6 22,-13-11-89,-13-2-90,-7-4-39,7-7 1,-1-1-74,11-2 0,0-2-371,-11 1 0,2 0 260,-6-3-203,7-1-537,8-3-4090,2-7-4901,15 0 9431,1-5 0,12 9 1,1 2-1</inkml:trace>
  <inkml:trace contextRef="#ctx0" brushRef="#br0" timeOffset="98236">19143 8845 26104,'-2'51'126,"0"0"0,0 1 0,-1-17 0,0 2-130,2 22 0,2 9 1,-1-13 3,0-5 0,0 5 34,0-30-34,2-7-34,-1-6 34,1-6-22,-1-2 22,1-4-34,0 0 23,1-2-45,3-8 33,1-9-21,6-30 21,-4 3 12,-3 14 0,0-4-6,3-15 0,-2 0 6,4-7 11,-2 12 0,-1 7-22,0 19-23,2 11 67,3 21-22,0 7 11,3 16 12,-4 1-23,4 12-11,-3-13 11,2 8-56,-5-20-68,-1-2-55,0-4-112,-1-3-46,-1-3 124,1-4 191,1-3 11,4-2 22,5-6-22,3-6-12,5-8 12,1-7 0,2-6 11,-1-3 0,-1 0 0,-1-1 11,-2 8 0,-4 7 79,-4 10 0,-5 5 134,-6 17 90,-3 9-163,-2 9 0,-3 3 17,-4 21-118,2-16 1,-1 0 5,-8 14-51,6-20 1,1 0-6,-2 14-44,1 7-102,6-23-134,2-6-449,0-6-593,0-7-1681,7-4-5860,6-5 8863,13-1 0,-11-1 0,0 0 0</inkml:trace>
  <inkml:trace contextRef="#ctx0" brushRef="#br0" timeOffset="98550">20294 9200 26048,'61'-12'403,"0"3"-335,-11 9-46,9 0-22,-28 0 0,1-1-277,1 1 0,-1-1 260,1 0 1,0 1-68,-1-1 0,-1 1-208,31-1-313,-4 1-224,-5 0-213,-8 0-458,-9 3-1435,-10 2-5882,-9 4 8817,-9 1 0,-4-4 0,-4-1 0</inkml:trace>
  <inkml:trace contextRef="#ctx0" brushRef="#br0" timeOffset="98796">20637 9396 25869,'38'0'73,"1"0"0,22 0-269,-24 0 0,2 0-1233,1 0 0,-1 0-1798,22 0-1689,-22 0 1,-2 0 4451,12 0 0,-21 0 0,-8 0 0</inkml:trace>
  <inkml:trace contextRef="#ctx0" brushRef="#br0" timeOffset="99153">21637 9084 24513,'-15'35'422,"1"0"0,0-1 0,1-1-175,-2 24-135,0 0-112,3-4 0,1-3-67,5-5-416,2-5-458,2-5-1166,2-6-2038,2-6 4145,6-7 0,-5-7 0,5-5 0</inkml:trace>
  <inkml:trace contextRef="#ctx0" brushRef="#br0" timeOffset="99549">22095 9403 26138,'-28'16'100,"0"0"1,-17 15-112,33-5 0,7 1-112,2-3-135,3 1-157,4-4 1,5-2-1,8-4 34,6-3 180,4-4 167,3-4 34,-1-2 67,0-4-33,-6-8 168,-4-6 55,-7-10-66,-3-4-57,-6-3-67,-1-1 0,-3 3 1,-6 3-68,-5 6-56,-9 4-90,-3 4-459,-1 4-1143,0 3-2678,2 4 4426,3 1 0,9 2 0,4 0 0</inkml:trace>
  <inkml:trace contextRef="#ctx0" brushRef="#br0" timeOffset="99959">22564 9479 25858,'-34'18'44,"0"0"1,3-2 0,7 0-45,13 2 0,6 0-112,3 0-247,3-1-111,7-1-113,7-1 90,9-3 78,6-1 214,2-4 201,-1-3 45,-4-2 33,-4-3 112,-7-7 405,-5-20-383,-6-2-77,-2-16-23,-9 10-3482,-5 1 3370,-8 3-11,-2 5-135,0 6-728,3 8-1747,4 4-3834,7 5 6455,3 2 0,4 1 0,0 1 0</inkml:trace>
  <inkml:trace contextRef="#ctx0" brushRef="#br0" timeOffset="100207">23000 9222 25353,'0'44'325,"0"0"0,0 0 0,0 2-292,0 11 1,0 1-799,0-14 0,0 0 714,3 12 1,2-2-124,-1-18 1,2-3-214,3-2 0,0-1-489,9 23-2049,-2-10-3480,-3-12 6405,-6-13 0,-2-9 0,-4-6 0</inkml:trace>
  <inkml:trace contextRef="#ctx0" brushRef="#br0" timeOffset="107489">7951 5044 24636,'5'-16'784,"2"15"-514,4 43-153,-3-2 1,1 4-73,-1 2 0,1 1-34,0 0 0,-1-1-6,-1-6 1,-1-4 5,2 14-11,-2-21 12,-1 0 21,-2-22 1,-1-3-1,-1-4-33,0 0-11,0-8-101,-1-10-11,1-14 45,-1-15-34,0-10 56,-1 25 0,1-1-6,-2-2 0,1 0 50,-1-13 1,-1 2 0,1-16 11,0 26 0,1 4 0,1 8 0,0 11-190,0 8 178,5 10 12,4 8 23,6 9-23,5 6 22,1 2-11,0-2 1,-2-1-12,-1-3 0,-2-3-23,7 8-55,-9-14-79,3 5 11,-10-16 113,-2-3 22,1-1-1,1-7-100,3-10-67,2-12 134,3-12 28,2-9 1,0 1 16,-3 14 44,1-2 1,-2 15 213,-7 50 0,4 16-57,2 7-111,1 5-891,1 0 801,1-1-100,2-2-457,1-3-227,2-3-1144,2-7-1971,2-8 3899,1-11 0,-11-10 0,-2-6 0</inkml:trace>
  <inkml:trace contextRef="#ctx0" brushRef="#br0" timeOffset="107931">8849 5307 24535,'46'-42'-44,"-5"8"44,-22 39 0,0 6-34,-1 8 34,-2 8 11,-7 5-11,-3 3 67,-4 4 12,-7 3 470,-5 1-404,-7 0-89,-7-1-33,-4-4-12,-1-4-11,0-8 0,4-4 0,5-9 11,5-5 45,4-5-45,3-1 45,3-2-56,2 0 0,3-1 34,0-4-1,8-3 24,9-5-1,14-4-22,14-2-34,11 0-124,-8 6 1,2 0-348,-10 4 1,0 1-1264,13-3 0,-1 0-603,-14 5 1,-3 0 2336,0-2 0,-3 0 0,5 0 0,-9 0 0</inkml:trace>
  <inkml:trace contextRef="#ctx0" brushRef="#br0" timeOffset="108158">9649 5218 24939,'54'-27'-320,"-1"1"1,-9 9-1,1 1 1,-4 5-348,-5 7 1,-2 3-399,12-2 1,-2 1-2062,4 2-3541,-12 0 6667,-15 4 0,-11-3 0,-7 3 0</inkml:trace>
  <inkml:trace contextRef="#ctx0" brushRef="#br0" timeOffset="108359">9718 5335 23292,'21'5'863,"10"0"-863,23-5-426,-22 0 0,1 0-824,2 0 1,0 0-1480,0-1 1,1 0-2188,-2 0 1,1-1 4894,-1-1 1,-2 1-1,5-2 1,-8 1-1</inkml:trace>
  <inkml:trace contextRef="#ctx0" brushRef="#br0" timeOffset="108972">10959 5226 23818,'10'-34'504,"0"-1"1,8-23-225,-16 41-79,-1 4 12,-1 3-33,0 3-90,0 2 55,-6 3-100,-4 0-11,-10 1-23,-26 10 34,6 4-45,-16 11 0,19 1 0,5 2 0,6 0 0,8-2-45,5-2-134,7 2-1,3-7-123,3 1 12,5-9 45,4-1 55,8-2 135,3-3 56,2-1 23,-2-2-12,1-5 11,-3-5-22,1-6 0,-1-5 11,-2-1 191,1-8-34,-8 15-56,-1-2-101,-7 15 23,-1 1 212,0 9-10,1 5-57,1 10-67,0 4-33,2 2-46,1 3-33,0 1-44,7 13-203,-4-13-336,6 7-201,-5-19-561,2-4-33,1-3-2286,1-6-6167,3-4 9529,-1-4 1,-5-1-1,-3 0 1</inkml:trace>
  <inkml:trace contextRef="#ctx0" brushRef="#br0" timeOffset="109214">11370 5063 25017,'4'51'284,"0"0"0,0-2 0,0-2-284,1-14 0,1 0-502,-1 0 0,2 0 502,0 0 0,0 0-28,0-2 0,2 1-617,5 7 1,1-2-342,8 15-527,-7-23 1,0-2-8319,7-3 9515,-2-10 0,-9-7 0,-2-5 0</inkml:trace>
  <inkml:trace contextRef="#ctx0" brushRef="#br0" timeOffset="110599">12910 5307 24547,'0'32'240,"0"0"1,0 29-185,0-13-22,0-1-23,2-3-11,1-4 0,3-4-22,3 0 44,-4-15 45,1-4 0,-4-14 23,0-3 22,-1 0-22,2-7-90,0-6 22,0-11-11,0-9-11,1-6 0,-1-5 0,1 1 0,1-1-78,4-7 44,0 18 1,1 1-12,-3 22 11,-2 5-44,-3 3-1,3 1-21,7 10 88,2 1-88,7 9-91,-2 0 12,1 0-67,1-2-102,1-1-123,-1-3 57,0-4 201,-1-2-78,-2-3 100,-1-2 112,-1-1 12,0-3 67,8-14 67,2-16-33,1-5 89,-1-7 169,-8 13 11,-2 4 44,-3 6 90,-4 8-202,-5 7 527,-1 25-381,-1 5-79,2 23-144,0-4-46,-1 1-79,3-3-33,0-5-22,3-2-393,2-2-425,2-2-1166,4-1 2006,20 4 0,-21-17 0,11 0 0</inkml:trace>
  <inkml:trace contextRef="#ctx0" brushRef="#br0" timeOffset="111096">13893 5510 24939,'13'-22'11,"-1"5"-11,2 17-11,-2 0-68,-2 0-89,-2 0-67,-5 0 67,-1 3 45,-2 5-35,0 4 2,-1 2 111,-2 1-90,-1 0 23,-2-1-33,2 1-12,0 0 23,3 2-57,0-1 135,1 2 56,18 10-3369,1-4 3380,18 7-461,-2-7 461,1-1 45,-1 0 79,-4 0 111,-2 4-78,-11-8 3242,-5 3-3174,-11-12 856,-2 1-868,-11-2-44,-7 0-68,-15-1-90,-8-1-22,-5-2-112,-2-1-571,3 0-1032,6-2-2722,8 0 4437,11-1 0,10-1 0,7 0 0</inkml:trace>
  <inkml:trace contextRef="#ctx0" brushRef="#br0" timeOffset="111443">14595 5619 24524,'43'-21'392,"1"3"-336,0 9-56,4 3-22,3-1-180,-1 4-190,0 0-292,-4 2-1366,-4 1-852,-8 1-3485,-6 4 6387,-11 3 0,-8-2 0,-6 0 0</inkml:trace>
  <inkml:trace contextRef="#ctx0" brushRef="#br0" timeOffset="111649">14750 5758 24064,'24'0'203,"8"2"-551,14 0-1266,8 3-794,2 1-4350,1 0-1466,-1 0 8267,-5-3 0,-21 0 1,-9-3-1</inkml:trace>
  <inkml:trace contextRef="#ctx0" brushRef="#br0" timeOffset="112118">15397 5367 24099,'50'9'67,"4"0"-185,-15 0 0,2-1-173,-8-1 0,0-1-575,12 1 0,-1 0 249,17-1 248,-6-1-135,-8-3 425,-7-1 519,-10-1-351,-10 0 240,-9 0-172,-6 0 403,-4 0-246,-10 5 986,-4 4-572,-25 20-437,9-1-39,5-2 0,0 0-162,0 8 0,-4 9-90,15-14 0,2-1 0,4 1-112,0-2-426,3 2-415,0-4-447,1 0-4023,-1-4 5423,1-3 0,0-9 0,2-3 0</inkml:trace>
  <inkml:trace contextRef="#ctx0" brushRef="#br0" timeOffset="112558">16139 5438 24199,'35'-11'135,"0"5"-135,-5 11-11,1 1-180,2 0-11,0-2-459,28 0 661,-25-3 23,15 0-12,-36-1-11,-8 0-45,-4 0-112,-3 1 157,0 5 168,-6 6 123,-7 10-44,-9 8 22,-8 8-123,-3 4 11,-1 6 83,13-11 1,1 4-303,2 9 1,1 2-270,2-10 1,1-1-875,3 4 0,-1-6-3401,-5-7 4606,-8-7 0,11-11 0,-2-6 0</inkml:trace>
  <inkml:trace contextRef="#ctx0" brushRef="#br0" timeOffset="113278">13786 5440 23493,'17'-29'571,"1"4"-402,3 17 21,5 2-10,4 0-35,4 4-33,2 0-56,3 2-3448,-3 0 3392,0 6-56,-6 6 23,-6 9 33,-4 8 0,-7 4-45,-5 3-336,-4 2-191,-6 1-1120,-12 2-2263,-11-1 3955,-15-2 0,15-18 0,3-5 0</inkml:trace>
  <inkml:trace contextRef="#ctx0" brushRef="#br0" timeOffset="117793">17961 10860 25555,'27'45'229,"-1"0"1,1 0 0,-7-17 0,2-1-253,17 18 1,8 5 0,-5-14-68,4-19 39,-9-8 1,-2-2 5,-3-4 34,-2-3-22,-7-4 10,-5-6-22,-5-7 12,-4-7-1,-4-6-33,-1-15 45,-3 13 22,-3-8-34,-1 22 34,-2 4-22,0 6-23,1 5 22,2 2 23,-2 10 0,2 6 17,0 17 0,0 4-6,2 13-439,2-6 0,0-1 428,5 13-1560,-1-16 1,1 0 1559,4 19-12,-5-21 1,-1-2 0,0 6 11,-3-6-22,-2-9 10,-2-6 585,-6-7-562,-5-7 3415,-9-2-3426,-2-4 11,-2 0 11,3-7-3414,2-3 3392,7-7-33,6-4-91,5-5-123,13-4-324,26-18 56,0 15-20,-9 12 1,1 2-452,8 1 2725,-4 7-4103,-5 3-2331,-3 5 4695,-2 2 0,-9 1 0,-4 0 0</inkml:trace>
  <inkml:trace contextRef="#ctx0" brushRef="#br0" timeOffset="118630">18649 11884 23840,'20'4'807,"-1"-1"-672,-5-4-90,1-3-23,2-3-22,2-4 0,8-10 0,-6 2-45,5-9 23,-9 6 22,-4-4 0,-1 0 0,-3-2 0,-2 1 0,1 2 0,-3 1 45,0 7-23,-2 4 23,-2 6 33,0 4-78,-1 2 314,0 21-180,0-1-22,0 19 23,0-5-112,0-1-12,7-1-11,1-4 0,7-3-67,0-3-113,1-4-246,3-4 57,0-3-382,2-4-1345,0-3-1388,-3-2-6347,0-4 9140,-5-7 0,-5 5 1,-3-3-1</inkml:trace>
  <inkml:trace contextRef="#ctx0" brushRef="#br0" timeOffset="118810">19117 11311 24143,'-21'-27'768,"0"-1"0,-12-16-768,29 36-102,3 5-2508,1 1 2610,10 24 0,-7-17 0,8 17 0</inkml:trace>
  <inkml:trace contextRef="#ctx0" brushRef="#br0" timeOffset="120141">19031 11363 24267,'9'-50'828,"-2"11"-704,-12 53 189,-6 12-144,-7 22-119,8-18 1,0 1-339,1 3 1,0 1 292,1 2 1,1-1-6,1 1 0,1 0 0,0-1 0,1-1-12,1-3 1,1 0-89,-1 24-24,3-12 228,0-11-160,0-10-34,0-8 45,4-7 45,3-5 0,5-4 427,1-9-495,1-7-55,2-14 0,-3-8 22,-1-10-11,-3-8 101,-6 25 0,-1-2-280,-1-1 1,0-1 290,0-1 0,-1-1 39,0 1 1,0 1-24,0 4 1,0 2 118,0-19-1,0 19 180,-6 45-67,-3 15-163,2 2 0,-1 3-34,0-1 0,0 0 0,0 1 1,0 0-40,0 0 1,1 0 4,-1-2 1,1 0-17,0-2 0,-1-1 0,-4 23-22,2-9 580,4-10-569,3-10-157,2-8-134,1-7 155,1-5-43,8-3-34,6-3 11,9-9-123,4-9 22,1-13 101,-1-9 45,-1-8 145,-14 21 1,-1-3 22,5-17 0,-2-1 28,-4 12 0,-1 1 95,2-10 1,-2 3 481,-4 0-594,-2 26 448,-13 26-111,-6 27-191,-10 19-273,11-23 1,2 2 154,-1 0 1,1 0-438,1 1 0,1 0 398,0-1 0,1-1-11,-6 28-34,3-7-216,5-11-132,3-9-189,3-11-225,1-7-1069,7-5-5385,3-6 7480,8-2 0,-7-2 0,-1 0 0</inkml:trace>
  <inkml:trace contextRef="#ctx0" brushRef="#br0" timeOffset="120627">19868 11616 25768,'46'-9'224,"3"3"-213,-3 5-461,7 1 439,3 0 11,2 0-135,0 0-280,-2 1-257,-1 3-247,-8 2-1042,-5 4-470,-11 0-2544,-8 4 5012,-12-1 1,-6-5 0,-5-1 0</inkml:trace>
  <inkml:trace contextRef="#ctx0" brushRef="#br0" timeOffset="120838">20074 11869 24636,'17'7'202,"8"0"-337,24-5-537,6 1-1188,2-2-1356,-1-1 3216,-18 0 0,-2 0 0,-1 0 0,8 0 0</inkml:trace>
  <inkml:trace contextRef="#ctx0" brushRef="#br0" timeOffset="122596">21546 11389 22148,'55'-3'2231,"-12"1"-1828,-39 1-78,-3 1-113,-25-1-212,2 1 0,-24 0-22,7 0-560,-19-2 223,17-4 79,-9-4-404,20-10 416,12 5 44,-5-5 224,12 13 22,-6 2 68,0 15 167,-13 18-111,5 0-268,-7 12 144,14-13 1,2-1-23,5-4 0,3 0 0,5-5-34,1-1 23,2-4 256,5-1-234,4-3 0,7 0-11,19 4 0,-4-3 0,2 1 45,21 7 5,-18-5 1,-2 0 139,2 6 57,-3 3-90,-2 4 11,-4 2-78,-6 2-34,-9-1 157,-8 8-113,-17-10-88,-11 5 10,-15-13 12,-9-5-23,-8-4-230,25-6 0,0-2 202,-3 0 0,0 0-95,-2-1 0,0 0-157,-1-2 0,1 0-353,-1-1 0,0 0-1300,3-1 1,1 0 1921,-27-7 0,27 6 0,11 1 0</inkml:trace>
  <inkml:trace contextRef="#ctx0" brushRef="#br0" timeOffset="123476">18825 12562 25028,'1'63'291,"6"-4"-279,6-15-1,7-5-11,3-7 0,3-7-168,1-8-34,3-4 23,2-6-56,5-4 168,2-2-57,17-13 158,-16-2-34,8-15 0,-22-2 0,-3-6 0,-5-3 22,-5 0-22,-4 4 23,-5 9 66,-2 7-33,-2 10-56,-1 5 23,-4 5 44,-2 11-22,-4 8 44,0 16-10,3 7-23,4 8-34,3 3-22,5 1 0,5 0-33,5-4-619,3-1 496,0-4 44,-4-6 22,-4-6 34,-5-7 45,-4-6 11,-2-4 0,-6-3 11,-6-2 674,-8-5-528,-2-3-1,-2-2 203,-4-7-258,11-3-34,3-7 45,12-4-34,4-2-55,8-4-11,4 1-12,11 0 0,4 4-214,2 4-492,2 3-974,2 4-3441,0 2 5121,1 2 0,-15 4 0,-5 0 0</inkml:trace>
  <inkml:trace contextRef="#ctx0" brushRef="#br0" timeOffset="123882">19826 13030 24468,'37'12'0,"0"-1"0,16 7-11,-39 12 11,-12-9 22,-4 1-10,-17 6-12,1-8 22,-17 5 12,-5-3-12,8-8 23,-8 4 33,16-8 1,3-2-1,3 2 202,-1-1-179,9-2-12,1-2-10,8-3 22,1-2 101,11 1-168,9-1-34,16 0-147,13 0-290,7-4 56,-25 1 1,1 0-629,3-3 0,-1 0-1488,3-1 1,0-1 2496,4-2 0,-3 0 0,7 0 0,-7-1 0</inkml:trace>
  <inkml:trace contextRef="#ctx0" brushRef="#br0" timeOffset="124117">20728 12994 25588,'41'-20'11,"0"0"1,-1 3 0,-1 3-159,23 13-821,-28 1 1,-1 0 160,1 1 1,0 1 55,-2 0 0,-1 2-1658,16 7 246,-15 2-5288,-17 0 7570,-10 3 0,-5-8 0,0-1 1</inkml:trace>
  <inkml:trace contextRef="#ctx0" brushRef="#br0" timeOffset="124297">20826 13132 20759,'-54'4'3664,"11"-1"-3081,38-3-34,2 0-527,19 0-22,7 0-370,11 0 1,4 0-550,23 0-585,-19 0 0,1 0-648,-11 0 1,-1 0 2151,27 0 0,-26 0 0,-8 0 0</inkml:trace>
  <inkml:trace contextRef="#ctx0" brushRef="#br0" timeOffset="124760">21878 12956 26351,'-29'-3'425,"6"8"-369,20 21-45,3 3-11,9 14-22,2-11-79,12 7-78,2-17-34,5-2-616,18-2 425,-11-8 12,10-2 23,-17-7 32,-4-9 192,-2-5 77,-3-28 68,-7 6 0,-2-15 427,-7 11-47,-2 16-77,-2-1-23,-1 20-11,-1 2 135,-5 8-80,-4 7-66,-3 11-124,1 9-33,2 8-67,6 5-23,2 6-325,5 3 56,8 2-414,8 2-247,-6-30 0,2 0-5524,13 25 6443,-4-5 0,-11-24 0,-5-7 0</inkml:trace>
  <inkml:trace contextRef="#ctx0" brushRef="#br0" timeOffset="125810">21016 14097 25532,'0'20'875,"3"-2"-853,-1 16 0,1 5-10,9 16-12,3-3 0,8-7 0,2-6-79,4-6-33,3-7-112,3-6-33,4-5-69,4-8-77,3-3 134,-1-3 224,-3-6-67,-5-7-11,-6-10 45,-4-10 44,-1-5-11,-3-5 45,-2 2 0,-5 7 135,-7 9 111,-4 10-179,-4 8-22,-1 5 168,-5 12-45,-4 6-11,-6 14-45,-2 6 0,3 6-22,7 4-34,3 4-34,4 4-22,5 1 0,3 2-33,5-4 10,0-3-33,-1 5-23,-6-19 79,-3 0 11,-9-21 1,-5-5-12,-9-5 90,-16-3 0,5-2 10,-10-4-32,12-2 21,4-2 1,2-2-34,7 1 11,3 2-56,8 1-11,2 1-56,3-1-157,12 0-167,8-3-472,15 2-829,8 0-1680,2 3-4192,0 2 7553,-5 0 0,-19 1 0,-5-1 0</inkml:trace>
  <inkml:trace contextRef="#ctx0" brushRef="#br0" timeOffset="126291">21764 14796 24143,'37'-25'41,"1"1"0,-3 2 1,-3 6-31,3 12-11,-1 3 0,-2 0-11,-6 1-34,-7 2-56,-7 3 33,-7 4 57,-4 4 11,-8 2 0,-5 2 11,-10 1-22,-4 2-23,-4 0 12,2-1-23,-1 0 45,3-3 0,4 0-22,6-2-1,4-1-10,7 6 33,5-5 45,6 5-45,5-4 78,8 0-11,5 0-21,3 1-24,0 2-22,0-1 22,-3 1-22,-6-1-22,-4-4 22,-8-1 22,-3-3 90,-4-2-11,-10-1-11,-7-3-1,-12 0-66,-4-2-23,-5-1-179,-2 0-651,3-3-1657,3-2-4718,10-4 7205,10-2 0,9 4 0,5 0 0</inkml:trace>
  <inkml:trace contextRef="#ctx0" brushRef="#br0" timeOffset="126513">22621 14827 23773,'49'-7'86,"1"1"0,-4-1 0,-2 3-377,17 4-785,-3 0-2387,-23 3 1,-1 1-5468,10 1 8930,0 7 0,-33-7 0,-7-1 0</inkml:trace>
  <inkml:trace contextRef="#ctx0" brushRef="#br0" timeOffset="126725">22633 14989 18854,'-7'4'3990,"2"-1"-3330,5-3-234,0 0-201,52 16-169,-15-8-357,4 2 1,2 0 121,13-2-596,2 0-1029,-1-2-1535,-2 0-2812,-3-3 6151,-5-1 0,-21-2 0,-8 0 0</inkml:trace>
  <inkml:trace contextRef="#ctx0" brushRef="#br0" timeOffset="126927">23523 14865 24703,'-18'32'209,"1"1"0,1-1 1,1-2-210,-4 13-45,1 0-1277,1 16-1390,5-16-6341,3 7 9053,6-22 0,2-14 0,1-5 0</inkml:trace>
  <inkml:trace contextRef="#ctx0" brushRef="#br0" timeOffset="127519">23857 14994 24379,'28'-56'593,"1"10"-481,-1 35 34,3 4-45,1 3-34,-1 2-22,0 2-45,-2 8 33,-1 5-33,-3 10 0,-4 6-33,-5 4 33,-8 3 0,-4 0 0,-4 1 0,-23 12 0,1-15-45,-22 7 45,5-20 0,-1-4 16,10-8 1,-1-2-5,-16 2 32,-13-3 24,20-4 44,8-2-11,8 0-90,10 0 23,8 1-23,14 3 34,14 2 39,14 1 0,4 1-51,-6-2 1,3-1 7,7 2 0,6 0 0,-2 0-934,13 1 0,-1 1 831,-1-1 1,-2 0-40,-7-1 1,-5 0-573,0 2-346,-16-3-2399,-15-3-6413,-11-1 9328,-14-2 0,6 0 0,-5 0 0</inkml:trace>
  <inkml:trace contextRef="#ctx0" brushRef="#br0" timeOffset="129824">1967 15130 25903,'-5'-43'392,"30"-3"-292,4 33 1,8 4-12,12-3 1,2 3-56,-7 1 0,0 3-12,11 7 0,-3 6-22,4 8 17,-11 11 0,-6 4-6,-10 7 6,-9-3 0,-8 1 50,-20-3-45,-7-5 1,-7 0-23,-6-7 0,-6-1-56,-11 4 0,-1-2-573,5-5 0,2-4 405,-1-2 0,3-2-571,-13-3-617,8-3-2599,11-2 4011,15-1 0,9 0 0,7 0 0</inkml:trace>
  <inkml:trace contextRef="#ctx0" brushRef="#br0" timeOffset="130125">2810 14928 24300,'-34'23'362,"0"0"0,2-1 1,6 2-251,-1 21-56,10 3-5672,7-2 5650,6-1 0,10-4 1168,6-4-1180,9-2 956,6-4-1023,19 8-426,-8-15-683,-5-8 0,3-2-8677,25-5 9815,1-3 0,-21-5 1,-23-1-1</inkml:trace>
  <inkml:trace contextRef="#ctx0" brushRef="#br0" timeOffset="130370">3359 15145 25813,'39'-16'145,"-1"1"1,0 0 0,-1 4-5795,24 6 5649,-28 2 0,1 1-12,2 0 1,0-1 464,1 0 0,0 1-616,0 0 1,-1-1-180,-2 2 1,-2-1-589,26 0-942,-10 0-1512,-11 1-5554,-11 0 8938,-13 1 0,-6 0 0,-7 0 0</inkml:trace>
  <inkml:trace contextRef="#ctx0" brushRef="#br0" timeOffset="130575">3513 15309 25701,'39'2'112,"-1"1"0,1-2 0,-1-3-112,-4-4 0,0-3-501,0 1 1,0-1 247,0 1 1,-2-1-269,0 2 0,-1-1-2513,24-6-5023,-5 3 8057,-9 1 0,-18 5 0,-7 2 0</inkml:trace>
  <inkml:trace contextRef="#ctx0" brushRef="#br0" timeOffset="132447">5858 14392 23975,'-41'40'526,"0"1"1,2 0 0,6 0-370,14-3 0,3 1-736,-1 2 0,2 0 646,-1 0 0,2 3 22,2 14 1,1 0-57,3-15 1,4 2 29,4-1 1,3 4 0,1-5-53,3-5 0,2-1-11,5 8 0,4-1 182,4-5 0,4-4-687,4-2 1,1-3-264,-1-1 1,2-3-1059,0-6 0,0-5-8005,11-4 9718,-3-5 0,-18-6 1,-7 0-1</inkml:trace>
  <inkml:trace contextRef="#ctx0" brushRef="#br0" timeOffset="132958">6029 14813 24345,'34'-7'48,"1"1"1,-2 0 0,-2 1-27,9 5-22,0 0 0,-3 2-11,-4 0 0,-1 0 11,7 0-124,21 3 12,-32-5 79,-3 1-1,-4-1 23,-5 0 0,-6 0 11,-3 0 0,-4 0-45,-2 0 11,0 3 34,-1 2 157,0 7-11,0 7 55,-1 7-33,-3 8 45,-1 5-56,-2 5-67,1 0-34,1-1 33,1-2-33,2-5-11,2-3-34,0-4 12,5 5-79,-1-11-1176,6 4-1144,-4-16-4840,-1-2 7216,-3-6 0,-2-2 0,0-1 0</inkml:trace>
  <inkml:trace contextRef="#ctx0" brushRef="#br0" timeOffset="134234">6961 14731 25768,'0'46'205,"0"1"1,1-2-1,0-3-126,2 16-964,1-3 874,2-6 300,-3-4-1141,4 9-728,-3-15-3515,2 7 5095,0-21 0,-3-12 0,0-4 0</inkml:trace>
  <inkml:trace contextRef="#ctx0" brushRef="#br0" timeOffset="134864">7856 14844 24401,'-31'13'-112,"0"0"0,-24 9-281,30-20-155,1 0-260,0-2 69,2-4 44,3-4-10,4-4-136,0-12 785,5 8 56,1-3 22,5 12 12,1 4 123,-1 1 381,0 2-12,-4 5-32,-2 4 346,-7 15-560,1 8-191,2 0-89,4 0 34,7-11-12,3-1 23,4-3-11,7-1-23,7-1-11,7-1 0,3 1-34,4 1-167,2 1-1,19 10 146,-13-5-33,12 6 77,-21-8 24,-4-1-1,-5 0-11,-7-2-11,-4 0 22,-6 2 112,-9-6 0,-7 4-11,-11-9-11,-7-1-34,-8-3-67,-2-3-101,-4-1-279,-1 0-1357,3 0-6319,4 0 8056,11-2 0,12 1 0,8-1 0</inkml:trace>
  <inkml:trace contextRef="#ctx0" brushRef="#br0" timeOffset="135133">8627 14770 25959,'-35'38'78,"0"0"0,2-2 1,0-2-79,7-7 0,1-2-17,1 1 0,0-1-39,1-1 0,1 0-369,-18 19-4847,5-5 3737,5-4-1266,4-7-3152,3-4 5953,6-7 0,7-8 0,5-3 0</inkml:trace>
  <inkml:trace contextRef="#ctx0" brushRef="#br0" timeOffset="135366">8149 14856 24860,'20'39'358,"0"1"1,0-3 0,0-3-269,12 7-90,3-5-11,1-4-146,1-8-550,-1-3-816,-1-4-2589,1-3 4112,-2-3 0,-15-6 0,-4-3 0</inkml:trace>
  <inkml:trace contextRef="#ctx0" brushRef="#br0" timeOffset="136015">9300 14708 25566,'-29'9'-23,"1"-1"-324,2-3 22,-1-3 79,2 0-79,2-2-90,5-1 202,4-4 68,4-3 78,2-4 67,2 2 0,2 1 0,2 4 0,1 2-56,-2 3 56,0 0 100,-3 2 24,-4 6-46,0 5-11,-2 7-33,1 0-12,2 2-11,2-1 1,2 0-12,2-2-23,2-2 23,1-1 23,1-3-23,6-1-12,4-1 1,15 3 11,-3-4 0,8 4 23,-6-4-23,4 0 0,0 3 11,3 2 11,0 1 1,0 3-1,-2 2 101,2 13-10,-12 4-12,-4-1 11,-12-5 22,-12-12-44,-6-1 33,-15 0-56,-14 1 224,-16-1-202,3-8 1,-4-2-90,14-4 0,0 0-450,4-2 1,-1 0-1,2-1 131,1-1 0,3-2-824,3-1 0,1-1-6499,-21-8 7642,13-9 0,19 8 0,9 0 0</inkml:trace>
  <inkml:trace contextRef="#ctx0" brushRef="#br0" timeOffset="136670">10215 15125 25230,'43'-9'381,"5"2"-325,5 7-39,-22-1 0,2 0-816,20-1 0,2-1 799,-12 1 0,0 0-57,13-1 1,-1 1-174,-19 0 1,-2 0-71,28 1-1179,-10-2-975,-8 1-1781,-9-2 4235,-9 0 0,-12 1 0,-7 1 0</inkml:trace>
  <inkml:trace contextRef="#ctx0" brushRef="#br0" timeOffset="136897">10776 14774 25891,'-24'44'186,"0"0"1,0-3 0,9 0-176,18 1 1,7 0-755,1 19 569,0-22 0,2-2-588,6 6-254,1-6-1908,3-7-1802,1-6 4726,4-8 0,-11-7 0,-4-5 0</inkml:trace>
  <inkml:trace contextRef="#ctx0" brushRef="#br0" timeOffset="137417">11379 14868 25308,'37'-22'82,"0"-1"0,0 3 1,-1 4-50,19 9-22,2 4-846,-1 0 835,-4 3 267,-7 0-278,-8 3-68,-10 4 48,-8 4-238,-10 4 101,-6 0 45,-10 5 364,-9 1-509,-11 4-80,-10 0 68,-2 0 78,2-3 157,6-4 23,9-3-292,8-3 102,8-3 212,6 1 78,11-1-56,6 1 146,10 1 56,5 0 23,1 2-57,-1 1-11,-4 2 147,-3 6-69,-12-5 23,-3 7-89,-17-7 167,-41 15-901,-4-17 0,-4-2-686,16 0 0,0-1-721,-15-1 1,8-6 1949,30-10 0,7 4 0,7-4 0</inkml:trace>
  <inkml:trace contextRef="#ctx0" brushRef="#br0" timeOffset="137846">12613 14655 26474,'-40'36'63,"1"1"1,2-2-1,6-1-63,4 19 0,4 1-11,4 0 0,5-2-12,6-6-66,4-4-46,3-6-55,2-3 0,8-5 111,6-1-470,25 1 313,-6-12 35,15-2 201,-14-13 11,-3-4 23,-6-4-1,-9-7-33,-8-4 34,-6-3 33,-11-3-67,-6-1-11,-14 1 11,-8 1-101,-6 3-325,-3 3-504,-1 3-941,2 4-3126,7 2 4997,9 2 0,14 3 0,7 1 0</inkml:trace>
  <inkml:trace contextRef="#ctx0" brushRef="#br0" timeOffset="138359">12991 14746 24535,'15'41'124,"-3"-2"-124,-7-8 11,-1-2-22,3-3-12,0-2-78,3-4-78,3-2-101,3-3-168,3-4-292,2-2 494,1-6 179,-2 0-35,-2-3 91,-4-6 11,0-4 11,-4-8 34,-1-7-23,-2-4 24,-1-14 144,-2 14 12,0-5 67,-3 24-135,1 5-111,-2 4 290,1 6 1,-1 9-112,1 10-45,0 11 112,0 7-79,2 5-168,-2-11 1,0 1-23,3 20-62,-2-20 1,0 0-702,2 8-951,-2-6-2510,0-7 4224,-2-10 0,1-10 0,-1-7 0</inkml:trace>
  <inkml:trace contextRef="#ctx0" brushRef="#br0" timeOffset="143233">14051 14694 24804,'2'33'308,"-1"0"0,-5 29-224,-5-33 0,-3 1-67,-3 4 1,-2 1-13,-1-1 1,1 0-201,-1 0 1,0-2-188,-9 11-178,3-6-661,2-8-2594,5-8 3815,3-8 0,7-7 0,2-4 0</inkml:trace>
  <inkml:trace contextRef="#ctx0" brushRef="#br0" timeOffset="143464">13769 14813 25465,'19'32'52,"0"-1"1,-1-1 0,-1-2-53,6 10-248,2 1-524,0-2-898,1-2-1658,1-5-6503,2-5 9773,3-7 0,-15-8 1,-1-5-1</inkml:trace>
  <inkml:trace contextRef="#ctx0" brushRef="#br0" timeOffset="143976">14351 14935 24076,'37'-28'115,"1"-1"1,-3 4 0,-2 5-104,6 11-12,-1 6 33,-2 0-66,-5 3 33,-7 3-34,-7 3 34,-8 5-34,-5 5-22,-10 14-33,-5-5-1,-10 10-22,-4-9 0,-1-2 44,1-1 12,3-3 34,6-2-79,4-2 12,7-3 89,2 0 11,2-2 11,4 1-11,5 0 90,4 0-11,7 0-12,1 2 1,2 2-46,-2 1 12,-4 0 34,-3 0-45,-7-1-1,-2-1 68,-4-1-11,-8 1-1,-4-3 124,-26 1-168,6-4-45,-14-2-23,13-3-145,0-3-415,0 1-896,3-2-8352,-4 0 8812,14 0 1,2 0-1,14 0 1</inkml:trace>
  <inkml:trace contextRef="#ctx0" brushRef="#br0" timeOffset="144536">15490 14956 24939,'13'40'276,"0"1"1,0-3-1,-2-1-209,1 14-55,-1 2-12,0 0 0,-1-1 0,-1-4-124,-1-3-134,0-7-806,2 2-281,-2-13-1075,1-3 2420,-4-11 0,-2-8 0,-1-1 0</inkml:trace>
  <inkml:trace contextRef="#ctx0" brushRef="#br0" timeOffset="144840">15221 15238 24793,'33'-3'216,"0"0"1,1-1 0,-1 2-145,0 2 1,0 1-538,2 0 0,1 0 465,2 0 0,1 1-12,1 0 1,-1 1-1850,1-1 1,-1 1 1675,-1-1 1,0 1-197,-2-1 0,-2 0-1279,26 2-3449,-11-2 5109,-12 0 0,-17-2 0,-9 0 0</inkml:trace>
  <inkml:trace contextRef="#ctx0" brushRef="#br0" timeOffset="146478">16259 14928 23717,'-2'-28'807,"1"5"-605,1 19-68,0 0 1,0-1 21,0 1-44,0-2-11,0 1-56,0 0 11,0-2-45,3 0-11,1 0-11,3 0 11,2 1 0,1-1 0,7-5 11,-5 2 0,3-4 1,-7 3-12,-2-1-12,-2 2 1,-2 0 11,-1 0 56,-1 2 35,-2 0-35,-4 4 44,-7 2 57,-8 1 11,-7 3-45,-3 7-22,0 6-22,2 9-12,7 2-45,3 3-11,7 0-22,5 1 11,4 13-22,3-13-68,4 6-67,2-16-44,6-5 55,4-3-55,3-3 43,1-5 46,3-1-90,-2-3 68,-1-1-90,7-15 101,-6 1 44,3-14 79,-8 5 0,-4 2 12,-2 5 55,-2 5 45,-4 7-90,-2 3 325,-2 10 69,0 10-170,0 15-44,0 10-46,0 5-111,0 3-22,0 1-23,2-1-124,2 0-268,3-2-989,3 0-725,1-6-3082,3-5 5188,-1-10 0,-4-12 0,-3-7 0</inkml:trace>
  <inkml:trace contextRef="#ctx0" brushRef="#br0" timeOffset="146907">16622 15052 24267,'20'-26'520,"-1"0"1,22-15-431,-7 37-45,7 3-45,2 3-23,1 7 12,-3 6 0,-4 10 0,-7 4-34,-7 21-11,-10-10 56,-13 13-34,-15-14 1,-12-1 21,-13-2 12,-5-2-44,-6-3-202,1-5 213,5-3 22,7-8 11,10-3-12,9-5 1,10-3-22,5-2 10,3-1 23,7-1 279,9 0-279,12 0-22,12 0-202,8 0-157,6 0-281,3 0-1444,0 0 179,-2 0-1636,-2-4-4560,-3-3 8123,-3-8 0,-21 6 0,-6-1 0</inkml:trace>
  <inkml:trace contextRef="#ctx0" brushRef="#br0" timeOffset="147338">17350 15197 26026,'-4'29'78,"2"-1"-78,7-8-22,4 1-34,5-1-191,3 0-67,4-2-78,2 1 112,3-3 11,0-4-56,-1-4 34,-3-5 44,-4-4 102,-4-10 33,-3-7 0,-3-10 112,-1-5 0,-2-1 22,0 2 23,-2 6 515,1 5-336,-3 11-112,1 3 202,-5 9 145,-5 6-145,-5 8 45,-4 10-124,-1 5-89,3 5-45,2 3-90,4 3-11,2-1-56,5-2-291,0-2-483,2-4-436,6-4-2689,7-4 3955,11-4 0,-10-11 0,2-3 0</inkml:trace>
  <inkml:trace contextRef="#ctx0" brushRef="#br0" timeOffset="147579">18519 15446 25835,'-40'15'186,"0"0"1,3 0 0,4 1-187,-4 9 0,1 3-156,0-2-337,2 0-594,4-4-1289,1-4-2151,5-3 4527,4-6 0,9-3 0,5-4 0</inkml:trace>
  <inkml:trace contextRef="#ctx0" brushRef="#br0" timeOffset="147802">18130 15283 26440,'28'31'261,"0"0"1,-2 0 0,-4 1-139,-2 25-893,0-2 770,0-5-11,1-6 130,-3-6-500,-2-5-347,-2-5-925,-4-3-3479,-1-5 4317,-1-4 0,-4-8 0,0-5 0</inkml:trace>
  <inkml:trace contextRef="#ctx0" brushRef="#br0" timeOffset="148020">18966 15348 25970,'-22'38'235,"0"0"0,2-2 0,2-3-235,3 3-11,2-1-235,1-2-449,1-3-829,2-1-3047,1-4 4571,4-2 0,1-10 0,3-5 0</inkml:trace>
  <inkml:trace contextRef="#ctx0" brushRef="#br0" timeOffset="148357">19240 15619 25712,'-34'35'426,"7"-2"-393,20-9-33,4-3 0,1 1 0,2-3-145,5 0-34,3-2-125,7-2-88,4 0 90,2-4 78,1-1 45,-1-3 123,0-4 56,-3-1-23,-3-5 12,-5-5-11,-5-6-23,-2-6-112,-6-3-370,-7 0-1389,-7 0-7915,-22-10 8300,8 6 0,1 4 0,17 11 0</inkml:trace>
  <inkml:trace contextRef="#ctx0" brushRef="#br0" timeOffset="148615">19432 15194 24748,'19'45'429,"0"1"1,1 0 0,1-1-369,-3-3 1,1-2-1727,3 2 1,0 0 1664,1 1 0,-1 1 16,-1-1 1,-1 0-127,-3 1 1,-2 0 109,-4-1 0,-3-1 91,-1-1 1,-4-2-244,-8-1 1,-5-2-253,-2-2 1,-4-3-493,-8 0 0,-5-3-1631,-3-2 0,-2-3 2527,-4-2 0,1-2 0,-5 2 0,6-9 0</inkml:trace>
  <inkml:trace contextRef="#ctx0" brushRef="#br0" timeOffset="150328">20212 15569 25196,'34'-2'448,"0"0"1,27 8-315,-26 18-100,-1 9 22,-4 7-767,0 5 711,-5 6-11,-1-1 11,-5 2-34,-3-7-78,-4-3-45,-2 3-45,-4-16 109,0 2-142,-3-19 22,-3-5 202,1-3 344,-1-4-333,0-8 0,0-6 0,0-13 23,0-30-23,0 10 0,3 12 0,2 1 0,5-11 11,9 5 0,-1 11 12,0 10 33,-3 8-12,-1 7 236,5 10-67,-5 5-78,4 11 22,-8 4-34,0 3-55,-2 1-46,7 11-22,-5-11 0,5 7-22,-3-15-12,0-2-134,0-3-46,-3-4-43,-2-6 10,-2-2 135,-2-3-123,-2-1-101,-1-10 112,1-3-45,0-13-101,3-2-100,2-4 89,6-2-90,7 2 56,5 1 236,7 6 179,0 7 90,-1 7 123,-7 6 190,-4 2-10,-7 4 816,-7 19-816,-2 0 55,-5 19-90,-2-9-11,-2 0-133,0-3-91,2-3-22,2-3-67,2-3-34,1-2 0,7-1 0,6-2-718,25 7 124,-4-5-336,20 4-437,-8-8-403,5-3-12,0-3-1254,0-2 1030,-5-4 1423,-8 0 583,-11 0 1300,-11-4 2947,-19-10-3182,-9 3-35,-12-7-313,-1 8-201,0 0-180,0 1 34,0 1-90,0-1-112,1 2-78,1 1-23,5 1-45,5 2-11,6 1-11,3 1-33,3 1 33,6 0 0,6 0-45,10 0-257,8 0-102,5 3 12,6 1 112,2 4-370,4 1 101,3 3-474,4 0 485,1 2-3231,1-1 3747,-4 0 22,-8-3 202,-8 0 100,-11-5 505,-8 2-269,-9-3 480,-4 2 81,-7 2 3054,-8 3-3615,-7 3-33,-11 3-69,0 1-133,0 0-113,4 0-67,5-3-77,6-1-12,5-2-34,5-1-12,2-2-44,2-1-101,7-2-123,3-1-11,11-3-437,26-1 268,-10-1 90,17-7-67,-23-5 202,-6-11 146,-7-8 21,-7-10-22,-3-9 90,-4-7-310,-2-5 321,-1 30 1,1 1 145,4-28 560,3 10-717,5 13 325,-3 15-90,-1 12-56,-5 7 370,-4 15-67,-1 8-56,0 19-22,0 7-68,0 8-34,2 2-123,0 1-8,5-1-171,2-1 0,5-4-11,1-3-247,3-4-324,1-5-852,0-3-2175,-1-7 3609,3-5 0,-11-12 0,0-5 0</inkml:trace>
  <inkml:trace contextRef="#ctx0" brushRef="#br0" timeOffset="150602">22804 15937 26071,'0'49'496,"0"0"1,0-2 0,-1-2-1116,-3-11 1,0-1 685,1 0 0,1 0-11,0 28-56,2-2-11,2-5 324,4-3-727,2-5-203,1-6-357,0-4-1115,1-5-7742,-1-5 9467,3-6 1,-7-9 0,1-7 0</inkml:trace>
  <inkml:trace contextRef="#ctx0" brushRef="#br0" timeOffset="150965">23213 16436 26787,'-56'19'247,"11"1"-247,39-1 0,4 2 0,1 0-135,8-1-100,3-1-34,10-1-44,4-3-34,3-2 88,4-4 203,-1-4 56,1-3 0,-2-5 0,-4-8 0,-2-10 23,-8-10-12,-4-8-11,-6-4 0,-2-2-34,-11 2 34,-4 7-56,-11 8-325,-3 9-549,0 8-1131,3 6-808,5 3-4033,8 5 6902,4 3 0,5-1 0,1 0 0</inkml:trace>
  <inkml:trace contextRef="#ctx0" brushRef="#br0" timeOffset="151366">23676 16429 26239,'-18'37'347,"3"-4"-302,8-12-45,4-1 0,1-2 0,2 1-45,6-2-90,5 0-55,8-2-45,5-1 0,3-3 100,2-2 34,-1-5 67,-2-1 12,-3-5-1,-5-6 12,-5-5-45,-6-9 56,-4-5 0,-10-2 56,-26-19-56,0 13 0,5 12 0,0 1-22,-12 0-538,6 5-740,9 9-1972,9 4-2913,10 3 6185,3 2 0,3-1 0,0 1 0</inkml:trace>
  <inkml:trace contextRef="#ctx0" brushRef="#br0" timeOffset="151609">24077 16371 26418,'-4'42'246,"0"0"1,1-1 0,0-4-180,3 9-56,0-1-11,0 1-22,0-1-304,0 1-234,0 1-437,0-1-2802,-8-3 3799,-7-5 0,4-17 0,-1-8 0</inkml:trace>
  <inkml:trace contextRef="#ctx0" brushRef="#br0" timeOffset="152659">11544 16809 24031,'-27'-12'1535,"6"2"-1176,22 10-23,12 2-112,11 0-78,19 1-79,17 0-67,-24-3 0,1 0-432,5 0 0,0 0 415,1 0 0,3 0-162,16 0 0,-1 0-40,-15 0 1,-1 0-135,11 0 0,-3-1-135,-20 1 1,-3 0-1340,23 0-1018,-11 0-4371,-13 7 7216,-13 0 0,-9 1 0,-7-3 0</inkml:trace>
  <inkml:trace contextRef="#ctx0" brushRef="#br0" timeOffset="152872">11881 17043 25263,'42'0'153,"1"0"1,0 0-1,-1 0-153,-4 0 0,-1 0-6,3 1 1,1 0-772,0 0 0,-1 1 357,-1 1 0,0 1-745,-4 0 0,-1 0-835,-2 1 0,-1 0-7831,22 5 9258,-5 0 1,-23-6-1,-6-1 1</inkml:trace>
  <inkml:trace contextRef="#ctx0" brushRef="#br0" timeOffset="153649">13516 16694 24535,'-4'38'467,"1"-1"0,0 1 0,0-2-243,-2 20-842,1 3 662,-1-1-44,-1-2-152,2-17 1,-1-1-701,-3 17 67,4-20 1,-1-1-2756,2 4-5547,1-7 9087,8-9 0,-4-11 0,4-5 0</inkml:trace>
  <inkml:trace contextRef="#ctx0" brushRef="#br0" timeOffset="154130">13793 17009 21107,'17'-31'743,"1"0"0,-1 3 0,1 4-485,12 5-79,6 3-89,5 4-45,3 4-34,-3 5-22,-6 1-12,-12 2 1,-11 11 33,-10 1-11,-26 21 22,0-8-22,-19 9-44,-2 0 21,14-10-33,-1 5 34,23-11-1,5-1 23,10 0 34,9-1 0,10 3-12,12 1 12,6 3 72,-7-3 0,3 2-67,-10-4 1,1 1-580,9 7 0,0 0 585,9 14-34,-10-3 0,-14-5 34,-13-5 179,-7-6 89,-15-2-89,-8-6-33,-18-1-102,-11-4-55,-6-2 730,-7-2-920,2-3-909,25 0 1,1-2-8767,-6-5 8927,6-2 0,27 0 1,6 1-1</inkml:trace>
  <inkml:trace contextRef="#ctx0" brushRef="#br0" timeOffset="154647">15073 17112 23672,'-3'-62'2175,"-9"8"-1862,-19 36-111,-7 4-68,-9 7-249,-2 4 227,1 6-78,4 7-1,6 7-33,7 7 73,5 3-84,3 27 0,12-20-34,1 18-78,10-29-57,5-2-21,3-4-90,13 0 479,-2-9-188,6-2-34,-8-10-11,1-7-56,-1-6 12,2-10-102,-2-2 56,1-3 34,-1 3 79,-1 5 22,-2 7 157,-1 7 124,-6 9 111,-1 13-79,-6 11-55,0 12-1,0 6-122,-2 3-62,0-13 0,0 1-73,-1 15-11,-1 11-57,3-21-302,1-3-425,0-2-964,1-4-2689,6-3 4448,7-6 0,-5-9 0,3-4 0</inkml:trace>
  <inkml:trace contextRef="#ctx0" brushRef="#br0" timeOffset="154987">15457 17396 26362,'-22'30'33,"5"0"-44,15-1 0,3 0-34,7-2-78,6-2-11,7-4-12,3-3 0,1-4 46,-1-3 100,-3-4 44,-4-2 35,-9-4-57,-2 0-22,-8-7 0,-7-3-33,-7-7-495,-28-13-446,7 5-2657,4 0 1,3 0 3630,2-6 0,0 3 0,24 15 0</inkml:trace>
  <inkml:trace contextRef="#ctx0" brushRef="#br0" timeOffset="155380">15874 17169 24995,'39'-11'18,"0"0"1,-2 1 0,-4 4-53,0 11-112,5 3-134,2 3-33,3 1 21,-1 0 90,-5-3-3201,-5-1 3403,-8-3-22,-7-1 22,-6 0 22,-5 2 146,-3 4 90,-2 7 34,-5 6 3424,-5 7-3335,-5 5 22,-8 3-43,-3 3-36,-3 1-100,-1 1-168,0-1-44,0-3-12,1-3 0,1-5-168,1-3-460,1-4-1075,3-4-3922,1-3 5625,5-5 0,8-5 0,3-3 0</inkml:trace>
  <inkml:trace contextRef="#ctx0" brushRef="#br0" timeOffset="156879">17054 16899 25275,'24'46'85,"-1"-1"1,-1-1 0,-4-1-41,-9 18-582,-4-29 1,0 0 536,0-1 0,1 1-34,6 29-3738,3-7 3559,0-4-56,0-9 906,-1-9-895,-5-8 146,-2-11 112,-4-6 392,-2-5-392,-1-4 3392,0-8-3381,-1-7 0,-4-11-11,-2-5 0,-1-5 11,2-4-11,4-2 0,6-1-11,7 3-11,7 5 22,6 7 0,2 11 0,-1 8 22,0 7 23,-1 2 67,-2 2 45,-1 5 156,-5 17-33,-7 1-67,-3 15 23,-12 7-146,3-11-57,-6 11-22,5-19-11,1-1 0,1-2-44,1-2-170,1-2-111,0-2-112,7-2-167,3-1-607,9-4-66,1-3-169,2-3 57,-3-3 313,0-5 662,-1-5 380,2-7 34,0-6 56,11-16 179,-8 8 348,9-9 313,-12 16 124,-1 7-11,-6 3-124,-3 7-145,-5 2-147,-2 3 472,-2 0-595,-5 3-78,-4 3-67,-5 3-55,-1 3-91,1 2-90,2 0-44,4 0-22,2 1-12,3 1-11,1-1 0,1-1-11,5 0-79,2-3-11,8-1 68,2-2-394,8-1 360,-8-3 0,1-2-90,-13-2 0,-1-6 0,-2-3-33,1-8-79,0-2-22,3-4 44,4 2-89,5 1 34,7 2-57,8 5-10,7 4 121,7 5 186,-10 3 1,1 2 61,19 0 0,-20 0 0,-1 2 23,7 1-23,-6 2 123,-8-1 158,-7 0 77,-8-3 68,-7 1-214,-2-1 124,-2 3 259,-6 2 222,-25 12-424,1-2-158,-20 7-89,14-6-57,5 1-77,6-1-1,9 0-11,6-1-11,6 1 11,2-3-79,8-1-66,5-2-46,10-4 34,4-3 22,6-2 46,3-2 21,3-5-21,-2-5-23,-3-10 67,-2-6-11,-4-9-123,-3-9 134,-10 4 0,-3-3 45,-4 10 0,-1-2-264,0-10 0,0 1 365,-5-11 235,-1 14 90,-1 12-381,-3 15 67,-3 16 134,-4 17 34,-3 17-67,0 13 44,5 8-89,5 3 473,4 1-607,6-21 0,3-1-34,6 19-6,-2-24 1,3-2-41,10 8-178,1-5-325,4-4-616,2-5-941,5-4-4292,2-5 6398,6-7 0,-21-5 0,-3-4 0</inkml:trace>
  <inkml:trace contextRef="#ctx0" brushRef="#br0" timeOffset="157160">19183 16947 24871,'-11'43'579,"0"0"0,1 1 0,2-1-439,5-5 0,2 0-2373,-1 3 1,1-1 2265,1 2 1,-1-1-6,1-1 1,0 0 437,-1-4 0,2 0-466,-1-2 0,2-2 0,5 24 719,3-5-999,3-8-291,0-7-763,1-4-1411,0-9-4101,1-4 7483,4-10 1,-9-4 0,0-5 0</inkml:trace>
  <inkml:trace contextRef="#ctx0" brushRef="#br0" timeOffset="157525">19582 17541 25140,'-53'27'606,"12"-2"-573,37-8-10,2-1-23,5 0 0,6-1-11,8 0-79,7-3 0,5-2-34,2-2 46,3-4 11,12-1 56,-13-8-1,3-6 12,-20-9 0,-8-8 12,-5-3-12,-4-2-12,-8 1 1,-5 2 0,-10 5-303,-1 3-335,0 8-920,4 5-1075,7 5-3620,6 3 6264,6 1 0,3 0 0,0 0 0</inkml:trace>
  <inkml:trace contextRef="#ctx0" brushRef="#br0" timeOffset="157896">20050 17503 24849,'-29'20'510,"-1"1"0,-19 15-420,34-18-57,4-1-10,6-1-23,3 0 0,2-1 0,2-1 0,5-2-23,4-1-33,5-2-11,3-1 22,-1-4 12,1-2-1,-2-1 12,-3-3 22,-2-6-12,-4-6-10,-3-6 0,-2-3-69,-3-2 2,0-1-147,-5 0-88,-4 3-382,-9 2-919,-3 3-1535,-2 3-5882,3 4 9042,7 4 0,6 3 0,6 3 0</inkml:trace>
  <inkml:trace contextRef="#ctx0" brushRef="#br0" timeOffset="158122">20353 17252 25499,'2'43'399,"0"0"1,0-1 0,-1-3-322,-1 21-780,1-1 702,1 0-22,3 0-269,2 0-51,-2-27 1,0-1-534,-2 1 1,0 0-1591,0 0 0,-1-1 2500,-4 28 0,1-27 0,-3-9 0</inkml:trace>
  <inkml:trace contextRef="#ctx0" brushRef="#br0" timeOffset="159157">21251 17966 25420,'53'-24'168,"2"5"-190,-2 19-1114,7 2 867,-27 1 1,0 0 50,2 1 1,0 1-630,0 1 1,0 1-369,0 0 1,-2 0-3615,28 7-2589,-12 2 7418,-14-1 0,-18-7 0,-9-2 0</inkml:trace>
  <inkml:trace contextRef="#ctx0" brushRef="#br0" timeOffset="159354">21286 18171 21831,'42'9'2,"-1"1"1,1-1 0,19 5 0,-2-1-238,-15-4 0,-1 1-713,2-1 1,1 1-823,1-1 0,0 0 1770,4 0 0,-4-2 0,8 3 0,-9-5 0</inkml:trace>
  <inkml:trace contextRef="#ctx0" brushRef="#br0" timeOffset="160010">22681 17799 20893,'-42'-1'642,"-1"1"1,4 1 0,5 2-329,3 3-79,7 7 0,8 0 0,7 4 24,6 1 21,25 16-202,-2-5 0,23 10-33,-6-7-11,1 1-709,2 6 675,-1 2 0,-2 6-151,-4-1 151,-5 0 0,-7-4 0,-6-5 0,-9-6 22,-3-7 23,-7-6 663,-9-5-652,-9-3 0,-10-3-12,-5-5 24,-3 0-1,0-8 22,2-3-33,4-7 186,9-2-197,9 0-12,8 2-33,6 1 0,11-1 0,6 1-33,15-2 10,7 0-100,9-2-56,6 0-11,7-1 122,-30 9 1,1-1 28,-1 0 0,0 0-51,23-17 90,-6-3 0,-10-6 5,-20 7 1,-3-1 6,0-18 4,-8 16 1,-6 1 17,-16-10-12,-15 3 1,-15 4-148,19 19 0,-2 2 125,-1 2 0,0 1-6,0 2 1,1 2-253,-25 0-1109,12 3-1333,13 11-2488,16 7 5188,7 6 0,7-5 0,0-4 0</inkml:trace>
  <inkml:trace contextRef="#ctx0" brushRef="#br0" timeOffset="160635">23599 17995 23807,'-37'-27'303,"4"9"-236,16 24-11,-1 5-11,1 3-45,1 3 33,1 0-33,3 1 0,1-1 0,4-1-33,3-2-12,1-2-101,3-1-123,1 0-168,5 0-89,4-1 77,6-2-10,0-3 168,1-2-124,-2-2 34,0-6 190,-1-3 113,-1-7 67,1-2 11,-3-4 22,2 1-11,-2-1 68,-2 3 145,0 2 202,-5 5-12,0 5-44,-3 3 404,0 2-147,-10 7-134,-3 5 0,-9 10 22,-4 8-134,-1 6-33,-1 6-34,1 5-191,2 2-56,3 1-33,7-3-12,5-2-22,5-3-22,3-4-158,3-5-268,4-3-527,2-5-918,4-2-1480,0-2-6458,0-5 9490,0-3 0,-5-5 1,-2-4-1</inkml:trace>
  <inkml:trace contextRef="#ctx0" brushRef="#br0" timeOffset="161234">23821 17878 24916,'-9'43'583,"2"-1"-471,6-7-56,0 1-33,1 3-1,0 1-11,6 0 1,3 1-12,9-3 0,4-3-45,2-4-46,0-6 47,-2-6-12,-1-8-45,-1-6 45,-2-3-23,3-9 23,-1-4 0,1-10 34,0-3 22,-2-6 0,0-2 0,-2-2 22,1 1-10,-2 5-1,-2 7 56,-6 9 34,-3 5 168,-5 15-89,-8 12 88,-2 9 1,1 4-78,-8 23-359,6-16 1,2 0 223,1 18-34,3 0-22,2-3 0,1 0-257,2-3 156,0-3-145,0-6-348,4-7-415,1-6-1523,4-4 2532,6-2 0,-8-11 0,3-1 0</inkml:trace>
  <inkml:trace contextRef="#ctx0" brushRef="#br0" timeOffset="161427">24633 18663 27740,'20'-30'218,"0"1"1,23-16-970,-22 48-168,-3 14-1265,-13 16 2184,-14 4 0,7-13 0,-7-7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43:45.098"/>
    </inkml:context>
    <inkml:brush xml:id="br0">
      <inkml:brushProperty name="width" value="0.09071" units="cm"/>
      <inkml:brushProperty name="height" value="0.09071" units="cm"/>
      <inkml:brushProperty name="color" value="#FF0000"/>
    </inkml:brush>
  </inkml:definitions>
  <inkml:trace contextRef="#ctx0" brushRef="#br0">4669 1556 23303,'18'-24'1781,"-3"-2"-1635,-15 20-57,0-5-44,-3 0-34,-1 0-11,-5-2 0,-5-1 168,-4 1 46,-4 0-136,-4 0 34,-5-1 73,-17 2 0,-3 1-39,-5 1-351,3 0 0,1 5 216,5 15-11,2 12 34,0 19-18,23-13 1,1 2-12,-1 5 1,2 5 5,4 0 0,1 5 1,1-2-29,1 7 0,2 0 9,2-7 1,1 1 0,3-3 1,4-1 1,4-3-46,10 8 1,4-1-34,-3-13 0,3-2-56,8 7 0,4-4-241,17 2 89,4-10-44,-11-15 0,3-3 134,-1-3 1,1-3 178,-1-1 1,-1-3-67,21-10 89,-33-4 11,-12-4 11,-6 0 12,-6-1-23,-3-2-11,-6 1 443,-5-1-443,-5 0 23,-6-2 44,1 0 45,1 1-45,5 3 56,5 2 180,4-5-169,5 7-123,7-6 23,4 9 0,9 0 33,4 4 0,6 5-22,3 3 0,2 12-34,2 6 45,-10 7 0,-1 4-56,15 16-6,-16-14 1,0 2-7,-1 2 1,-1-1-11,12 16-211,-12-16 0,-1 0-451,9 10-537,-3-2-2353,-3-2-6257,-6-5 9630,-6-5 0,-6-13 1,-4-4-1</inkml:trace>
  <inkml:trace contextRef="#ctx0" brushRef="#br0" timeOffset="444">5096 2079 24379,'21'-45'22,"4"8"-11,7 30 0,5 3-22,2 1 11,0 2-22,12 17 11,-14-1-68,-11 6 1,-3 3 44,-2 7 34,-1 24 0,-15-25 11,-3 7-11,-2-13-33,-3-4 33,-4-3 56,-5-3-23,-12-2 46,2-5-34,-7-3-1,8-4-44,3-6-123,4-5-135,3-12-358,6-8 90,3-7-1144,14-17 337,3 14-426,15-7-1076,3 23-2555,2 6 5390,2 4 0,-16 7 0,-5 3 0</inkml:trace>
  <inkml:trace contextRef="#ctx0" brushRef="#br0" timeOffset="1735">5782 1941 24267,'-5'38'750,"-1"-1"-672,-2-4-55,1-1-23,4 2-34,1-2 1,12 10-79,2-13-23,12 7-22,0-18 12,2-4 134,-2-5 11,-4-4 22,-6-3 56,-6-1 158,-4-4-158,-5-4-67,-8-6-11,-5-6-11,-18-15 0,9 7-12,-6-7-66,16 11-124,6 3-11,4 0-22,7 2-13,27-9 248,2 7 11,-5 6 0,2 2 0,22-4-625,4 1 625,-1 4 22,-4 3 34,-12 5-22,-13 2-34,-13 6-56,-9 5 56,-3 7 123,-4 7 660,-4 1-660,-6 3-89,-3-2 10,2 0-44,3-4 12,4-3-24,4-4 1,2-3-213,1-3-34,0-2 146,6-3-224,4-1-22,8-2 246,19-6 100,-8-5 12,10-7 23,-15-5-23,-5 0 33,-3 1 203,-8 4 77,-2 6 23,-4 5-336,-1 4 101,-1 1 180,-1 22-192,1-5-44,-1 20-45,1-11-22,3 9-202,5-11-57,6 3-335,5-13 90,3-4 110,3-5 36,2-3 200,3-6 80,1-7-348,-2-10 448,0-8 156,-5-8 1,-3-5 448,-14 4 1,-1-2-254,-2 7 1,-2-1-532,0-13 1,-1-1 217,0 12 0,-1 2 202,0 2 0,0 1 223,1-18-72,-1 16 56,0 17-448,0 10-78,0 6 78,-1 18 857,-4 13-852,3 15 1,1 6-1,0-10 1,1 2-385,4 18 0,4 1 373,0-16 1,2-1-522,3 1 0,2 1 515,-1 3 1,0-1 5,0 1 1,1 2-175,-3-6 1,1 2 0,-2-2 55,2 4 1,-1 0 22,3 10 1,-1-4-35,-2 4-111,-3-17 78,-5-15 111,-2-12 57,-2-10 180,0-4 700,-2-2-757,-5-7 989,-5-4-1044,-5-11-1,-1-7-67,1-5 67,2-7-67,4-4-11,3-5-40,6 10 1,1 0 50,-1-23-237,4 22 1,2 0 202,10-13-111,13 3-1,12 6 113,10 7 33,-22 23 0,2 2 0,1 2 0,0 2-12,29 1-102,-4 5 80,-8 16-22,-10 7-22,-12 13-1,-13 5 67,-10 2 12,-15 2 34,-11-2-34,-15-1-1705,2-14 0,-4 0 870,9-7 1,-2-1-477,-13 6 0,0-2-3271,10-8 1,1-2 4581,-3 0 0,3-2 0,-6 2 0,8-5 0</inkml:trace>
  <inkml:trace contextRef="#ctx0" brushRef="#br0" timeOffset="2198">3759 2867 23863,'44'7'190,"0"0"1,0 0-1,3-1 1,0 0-1,0-1-1643,-1-1 1,0-1 0,2 0 1583,7-1 0,3-1 0,1 1-81,-8-2 0,0 0 1,1 0-1,2 0 8,5 0 1,0 0 0,2-1 0,1 1-344,-10-1 0,2 1 0,-1-1 0,1 0 0,0 0 305,3 1 0,0-1 0,1 0 0,0 0 1,-1 0-136,2 1 0,0-1 1,0 0-1,0 1 1,0-1 120,-1 1 1,1-1 0,0 1 0,-1 0 0,0-1-220,-1 1 0,0 0 0,-1 0 1,0 0-1,0 0 217,-4 0 1,0 0-1,0 1 1,-1-1-1,0 0 17,7 1 0,-1 1 0,-1-1 0,-2 1-21,10 0 0,-2 0 0,-3 0 278,-11 2 0,-2 0 1,-3 0-408,6 0 0,-6 0-140,9 2 1546,-29-3-1579,-16-2 2059,-14 0-2810,-9-1 1017,-17 0-4839,-12 1 4875,-12 1 0,25 0 0,4-1 0</inkml:trace>
  <inkml:trace contextRef="#ctx0" brushRef="#br0" timeOffset="2552">4530 3332 25017,'43'0'325,"1"0"0,6 0 0,2 0-241,9-2 0,3 0-1003,-14 0 1,2-1 0,2 1 955,6-2 0,2 0 1,2-1-542,-12 2 0,1-1 1,1 0-1,1 1 506,2-1 1,1 1 0,1-1 0,0 1-3,2-1 0,1 1 0,0-1 0,0 1 0,-1 0 0,1 0 0,0 1 0,-1 0-6,-2 0 1,-1 0-1,0 1 1,1-1-20,-4 1 0,3 0 1,-1 1-1,-1-1 1,-3 1-66,11-1 0,-4 2 1,1-1 42,-9 1 1,1-1 0,-2 1 0,-5 0-660,4 0 0,-7 1-986,-8 0 0,-4 0-8134,9 0 9826,-21-1 0,-13-1 0,-6 0 0</inkml:trace>
  <inkml:trace contextRef="#ctx0" brushRef="#br0" timeOffset="6743">10730 2056 23964,'2'-30'235,"-3"-3"-179,-9 16-22,0-2-12,-15-5-22,1 6 0,-1 2 68,1 3-24,9 7 12,0 0-33,-1 2-1,-2 2 113,-26 1-3337,-14 19 3303,22-6 0,0 4-1101,-8 20 0,6 5 1050,14-12 1,4 2-84,-2 11 1,5 1 133,7 15-22,5 3-23,3 1-56,10-1 11,5-3 0,11-3-22,4-4-12,-6-20 1,3 0-197,0-4 1,1-2 106,-1-1 0,0-3 22,18 8 2153,-11-20-2097,-7-5 3309,-4-2-3275,-9-7 309,-9-4-342,-1-6-46,-1-19 68,-1 7-11,0-14 11,0-1 11,1 9 0,3-5-12,4 14 12,4 5 23,5 3 22,4 2 22,4 6 11,2 3-33,-1 4 22,-1 9 34,-3 6-34,-1 13 23,-1 5-23,-2 4-45,-1 2-22,-2 0 0,1-2 0,-3-1 0,0-3-89,-3-4-270,-1 2 68,-4-12-337,-1-1-1276,-4-11-2130,0-2 4034,0-1 0,0-3 0,0 0 0</inkml:trace>
  <inkml:trace contextRef="#ctx0" brushRef="#br0" timeOffset="7074">11437 2919 22428,'-19'42'358,"0"0"1,-1-3 0,-1-3-146,-16-1-168,-6 0-34,-6-2-11,-2-2-1068,-1-2-635,2-4-1401,7-7-6663,7-7 9767,9-6 0,13-4 0,6-1 0</inkml:trace>
  <inkml:trace contextRef="#ctx0" brushRef="#br0" timeOffset="10334">12124 2387 23829,'-25'-6'23,"4"2"-1,21 4 12,-1 1-34,-1 0 0,1 0-12,-3 1 12,1-1 12,0 2-12,-2-1 0,1 2-12,-1-1 1,0 3-11,-4 5 33,1 5 0,-1 2-11,1 2 0,2-5 0,2 0-22,0-1-1,3 0 23,0-1 0,1-1 0,0 0-11,1-4 11,1 1 11,2-3-22,5 1 11,-2-2 23,3 0 21,-2-3-32,0-1 44,3-1-34,-5 0 0,3 0 1,-4 0-12,-1 0 0,-1 0 0,2 0 1,-2 0-12,3-2 0,-2 1 0,-1-2 0,1 1 0,-2 0 0,1 0 11,-1 0-11,-1 1 0,1 0-11,0 1 11,-1-1-12,1 1 12,0-1 0,0 1 0,-1-1-56,0 1 23,0-2 33,0 2 22,-1-3-11,1 3 1,-1-2-12,0 0 0,0 0 0,0 0-12,0-1-10,0 0 0,0-2 22,1 0-12,-1 0 1,0 0 0,0 1 0,0-1 0,0 1-23,0-1-44,0-3 44,0 3 23,0-2-34,0 3 11,0-1-22,0 0 23,0 2 33,0-2 0,0 1 0,0-1-34,-2 2-100,0-2 44,-1 2 45,0 0-78,-3 0 56,1 2 67,-4-1-22,-2 2 22,-2 3 0,-1 4-34,-1 4 12,2 3 10,3-1 24,1 0-1,3-2 0,0-1 11,2-1-22,-1-2 12,1-1-12,-1 0 11,0 0 0,0 1-11,-2 3 0,2 2-22,-1 3 22,4 3-12,0 2 1,2-1 0,1-1-56,4-4 67,4-2 0,3-5-34,8 0 1,-3-5-23,8 0 33,-4-2-22,0-3 34,0-4-11,-2-4 22,-1-6 0,-2 0 33,-2-3-10,-4 1-1,-5-2-44,-2 2-101,-2-7 123,-4 9 11,-1 0 90,-4 9-57,-1 3 57,-3 2-90,0 1 1,-2 2-12,0-1-12,1 1-32,1 0-192,2 0-1568,1 4 471,4 0-707,0 6-3013,4-1 5053,1 1 0,0-5 0,0-1 0</inkml:trace>
  <inkml:trace contextRef="#ctx0" brushRef="#br0" timeOffset="11089">12031 2538 16288,'-42'-6'-2458,"8"2"0,32 4 1,1 0-1</inkml:trace>
  <inkml:trace contextRef="#ctx0" brushRef="#br0" timeOffset="12195">13256 2387 23236,'-30'31'1232,"-3"1"-1019,-5 7-56,-4 0-1048,-2 0 925,1-1-34,3-2-101,2-3-896,-9 8-4572,5-9-3709,2-5 9315,14-15 0,16-10 1,6-2-1</inkml:trace>
  <inkml:trace contextRef="#ctx0" brushRef="#br0" timeOffset="12484">12762 2313 23840,'21'29'246,"1"1"1,-1-1 0,0 0-90,15 20-457,-16-24 0,1-1 300,0 0 0,1-1 34,23 20-34,2-4-12,0-7-178,-2-3-146,-2-6-381,-3-3-496,-5-3-1443,-4-3-2447,-6-3 5103,-6-4 0,-10-3 0,-4-3 0</inkml:trace>
  <inkml:trace contextRef="#ctx0" brushRef="#br0" timeOffset="12752">12819 2653 21924,'29'-14'18,"-1"-1"1,2 1 0,-1 3-19,21 4-257,7 1-461,3 2-1409,1 0 379,-5 1-1396,-9 1-2447,-12-1 5643,-14-1 1,-11 2-1,-7-1 1</inkml:trace>
  <inkml:trace contextRef="#ctx0" brushRef="#br0" timeOffset="12993">13027 2399 21891,'-10'43'299,"-1"0"1,1-1 0,-5 18 0,5-6-300,10 2 0,0-1-202,3-4-750,3-3-1155,3-4-1624,2-3-4191,-2-2 7922,-3-5 0,-3-14 0,-2-7 0</inkml:trace>
  <inkml:trace contextRef="#ctx0" brushRef="#br0" timeOffset="14235">13494 2056 24177,'21'27'395,"0"0"1,3 1 0,3 3-314,13 9 0,7 5 1,-2-5-1235,-1 0 0,2-2 1149,-10-9 0,4 2 0,-1 0 1,-3-6-10,5 0 1,-2-5 11,0 0 0,-1-2 226,-3-1 0,0-2-243,-4-2 0,-1 0 17,21 8 405,-12-6-450,-12-3 0,-10-4 0,-10-3 1189,-4-1-1178,-3 0 249,0 4-215,-6 6 78,-6 8-61,-9 3 0,-4 3-17,3-5 0,-2 1-353,-11 12 0,-3-1 364,5-6 1,0-2-12,-3 2 0,-1-1-17,0 0 0,0 0-45,0-1 1,1-1-169,1-2 1,1-2-231,1 0 0,1-2-330,0-1 1,-1-2-612,0 1 1,0-1-3082,-3-2 0,0-1 4482,-3-2 0,2-1 0,-6 1 0,8-6 0</inkml:trace>
  <inkml:trace contextRef="#ctx0" brushRef="#br0" timeOffset="15001">9383 1513 17106,'-13'55'1445,"0"1"1,-2 0 0,-2-4-1088,-3-12 1,-2-2-837,-2 2 1,-1 0 662,-2-3 0,-2 0-45,0-2 0,-2-1-12,-3 0 1,0-2-28,-1-1 0,-2-1-68,1-1 1,-4-1 18,4-5 1,-3-1-1,2-1-24,-5 2 0,-1-2 2,-1-2 0,-3 0 0,4-3-8,9-5 1,2-1-23,-6 2 0,4-2 455,6-3-522,14-1 179,8-1-123,6 6 11,14 9 11,14 13-6,-2-12 1,4 2 10,9 5 0,3 1 12,9 2 0,4 1-948,-13-9 0,1-1 1,1 1 926,3 0 1,2 0-1,0 0-7,3 2 0,0-1 0,0 0-454,0 1 0,0-1 1,-1 2 400,-1-1 1,-1 1 0,-1 1-307,-3-1 1,-2 0-1,0 1-131,-4-1 1,0-1 0,-2 1-1050,13 12 0,-1-1-2646,-4-3 0,-2-2 4185,-4-2 0,-2-4 0,4 4 0,-12-11 0</inkml:trace>
  <inkml:trace contextRef="#ctx0" brushRef="#br0" timeOffset="18896">5776 4531 24894,'5'51'11,"-1"1"0,1-1 0,0 0 1,-3-11-1,0 0-269,3 9 0,3 12 0,-1-3 1,-3-14-3317,-3-4-6257,-5-3 9756,-7-6 0,5-13 1,-4-8-1</inkml:trace>
  <inkml:trace contextRef="#ctx0" brushRef="#br0" timeOffset="19525">5344 4386 18126,'-26'-6'2151,"4"5"-1423,14 11-201,-3 8 67,-3 10-44,-2 10-41,5-3 1,0 3-376,4-7 1,1 2-1091,-2 12 1,3 1 1067,2-10 0,3-1-56,1 3 0,3 0-246,1 2 1,3 0 239,2-1 1,3 0-23,2 0 0,2 0 11,2-2 0,1-1 0,2-1 1,1-1 4,0-3 1,2-1-28,0-1 0,2-2-6,-1-4 0,2 0 6,-1-3 0,1-2-184,1-2 0,1-3 200,1-3 1,-1-1 27,2-4 1,0-1-139,0-1 0,0-2 99,0-5 1,-1-1 44,1-3 0,-1-1 661,1-5 0,0-3-700,1-3 0,-1-1 0,2-3 0,0-2-23,-1-1 1,0-3-50,-1-1 0,-2-2 44,-1-1 0,-4-4-38,-7 0 1,-3-4 0,-1 1 20,-1-8 0,-4-2 9,-2 6 1,-1-3 0,-5 2-600,-8-7 0,-6 1 607,-3 0 0,-5 1 0,-8 1 0,-5 2-152,-3 4 1,-9 4 139,-4 10 1,-7 3 0,0 4-60,12 7 0,0 3 0,-3 2-306,1 0 0,-4 1 0,0 2 0,4 3 194,-1 6 0,3 4 0,-2 3-1020,-11 6 0,-2 5 1,4 2-31,16-3 1,3 1-1,0 3-1867,-6 6 0,0 2 0,7 1 3204,9 5 0,8-2 1,-5 5-1,14-9 1</inkml:trace>
  <inkml:trace contextRef="#ctx0" brushRef="#br0" timeOffset="21971">7557 4483 25476,'0'-46'415,"0"10"-291,0 35-35,0 1-178,2 8 89,4 11 95,5 11 0,3 7-67,5 11 0,2 2-441,1 1 0,1 1 413,1 0 0,2-1-11,-1-6 0,1-3-23,-7-12 1,1-1-104,12 9 0,0-3 137,1-8 22,6-6 45,-16-16-22,-9-9 0,0-8-23,-6-11-11,-1-13-11,-3-12 0,-1-9 403,-2 25 1,-1-2-438,-1-20 1,0-1 27,-1 12 1,0 1-119,0-14 0,-2 2 124,1 20 0,0 4-56,-3-20-157,1 17-392,2 14-415,1 11-1411,0 5-4730,-2 6 7161,-4 10 0,3-6 0,-1 5 0</inkml:trace>
  <inkml:trace contextRef="#ctx0" brushRef="#br0" timeOffset="22186">7546 4805 25566,'48'-29'-1299,"-3"5"531,-4 9 1,2 2-886,-6 2 0,1 2 1653,21-3 0,-2 1 0,-2 0 0,-19 4 0,1 1 0</inkml:trace>
  <inkml:trace contextRef="#ctx0" brushRef="#br0" timeOffset="22681">8878 4533 25398,'-32'-4'78,"1"0"1,-27 3 22,29 22-78,-1 3-23,4-1 11,2 4-11,5-1-23,3 2-4262,6 0 4240,4-1 747,3-1-982,4-2-548,18 5 491,13-10 203,21-3-113,-8-12 3247,-6-11-3000,-21-5 45,-5-5-45,-5-3-11,-5 1 11,-1-1 179,-5-3 11,-1 7 46,-2 1-57,2 10-89,2 3-214,1 1 124,5 1 90,8 3-90,10 3-336,10 3-840,9-1-1312,7 2-2296,5-3 4784,2 1 0,-24-3 0,-6-2 0</inkml:trace>
  <inkml:trace contextRef="#ctx0" brushRef="#br0" timeOffset="22887">9389 4846 24558,'-22'41'141,"-1"1"1,1-3 0,1-3-142,-7 6-705,-3 2 301,0-4-448,3-3-2487,6-7-5316,6-8 8655,8-10 0,4-6 0,4-6 0</inkml:trace>
  <inkml:trace contextRef="#ctx0" brushRef="#br0" timeOffset="23416">9606 4299 24647,'2'31'22,"0"1"1,1 0 0,0-1-23,6 28-433,2-2 422,2-1-269,3-4-11,-1-3 182,3-4-316,1-5-203,1-7 57,-2-7 428,-1-8 143,-6-8 78,-3-5 494,-3-3-146,-3-10-124,1-4-89,0-11-79,1-2 68,1 0 22,1 2-89,1 5 44,4 3-112,4 4-56,6 3 45,6 4 79,24 3-102,-12 9-33,12 4 0,-21 9-33,-6 2-113,-4 2 45,-8 3 101,-5-7 112,-15 2 90,-12-10-124,-19-1-78,-11-3-134,-8-2-942,18-5 0,0-1-1545,-13 0-5918,-3-9 8539,40-5 0,9 2 0,7 0 0</inkml:trace>
  <inkml:trace contextRef="#ctx0" brushRef="#br0" timeOffset="23824">11404 4306 25420,'-39'-9'52,"0"0"1,2 3-1,1 7 38,0 15 0,2 6-57,5-2 1,0 2-440,-12 9 0,0 3 473,-1 7 0,2 1-553,12-11 0,0 1 486,-6 7 0,4 2 108,15-5 0,5-2-142,-3 16-78,19 11 67,15-26-22,21-1-6,-15-20 0,3-1-399,4 1 1,3-2 236,2-1 0,1-1-348,2-1 0,0 0-414,-1-2 0,-1-2-180,-2-1 1,-2 0-3037,25-1-4986,-16-2 9285,-20-4 0,-13 3 0,-10-2 0</inkml:trace>
  <inkml:trace contextRef="#ctx0" brushRef="#br0" timeOffset="24007">11012 4824 20781,'-29'-15'1412,"0"0"0,-16-9-1412,50 22 426,12 1-336,18 1-34,20 0-534,-20 0 0,2 0 164,5 0 0,2 0-700,4 0 1,0 0-1509,1 0 1,1 0 2521,0 0 0,-3 0 0,7 0 0,-13 0 0</inkml:trace>
  <inkml:trace contextRef="#ctx0" brushRef="#br0" timeOffset="24586">12466 4292 25286,'-41'-15'235,"0"-1"1,1 2-1,3 4-145,-14 10-23,-3 8-45,1 6 46,0 12-707,4 8 639,4 6-22,8 5-1,8 2-10,9 0-90,10-3-124,6-1 122,15-2-233,7-2-213,15 0 522,9-1-243,-10-14 1,2-2 123,15 6 168,-19-13 0,-2-3 67,1-6 352,-10-6-228,-7-3-11,-7-6 44,-3-7-191,-2-7 79,-8-20-56,2 7 0,-6-12-22,8 16-34,1 5 157,7 3-45,7 4-79,8 4 57,11 7 33,4 5-22,6 7-45,2 11 22,1 8-55,-1 12-40,-18-6 0,-1 1-5,6 15-102,-14-9 1,-3 0-269,-5 2-56,-6 4-168,-8-17 33,-8-4-2005,-10-2-4325,-7 0-953,-3-1 7866,3 0 0,13-8 0,8-3 0</inkml:trace>
  <inkml:trace contextRef="#ctx0" brushRef="#br0" timeOffset="25214">13748 4627 24580,'60'0'218,"-25"0"1,0 0-924,3 0 0,2 0 705,4-2 0,1 0-62,1 0 1,0-1-34,-1-1 0,0-1-146,-2 1 0,-1-1-319,-1 0 0,-1 0-236,-2 0 1,-1 0-461,-3 1 1,-1 2-2655,24-2-3113,-12 3 7023,-15 1 0,-14 0 0,-9 0 0</inkml:trace>
  <inkml:trace contextRef="#ctx0" brushRef="#br0" timeOffset="25689">14163 4739 21208,'0'39'907,"12"-10"-829,38-26-156,11-3-606,-28-3 0,1-1 163,2 0 0,0-2 504,0-3 0,-1 0 142,0-1 1,-2-1-854,22-12 190,-11-1-2587,-18-4 3125,-13-1 0,-8-4 191,-14-4-101,-6-3-23,-12-4 569,-7 1-143,-4 3 257,11 16 1,-1 3-112,-9-3-187,-4-1-441,28 20 3310,8 3-3321,4 1 101,11 10 403,12 7-292,21 13-156,-14-11 0,2-1 73,4 3 1,2-1-590,2 0 1,0-1 498,0 1 1,-1 1-40,-3-3 0,-1 1 0,-6-1 0,-1 1 22,14 13-22,-15-3-34,-11-2 23,-9-1-11,-6 2 22,-14 1 0,-11 3-359,-16 0-616,-11-1-81,-4-4-3225,0-5 4281,9-7 0,21-7 0,9-4 0</inkml:trace>
  <inkml:trace contextRef="#ctx0" brushRef="#br0" timeOffset="26254">15905 4476 25723,'-31'-14'28,"0"-1"0,-24-1 17,26 28 0,-1 9-11,1 5-34,3 3-12,6 1-21,4-1 22,8 1-45,4-1-56,2-2-203,6-1-122,5-2 12,9 0-80,8-4-279,5-2-2798,0-7 3291,-1-4-561,-4-5 336,-5-2 472,-5-6-1,-4-5 45,-4-9-438,-4-5 3819,-2-18-2966,-2 12 156,0-9-268,0 21 347,0 6-168,0 6-213,2 4 78,3 2 124,5 1-34,5 7-101,4 3-90,3 10-134,2 4-101,4 4-11,1 1-11,4 1-247,2-1-402,5 0-696,7-2-2409,8-4-6066,4-5 9637,-27-13 1,-1-1 0,4 2-1,-7-5 1</inkml:trace>
  <inkml:trace contextRef="#ctx0" brushRef="#br0" timeOffset="26514">17154 4323 26955,'-28'36'34,"1"2"-56,4 1-12,0 3-168,3-1-190,1-1-280,1-1-560,1-3-1111,2-5-1701,1-5-2937,1-7 6981,2-9 0,4-5 0,3-5 0</inkml:trace>
  <inkml:trace contextRef="#ctx0" brushRef="#br0" timeOffset="26741">16794 4407 23919,'-8'-49'1445,"2"9"-1355,19 41-1,9 11 24,19 8-113,-4 5 0,4 4-185,3 1 0,2 0-708,-1 2 1,0-2 214,-5-3 0,-3-2-1832,7 5-1445,-8-5-4169,-14-5 8124,-10-4 0,-8-8 0,-4-4 0</inkml:trace>
  <inkml:trace contextRef="#ctx0" brushRef="#br0" timeOffset="26927">16701 4629 23818,'41'-15'30,"-1"0"0,1 1 0,0 4-103,-5 7 0,0 2-353,-1 0 1,0 0-270,-2 0 0,-2-1-1512,23-2-751,-8-1-3182,-12-5 6175,-6-2 1,-15 4 0,-4 0 0</inkml:trace>
  <inkml:trace contextRef="#ctx0" brushRef="#br0" timeOffset="27116">17085 4240 22888,'-7'45'333,"-1"1"1,0-1-1,0 9 1,5-3-329,9-3 1,5-4-693,0-13 1,2-2 512,0-1 0,2 0-1338,13 25-1677,-3-5-6642,-5-9 9515,-8-7 1,-6-17 0,-5-4 0</inkml:trace>
  <inkml:trace contextRef="#ctx0" brushRef="#br0" timeOffset="27736">17729 4099 24636,'1'58'45,"1"-1"0,1-2 0,1-4-45,0-14 0,2-2-23,1-2 1,1 0-107,-1-1 0,1-2-353,7 25-246,1-4 627,1-5-807,-1-4-638,-1-7-527,-2-7 785,-4-8 716,-3-7 572,-3-7 336,-2-4 112,-1-8 595,-1-5-304,-5-9-268,-2-6 167,-3-3 192,0-1-315,4 1-112,3 4-336,3 3 349,6 6-405,8 3 224,9 4 370,33 5-415,-9 6-162,-13 2 0,0 3 51,13 14-79,-2 9 22,-3 6-44,-6 4-57,-7-1 23,-11 9 135,-8-16-1,-19 2-44,-14-18-12,-18-6-22,-10-4-101,-7-4-786,27-1 1,0-1-1635,-30-2-6700,4-7 9221,6-6 0,24 4 0,9 0 0</inkml:trace>
  <inkml:trace contextRef="#ctx0" brushRef="#br0" timeOffset="28190">19391 4285 25757,'-47'-17'426,"-6"3"-292,0 15-329,22 3 0,-2 1 279,-3 2 0,-1 2-337,-3 3 1,1 3 280,-1 1 0,0 2 6,0 1 0,1 1-34,3 1 0,1 1 0,4 0 0,1 0-6,6-1 0,2 1 242,-8 20-281,16 1 0,15 3 23,23 1-1,-5-23 1,5 0-1588,9 0 1,3-2 1525,6 0 0,3-1-107,3-2 1,1-1-233,0-2 0,0-1 115,-2-3 0,-1 0-477,-6-2 1,0-1-2945,4-3 1,-1 0 3728,13 1 0,-8-4 0,-33-3 0</inkml:trace>
  <inkml:trace contextRef="#ctx0" brushRef="#br0" timeOffset="28391">18859 4617 24423,'53'-8'45,"0"0"0,-1 0 0,-1 3-73,-10 5 0,0 2-1448,3 1 0,1 0 305,2 1 0,0 1-2090,2 0 1,0 0 3360,0-2 0,-3 0 0,7 0 1,-12-3-1</inkml:trace>
  <inkml:trace contextRef="#ctx0" brushRef="#br0" timeOffset="29053">20467 4288 24177,'-36'-51'851,"-4"10"-481,-9 34-89,-12 5-794,26 0 0,0 2 574,-4 4 1,0 2 27,-1 1 1,1 2-79,2 6 0,1 3-11,2 2 0,4 2-48,3 2 0,4 2 48,3 2 0,3 1-12,4 0 1,3 1-22,-2 29-35,12-17 1,5 1-101,3-11 0,2 1-45,5 8 0,4-1-45,3-12 1,1-3-18,4 0 1,1-2-51,0-3 0,1-1 213,-1-3 0,0-2 95,31 4 17,-24-9 213,-5-11-1,-24-10 418,-5-9-551,-5-9 397,-3-6-420,-5-3 101,1-4-68,3 3-66,4 2-12,2 5 247,8 7-79,4 6-134,11 7 33,7 5 169,8 5-1,3 3 23,3 8-112,-2 9-34,0 12-21,-5 11 32,-1 7-1015,-6 7 881,-4 1-11,-5-1-31,-4-6-14,-5-7-169,-4-5-279,-2-6-415,-3-5-1669,0-1-4606,-6-3 7194,-5-3 0,3-8 0,-2-4 0</inkml:trace>
  <inkml:trace contextRef="#ctx0" brushRef="#br0" timeOffset="32506">5466 6233 23168,'33'-28'183,"0"0"0,4 2 0,-2 7-183,-5 14 0,8 5-45,-7 22-201,-3 18 179,-14-8 0,-1 3 11,-4 3 0,-4 0-17,-5 0 0,-4-1-230,-4-3 0,-3-4 1,-14 14 89,-8-12 230,4-21 0,-2-4 84,-9 2-51,7-5 0,2-1 422,0-7 267,6-1-627,9-2 45,7-1-113,9 5 12,13 0 101,9 3 34,20 7 112,12 6-275,-22-3 0,1 1-310,2 3 1,1 0 247,0 1 1,0 0-209,0 0 1,-1 1-639,-2-1 1,-1 0-499,-3-2 0,0 0-5345,23 7 6723,-7-6 0,-21-7 0,-8-5 0</inkml:trace>
  <inkml:trace contextRef="#ctx0" brushRef="#br0" timeOffset="33021">5273 5786 20815,'-40'-5'448,"0"0"0,0 5 1,3 7-113,-12 28-1059,22-9 0,-1 3 896,-1 6 1,1 2 55,-1 2 1,1 3-11,1 4 0,2 2-35,1 0 1,4 5-51,6-2 1,4 6-1,1-3-530,2-10 1,2-2 0,3 2 458,2 13 1,5 2 0,3-3-3,8 5 1,7-3-33,-4-19 1,4-1 0,1-2-30,1 1 0,1-2 0,6-1 22,2-4 1,5 0 0,1-2 0,-1-3-20,3 0 1,0-3 0,3-3 15,-2-1 1,4-1 0,0-3-1,-2-4-19,2-6 0,-2-5 0,1-2-595,1-3 1,1-2 0,-1-2 586,0-3 1,-1-1 0,-1-2 14,-1-2 1,-1-1-1,-1-1-205,-3-1 1,0-1-1,-3-2 215,14-9 0,-4-5-55,-13 1 1,-2-5 0,-5 0-36,0-8 0,-5-4-13,-5 6 0,-2-4 0,-7 1-390,-10 7 0,-6 1 1,-2 0 411,-3-4 1,-1 0-1,-5 0-86,-5-3 1,-5 1 0,-2 1 117,-3 2 1,-3 2-1,-2 3 24,-2 2 1,-2 3 0,-2 3-53,1 5 0,-3 3 1,0 4-28,1 5 1,-1 3 0,0 3-52,4 0 0,1 4 0,0 5-886,-3 9 1,0 7 0,6 2 524,2 1 1,6 6-3082,-3 16 0,14 4 3580,28-7 0,6-3 0,-3 8 0,14-10 0</inkml:trace>
  <inkml:trace contextRef="#ctx0" brushRef="#br0" timeOffset="34743">7598 6083 24636,'34'32'420,"-9"2"0,-2 5-381,-8-6 1,0 3-728,3 5 1,2 4 0,-1-4 670,-1-4 1,1-2 1,1 2 0,3 3 0,2-4-150,6 3 0,2-3 176,-1 0 0,2-3 189,8-5 1,-2-7-178,3-6 11,10-5 33,-25-16-11,-4-8 0,-5-12-6,-11-3 1,-3-4-51,2-25 110,-5 14 1,-2-1-139,-2 6 0,-3 0 11,1-5 0,-2 0 0,-2-2 1,0 0 10,0 1 0,-1 2 6,2 4 0,0 1 233,0 2 0,0 4-647,-1-7-134,2 10-1772,5 23-7511,1 3 8731,3 19 0,-3-12 0,4 11 1</inkml:trace>
  <inkml:trace contextRef="#ctx0" brushRef="#br0" timeOffset="34997">7713 6618 24860,'35'-8'11,"0"0"0,1-1 1,0 1-68,-3 0 0,0 0-797,3 0 1,1-1 101,-1 2 1,2-1-2556,14-4 1,1 0 3305,-14 1 0,-2 1 0,0 1 0,-5 1 0,-4-2 0</inkml:trace>
  <inkml:trace contextRef="#ctx0" brushRef="#br0" timeOffset="35792">9391 6238 23280,'-58'-22'650,"4"4"-358,24 26-57,-2 3-89,1 11-23,1 2 0,5 3-89,3 2-34,7-1-12,5-2-10,4-1 0,3-2-1,2-1-100,1-3-235,7-2 268,2-2-67,9-3-67,3-3 78,4-3 79,1-3-23,-2-2-78,-3-1 45,-3-6 22,-4-3 12,-3-9 10,-2-2 46,-4-3 10,-2 0 23,-2 0 179,-1 2 135,0 4-68,0 3-78,0 6 23,0 2-123,0 4-136,0 1 68,5 8 11,4 3-11,9 10 0,5 2-325,5 1-964,5 0-996,4-2-3710,1-2 5995,0-2 0,-16-7 0,-6-4 0</inkml:trace>
  <inkml:trace contextRef="#ctx0" brushRef="#br0" timeOffset="36022">9740 6639 22788,'-21'36'82,"-1"0"0,1-2 0,1-6-116,0-10-840,0-1-1635,1-3-3812,5-6 6321,6-4 0,4-3 0,3-1 0</inkml:trace>
  <inkml:trace contextRef="#ctx0" brushRef="#br0" timeOffset="36565">9921 6057 23728,'-8'35'0,"1"0"0,1-2 0,1-1-11,2 17-1866,8 12 1,2 1 1058,0-8 510,0 1 0,1-7-129,-2-35 336,-2-6 101,-2-3 862,-1-3-88,0-1 267,-1-12-917,0-1 145,0-13-45,0 3-67,0 1 156,0 3-223,1 4-90,3 3 0,4 4 0,5 3 22,6 3 12,4 1 0,1 1-12,3 4 45,-1 3-56,-1 7 34,-1 4-22,-3 2-23,-2-1-168,-3 5 168,-9-7 134,-1 0-78,-6-7-56,-3-2-22,-9 1-796,-8 1-1513,-11 0-3664,-5 2 5995,0-1 0,14-5 0,7-2 0</inkml:trace>
  <inkml:trace contextRef="#ctx0" brushRef="#br0" timeOffset="36796">10346 6772 23180,'-26'31'149,"0"1"0,2-3 1,-1-4-218,-19-2-581,9-9-1043,-11 1-1805,16-10 3497,2-2 0,12-3 0,6 0 0</inkml:trace>
  <inkml:trace contextRef="#ctx0" brushRef="#br0" timeOffset="37476">11071 6369 19280,'32'13'225,"-5"-2"167,-15-13 11,-4-3 337,-3-3-113,-3-1-56,-2-1-111,-3 1 145,-3 1-336,-5 1-169,-6 4 1,-6 0 11,-5 3-33,-4 6 67,-1 4-23,3 9 0,3 2-44,8 3-23,6 0 0,7 1 11,2-1 90,4 0-101,4-2-56,6-2 89,8-1-89,10-2-145,7-1-371,7-1-1030,-8-6 0,3-2 1546,1-2 0,-1 0 0,20 3 0,-15-6 0</inkml:trace>
  <inkml:trace contextRef="#ctx0" brushRef="#br0" timeOffset="38333">12296 6138 24367,'-32'-23'56,"0"-1"0,1 2 0,0 7 12,-15 17 21,-6 10-33,-2 10-674,26-7 1,1 3 656,0 2 0,0 1 6,2 0 0,1 2 29,-18 22-74,8 0 0,11-4-34,9-2 345,9-5-311,6-1 22,12-2 34,10 0-56,15 0-168,9-1 154,6-4-703,5-4-246,-2-5-382,-20-10 1,-2-2-2746,9 1-1266,-1-2 4236,-32-6 1120,-9-5 0,-1 4 0,-3-4 0</inkml:trace>
  <inkml:trace contextRef="#ctx0" brushRef="#br0" timeOffset="38493">11857 6469 21656,'32'-7'-1543,"1"0"1,1 1-1,2 2-1751,0 3 0,1 2 3294,4-1 0,-2 0 0,6 0 0,-8 0 0</inkml:trace>
  <inkml:trace contextRef="#ctx0" brushRef="#br0" timeOffset="39008">13005 6085 22698,'-36'-4'668,"-1"0"1,1 1-1,2 2-354,-17 9-742,0 6 507,4 9-57,5 5-22,9 3-22,8 0 145,9 1-190,9-1 13,4 0-204,12-1-235,8-1-415,13-1 236,11-2-314,3-1 594,3-4-23,-6-4 326,-7-5 89,-10-6 481,-11-4 91,-6-2-393,-5-7 79,-2-4 100,-1-9-201,-2-3 23,-1-3-12,0 0 101,3 1-168,1 2 134,4 4-90,3 3-133,7 5 88,5 6 180,16 2-201,-7 11 45,13 7-12,-12 13-23,1 7-55,-1 5-34,-4 1-79,-4-1 57,-4-5-292,-4-3-269,-3-5-560,-4-3-1064,-3-6-3955,-2-2 6162,-1-5 0,0-6 0,0-2 0</inkml:trace>
  <inkml:trace contextRef="#ctx0" brushRef="#br0" timeOffset="40629">13939 6837 21801,'-8'31'-299,"0"1"0,-9 3 1,-4-6-1820,-16-7-5199,-18 7 7317,12-11 0,19-8 0,5-3 0</inkml:trace>
  <inkml:trace contextRef="#ctx0" brushRef="#br0" timeOffset="41310">15204 6238 23493,'-34'-10'198,"0"-1"0,1 5 0,2 5 94,-11 19-35,1 10-122,4 2-79,6 1-23,8-2-33,7-2-11,7-2 0,3-2-23,3-2 1,2-3-203,1-1-133,1-4-214,5-1 370,10-1 179,3-7-55,7 1-57,-6-6 90,1-8-22,3-17 22,-6-1 45,1-9 11,-10 11 67,-4 5 67,-1 5 68,3 5-157,0 6 167,5 2 102,4 8-89,5 7-136,6 7-33,3 6-56,1-2-123,17 13-751,-6-12-365,-13-8 1,1-1-4151,21 4 5389,6-4 0,-24-6 0,-6-5 0</inkml:trace>
  <inkml:trace contextRef="#ctx0" brushRef="#br0" timeOffset="41905">16233 6104 26351,'-18'26'16,"-1"-1"1,-14 25-28,11-9-213,4-1-202,2-5-325,4-3 46,2-6-360,2-6-257,4-6 100,1-5 461,1-5 278,1-3-267,0-1 212,1-8 695,-1-22-22,-2-1 447,-1-17 225,0 14 246,0 3-392,1 8 0,2 7-167,1 7-293,0 5-201,0 3 0,0 1 23,3 4-1,6 7-22,6 6 0,6 6-213,2 3-728,-1 0-370,-1 1-359,-3-1-615,-4-1-2018,-6-3 1479,-4-2 1087,-16-3 1020,-7-4 717,-16-5 2902,-3-4 875,-2-3-551,5-4-1556,4-4-594,6-5 223,7-1-537,8-2-762,5 1-11,7-2-157,11-2-213,11-1-1412,10 4 0,5 2-1227,-6 3 1,1-1 2340,19-2 1,-4 1-1,-5 2 1,-6 3 0</inkml:trace>
  <inkml:trace contextRef="#ctx0" brushRef="#br0" timeOffset="42181">16963 5980 24121,'-38'21'429,"-1"-1"1,3 2-1,4 1-227,-7 23-555,22-20 0,1 1 375,1 2 1,1 0-1,3 0 1,2 2-23,-4 28-12,7-2-55,4-4-281,8-5-268,6-4-426,10-5-1041,6-5-2780,6-6-4968,3-8 9623,3-7 1,-16-6 0,-5-5-1</inkml:trace>
  <inkml:trace contextRef="#ctx0" brushRef="#br0" timeOffset="42680">17204 6078 24558,'-10'4'-23,"0"11"23,7 24 12,1 7-12,1 1-23,1 0-257,1-1-146,3-3-201,1-4-203,3-5-77,-1-7 268,-3-8 505,0-7 134,-2-7 33,-1-3 382,-1-2-325,0-8 380,-1-10-403,1-3 1,-1-5 122,6 9-145,4 4-34,7 3 79,5 4 22,4 4-23,4 1-10,2 6-57,-1 5-11,-3 8-11,-5 5 0,-4 3-134,-7 0 134,-3-1-45,-6-4 23,-2-4 22,-8-3 212,-6-4-212,-10-2-224,-8-3-1098,-5 0-302,-4-4-3027,1 0 4651,5-1 0,16 0 0,9 0 0</inkml:trace>
  <inkml:trace contextRef="#ctx0" brushRef="#br0" timeOffset="42948">17958 6128 25241,'-9'42'7,"1"-1"1,0-2-1,1-3-7,-1 9-257,2-2-292,3-4-135,2-1-1109,1-5-1153,0-2-4259,0-3 3798,1-7 3407,0-6 0,0-8 0,-1-4 0</inkml:trace>
  <inkml:trace contextRef="#ctx0" brushRef="#br0" timeOffset="43321">17686 6407 21947,'23'-26'44,"0"0"1,23-16-358,-4 36-438,-1 3-1624,18 1-550,-5 7 1950,-4 3-661,-18 5-112,-22 2 1278,-7 0 470,-8 3 0,-6 0 56,-9 0 190,-9 2 2029,-23 2-762,9-7 156,-15 0-515,21-9-324,5-4-226,8-1 360,9-1-56,7 0-382,5 0-526,4-3-324,11-2 156,8-5-505,18-5-750,12-1-51,-21 7 1,2-1-1919,4-1 1,0 0 3391,5-2 0,-2 0 0,6-2 0,-6 1 0</inkml:trace>
  <inkml:trace contextRef="#ctx0" brushRef="#br0" timeOffset="43764">18763 6248 23538,'-45'-11'426,"-3"5"-269,2 14 33,0 6-10,5 7-113,7 1-67,9 1-11,9-1-12,8 1 23,5-1-33,3 0 10,11-1-279,8-2-696,12 0-1074,8-3-2825,3-2 4897,-1-4 0,-17-4 0,-7-4 0</inkml:trace>
  <inkml:trace contextRef="#ctx0" brushRef="#br0" timeOffset="44038">18935 5951 24390,'27'41'194,"1"0"0,-1 1 0,-1-1-194,-5-6 0,-1 1-677,0 1 0,-3 1 649,-1 0 0,-4 1-84,-3-1 0,-2 0 67,-3-1 0,-1-1-28,-4-1 1,-3 0-702,-9 25-189,-6-9-1054,-5-12-1562,1-13 3579,5-12 0,7-7 0,6-6 0</inkml:trace>
  <inkml:trace contextRef="#ctx0" brushRef="#br0" timeOffset="44282">19548 6362 24703,'47'-9'-202,"0"1"1,-2-1 0,-4 4-819,8 10-359,-4 3-514,-5 6-976,-8 4-2184,-12 1 5053,-9 1 0,-8-8 0,-3-3 0</inkml:trace>
  <inkml:trace contextRef="#ctx0" brushRef="#br0" timeOffset="44465">19481 6556 17778,'-5'1'5155,"1"0"-4696,50 3-223,-8-2-192,2 1 1,2 0-45,-10-1 0,-1 0-135,1-1 1,0 0-337,-1 0 1,1 0-901,0 0 0,0-1-4332,30 0 5703,-2-2 0,-26 1 0,-9-1 0</inkml:trace>
  <inkml:trace contextRef="#ctx0" brushRef="#br0" timeOffset="45871">21002 6300 21633,'32'-13'2880,"-7"1"-2667,-24 7-112,-1-1 100,-2 2 102,-13-3-101,-30 12 0,-7 6-169,2-1-33,-4 3 0,6 6-33,24 14 21,11-9 1,4 8-56,6-11-113,3-2-55,0 1-112,5-2 11,2 0 11,7-2-135,5-2 158,3-2 257,4-5 11,15-3-44,-9-9 67,10-6-57,-15-9 68,-2-5 224,-1-11 0,-10 14 34,-2-2 11,-8 18-45,-3 3-224,0 2 0,2 2 90,3 7-23,5 5-56,6 10-11,4 3-156,6 2-528,4-2-1523,7 0-4382,3-3 6589,9-4 0,-22-9 0,-4-4 0</inkml:trace>
  <inkml:trace contextRef="#ctx0" brushRef="#br0" timeOffset="46455">21816 6248 25992,'-24'48'-11,"3"-1"-157,11-11-135,1 2-761,1 7 436,3-13-335,-2 2-46,4-20-44,-2-5 661,1-5 392,0-3 448,1-1-45,0-5 34,0-5-370,2-8 180,1-6-225,2-4 23,4-3-45,4 0 0,4 2 56,0 4-56,-1 5 0,-3 7-112,-1 4-67,-2 5-12,-1 2-111,-2 3-147,0 8-760,1 18 648,-3-1 1,0 12-1188,-13-9 1681,-2-8 22,-13 0 90,-3-11 56,-1-4 313,-1-4 606,5-1-57,4-4 707,4-9-986,9-2-270,5-4-347,14 4-67,8 5-235,14 3-774,9 3-918,12 1-2264,8 2 4191,-9 2 0,-2-1 0,-2 0 0,-15 0 0,0 1 0</inkml:trace>
  <inkml:trace contextRef="#ctx0" brushRef="#br0" timeOffset="46915">22385 6202 24457,'5'35'7,"-1"0"1,0-2-1,-1-1-7,-4 21-22,0-3-236,1-3 45,0-2-78,0-6 44,1-5-167,0-6-102,0-9 191,0-6-257,-1-5 436,0-6 393,0 0-79,0-11-34,-1-3 79,1-9-135,-1-1 124,6 1-180,6 2-22,7 3-11,5 6 11,4 5 46,0 2 77,2 6 11,-3 6-44,-1 5-12,-4 8-33,-5 3-23,-4 0-22,-5-2-22,-4-3-12,-2-4-33,-2-4-45,-6-3-773,-4-2-7295,-17-3 8180,8-2 0,-1-2 0,14 0 0</inkml:trace>
  <inkml:trace contextRef="#ctx0" brushRef="#br0" timeOffset="47148">22733 6328 23863,'35'49'67,"1"-1"0,-4-1 0,-5-3-123,-8 15-380,-8 1-102,-8-1-1228,-19-3-598,-14-4 778,7-29 1,-3-2-1328,-5-1 0,-1-4 2954,-5-2 0,2-2 1,-6 1-1,6-6 1</inkml:trace>
  <inkml:trace contextRef="#ctx0" brushRef="#br0" timeOffset="47463">20625 5918 21297,'-57'17'799,"0"0"0,5 2 1,6 4-711,16 3 1,6 3-746,4 2 1,4 3 655,4 2 0,5 2-56,3 1 0,6 0-17,8 3 0,5-2 62,4 1 0,5-1-337,8 1 1,5-3-1543,3 1 0,4-3-1640,3-2 1,3-1 3529,4-2 0,-3-4 0,-19-11 0,-3-1 0,22 5 0</inkml:trace>
  <inkml:trace contextRef="#ctx0" brushRef="#br0" timeOffset="47853">23950 6670 25802,'-3'-30'-203,"-3"7"203,-4 29 12,-8 6 0,-20 24-12,5-3-23,11-11 0,-2 1-408,-1 1 0,1-1-612,-13 10 130,12-11 0,1-2-1463,-4 2-2375,3-5-985,6-7 5736,5-5 0,7-4 0,3-1 0</inkml:trace>
  <inkml:trace contextRef="#ctx0" brushRef="#br0" timeOffset="48052">23543 6692 17017,'0'-33'2459,"0"-1"1,-1-20-1676,1 34-212,0 9-572,0 7-460,0 2 393,4 12 67,4 6-527,6 13-145,4 6-471,2 6-168,2 2-280,1 2-2431,0-1 178,-3-2 3844,-4-5 0,-7-17 0,-6-7 0</inkml:trace>
  <inkml:trace contextRef="#ctx0" brushRef="#br0" timeOffset="48201">23612 6918 20020,'-16'-34'743,"-1"1"0,0 1 0,7 5-1056,22 6-102,9 2-985,22 3-2119,17 4-1221,-23 8 1,2 0 4739,7 2 0,-2 0 0,7 0 0,-6 2 0</inkml:trace>
  <inkml:trace contextRef="#ctx0" brushRef="#br0" timeOffset="48614">24562 6717 22922,'34'-9'-841,"-6"2"673,-19 7 34,-4 0 134,-2 0-56,-3-2 22,0-2-100,0-3 134,0-1 336,-4-3 190,-5 2-122,-10 1-57,-7 3 79,-11 4 79,-5 6-136,9 4 1,0 3-57,-14 11-229,18-5 0,3 1 40,3 11-80,9 0-32,9 3-12,7 0-23,13 1 23,10 0 0,17 0-959,6-1 41,5-3-820,-2-3-1152,-5-4-6321,-9-6 9211,-8-8 0,-14-4 0,-7-5 0</inkml:trace>
  <inkml:trace contextRef="#ctx0" brushRef="#br0" timeOffset="49912">5383 8073 24804,'17'-29'5,"0"1"1,18-18 6,-1 37-12,3 2-34,0 2-33,-3 2-79,-6 2-11,-7 3 34,-7 5 22,-5 4 90,-6 7-34,-1 2 45,-2 3-79,-1 3-111,-4 2-45,-1 3 11,-5 0 67,2 0-22,3-1-101,1-3 213,3-2-23,0-3 68,2-4 10,0-1-44,0-4 56,2 0 101,5-4 213,7-1 22,7-1 33,7 0-77,5 1-124,1 1-45,-2 3 1,-5 0-12,-7 3-12,-9 1-10,-6 2 78,-3 1-22,-8 2-34,-8 2-68,-11-2-44,-11 0 0,-7-3-179,-4-1-302,-3-4-595,0-2-695,4-5-2061,5-3 3832,4-13 0,17 7 0,6-7 0</inkml:trace>
  <inkml:trace contextRef="#ctx0" brushRef="#br0" timeOffset="50342">5400 7629 21723,'-60'13'792,"0"1"0,1 3 0,3 4-524,11 6 1,3 4-1915,0 5 1,1 3 1852,3 4 0,2 4-72,5 3 0,4 3-118,5 4 0,5 2 12,8-18 1,3 1 0,2 0 15,4 3 0,2 0 0,4 0-31,1 2 1,3-1 0,3-1-15,4 1 0,2-1 0,3-1 0,2-3 0,2 0 0,3-3 4,0-3 0,3-1 0,1-3-4,1-3 0,1-3 0,2-2 22,17 4 0,3-5-22,1-6 0,2-7 17,-1-5 0,1-5 28,0-9 0,0-5-45,-1-3 0,-1-7 11,-9-5 0,1-6 0,-4 0 0,-13 7 0,-2 0 1,-2-3-331,8-9 1,-1-5 0,-7 2 301,-6-10 1,-8-1-124,-3-5 0,-5-3-275,-3 19 0,-2-1 1,-2-1 350,-6-3 1,-2-1-1,-3 1 56,-2-3 1,-2 1 0,-4 0-49,-4 1 1,-3 1 0,-3 1-16,-2 3 0,-3 1 1,-1 4 25,0 5 0,-2 2 0,-1 5 0,1 4 0,-1 4 1,0 4-164,-16-2 1,0 8-29,3 9 1,0 9 12,1 5 0,3 6-46,1 7 0,2 5 129,4 6 0,3 5-1681,6 0 0,5 2 1821,8 2 0,6-2 0,-2 6 0,14-12 0</inkml:trace>
  <inkml:trace contextRef="#ctx0" brushRef="#br0" timeOffset="52305">7431 7787 22496,'16'-40'1591,"-4"7"-1131,-10 32 223,-1-1-470,5 11 101,3 9-169,6 11 1,3 4-101,-4-4 0,1 1-45,7 12 0,2 3 11,4 4 0,-1-1-221,-5-11 0,1-1 210,5 10 0,2 0 0,0-9 0,-1-3 5,-8-10 1,2-2 33,13 4 0,-1-5 6,-6-10 11,11-27-45,-31-7-11,-1-24 0,-5 4-11,-3-7 168,0-6-224,0-5-12,0 28 1,0-1-45,0-1 0,0-1 5,1-1 1,2-3-141,2-12 0,1 0 22,-2 16 1,0 2-191,2-6 0,-1 5-1366,-2 13-2152,-2 12-4034,-1 10 7978,0 10 0,0-6 0,0 6 0</inkml:trace>
  <inkml:trace contextRef="#ctx0" brushRef="#br0" timeOffset="52563">7601 8119 20042,'-56'5'2106,"11"-1"-2016,38-4-90,4 0-112,3 0 112,3 0 78,10-4 23,11-5-101,16-7 0,14-4-291,-21 8 1,1 1 172,4 0 1,1 1-348,3 0 0,0 1-729,2 1 1,-1 1-975,0 1 0,-1 1-1283,-2 1 0,0 1 3451,-2 0 0,-3 1 0,4-1 0,-10 1 0</inkml:trace>
  <inkml:trace contextRef="#ctx0" brushRef="#br0" timeOffset="53089">9057 7844 25735,'-41'-1'67,"0"0"0,3 1 0,4 5-11,-1 20-33,5 3-23,5-2-12,8 3 12,5-3-22,7-1 11,3 0-12,2-3 12,3-2-112,4-3-67,7-3-102,5-3 23,5-4 123,5-4 34,1-2-89,1-3-68,-5-6-34,-4-4 79,-6-10 78,-5-3 45,-6-2-11,-3 1-67,-2 2 179,0 5 168,0 6 56,-2 5-56,1 4-78,-1 2 90,0 1-57,8 3-78,3 5-45,11 3 0,5 6-259,6 1-2239,24 8-662,-12-5-5333,14 5 8493,-22-11 0,-16-6 0,-6-4 0</inkml:trace>
  <inkml:trace contextRef="#ctx0" brushRef="#br0" timeOffset="53624">10375 7756 23258,'-30'-13'397,"0"-1"1,-25-7-229,24 24 66,-6 7-11,-5 8-11,-3 11-56,0 4-463,2 5 463,5 4-90,8-1 11,10 0 35,9-1-113,7-3 112,12-1-67,8-3-23,13-2 57,12-4-51,10-9 0,6-2-236,-8-4 0,2-3-263,-4-1 1,3 0 0,-5-2-176,-2-1 1,-4-3-1753,18-2-2476,-32 0 4896,-8-3 1,-9 3-1,-4-3 1</inkml:trace>
  <inkml:trace contextRef="#ctx0" brushRef="#br0" timeOffset="53843">10031 8093 24849,'29'-17'-26,"0"0"0,2 1 0,0 3-590,31 6 150,-29 3 1,2 1-3082,14-2 1,0 0 3469,-11 0 1,-2 0 0,-1 1 0,-4 0-1,-4-1 1</inkml:trace>
  <inkml:trace contextRef="#ctx0" brushRef="#br0" timeOffset="55284">11685 7651 24614,'-40'-20'250,"1"0"0,0 5 0,3 8 20,-12 25-69,-3 15-139,26-14 0,1 2-29,-19 24 46,9 3-79,10 1 0,11 1-23,6-2-10,10-1-12,10-3-202,7-1-11,14-4-89,5-3-399,4-5 488,2-6 256,9-3 2,-19-12 11,2-1-11,-27-15-134,-3-5 55,-7-8 268,0-9-313,0-3-111,0-2 123,-1-2-157,1 5 202,0 1-23,4 6 45,4 6 45,6 4 79,5 6 77,3 4 147,15 13-180,-8 5-11,9 15 79,-11 7-12,-1 4 12,-2 4-96,-11-14 0,-1 0-140,2 12 45,1 7 0,-13-27-78,1-5-213,-3-5-315,1-3-1299,2-3-1198,1-1-5693,4-4 8796,1 0 0,-3-2 0,-2 0 0</inkml:trace>
  <inkml:trace contextRef="#ctx0" brushRef="#br0" timeOffset="63234">8686 8073 21420,'-1'17'348,"2"-3"-248,28-12-2217,3-9 660,8-1-2779,-77-17 1,-25-2 5142,24 17 1,-5 1-463,0-2 0,-8-1 0,-3 0 0,3 5 1026,-13 5 1,2 4 0,0 3-1406,3 1 1,0 2 0,2 0 153,1-1 1,0 0 0,5 2 8,-8 7 1,11 2 117,10 6 23,20-3-201,12-2 637,27-4-212,21-5-409,-4-6 0,5-3-536,14 1 0,3-3 463,-11-1 0,3-2 0,5-1-88,-9 0 0,4-1 1,4 0-1,1-2 0,0 1 1,-3 0-256,4 0 1,-2-1 0,1 0 0,1 0 0,3-1 230,-5 2 0,4-2 0,2 1 0,0-1 0,1 0 0,-2 1 0,-2 0-314,-1 0 1,0 0 0,-2 1 0,0 0 0,0 0 0,0 0 272,2 0 0,0 0 0,0 0 0,0 1 0,-1-1 0,1 0-169,-2 1 1,1 0-1,-1 0 1,0-1-1,-1 1 1,0 0 233,7-1 1,0 0 0,-2 1-1,0-1 1,-1 0-83,-6 1 1,0 0-1,-2 0 1,0 0-1,-2 1 58,4-2 0,-1 1 0,-2 1 0,-2-1 167,3 0 1,-2 0-1,-4 1-346,4 0 0,-6 1 1401,2-1-1222,-31 4 67,-37 1-67,-27 0 478,7 1 0,-4 0-473,-12 3 1,-7 0 47,12 1 0,-6 1 1,-2 0-1,3 0 32,9-1 0,3 1 0,-1-1 1,-2 1-64,-1 0 0,-3 1 1,-1-1-1,0 1 1,0 0 8,1 1 0,-1 0 1,0 0-1,1 0 0,0 2-20,1-1 0,0 2 1,1-1-1,0 1 0,0 0-14,-10 2 0,0 0 1,1 0-1,4 0-5,-5 3 1,4 1 0,11-1 553,-6 12-602,37-10 56,56-7 34,0-8 0,7-2-667,0-3 1,5-2 0,2-1 648,-5 1 1,2 0 0,2-1 0,0-1-34,7-1 0,2-1 1,1 0-1,0-1-157,-9 2 1,1-1 0,0 1 0,0-1-1,0 0 174,0 1 0,1 0 0,-1-1 0,1 1 0,-1 0-51,-1 0 1,0 0 0,-1 0 0,1 1 0,-1-1 55,9 0 1,0-1 0,0 1-1,-2 0-223,-5 1 1,0 0-1,-1 0 1,-2 0 224,11-1 1,-2 0-1,-3 1 266,-11 2 0,-1-1 1,-4 1-286,6-1 1,-7 0 1489,3 1-1478,-32 1 135,-36 3-102,-28 0 724,10 1 0,-8 1-743,2 2 0,-8 2 0,-3-1 0,3 1-18,7-1 0,0 0 0,0 0 0,-4 1 26,-3 1 0,-3 0 1,-2 1-1,1 0 1,3 0-408,-3-1 0,3 1 0,1-1 0,0 1 396,0 0 0,0 0 1,0-1-1,2 1-6,3 0 1,2-1 0,0 0-1,2 1-167,-7 0 0,2 0 0,4 0 94,-5 1 1,8-1-246,7 3 112,72-7-528,8-2 1,10-2-592,-4-1 0,5-1 0,2-1-1138,-7 1 0,1 0 1,1-1-1,1-1 2455,6 0 0,2-2 0,-2 1 0,-5 0 0,-5 1 0,-4-1 0,-2 1 0,13-2 1,0 0-1</inkml:trace>
  <inkml:trace contextRef="#ctx0" brushRef="#br0" timeOffset="64023">12465 7518 25129,'51'4'235,"3"-1"-201,-5-1-552,8 0 518,2-2 0,-4 0-12,-5 0 137,-9-3-125,2-4 109,-16-1-98,1-1 34,-18 3 22,-4 2 240,-4 2-363,-1 1 101,-6 10-23,0 5 23,-6 13 1,5 8 55,2 6 22,2 8-293,2 2 192,6 4 23,3 0 90,10 2-91,3 1-319,-9-28 1,0-1 280,0 0 0,1-1 27,12 29-22,0-7 1,-6-7-1,-4-10 45,-8-4 45,-6-10 33,-13-2 211,-10-6-301,-15-1-10,-11-2-34,-7-1 21,-6-1-32,28-4 0,0 0-57,-1 0 1,-2-1-398,-10 0 1,-1-1-780,-16 1-146,26-1 1,5-3-8442,9-7 9526,11-9 1,9 6 0,2-1 0</inkml:trace>
  <inkml:trace contextRef="#ctx0" brushRef="#br0" timeOffset="64211">12501 8088 21062,'51'-25'-83,"0"-1"1,1 2 0,-1 3-1111,-9 11 0,1 2-2935,1-1 0,1 0 4128,1 2 0,-4 0 0,7-2 0,-11 2 0</inkml:trace>
  <inkml:trace contextRef="#ctx0" brushRef="#br0" timeOffset="64825">13934 7873 23292,'13'22'997,"3"-2"-751,8-6-167,4-3-34,5-3-34,2-3 11,3-3-22,1-1 0,0-1-11,0-1 22,-4-4-11,-5-3 79,-2-12 44,-13-5-22,-3-1-101,-11 0 0,-8 6 11,-5 2 78,-12 4-21,-9 4 10,-6 5-33,-7 5 11,-4 10-393,-3 7 405,0 12 10,6 4 46,6 3-35,10 1 35,10 1-12,9 0-1,6 0 46,7 0-23,12-1-56,9-1-33,16-3-45,12-4-464,-22-16 1,2-2 373,2-1 1,1-1-203,1-2 1,0 0-485,0-2 0,-1 0-474,-1-2 1,0-2-6985,27 2 8234,-7-3 0,-23 0 0,-9 0 0</inkml:trace>
  <inkml:trace contextRef="#ctx0" brushRef="#br0" timeOffset="65243">15641 7708 24267,'-25'-20'190,"-3"4"0,-8 16-50,3 5 0,-1 3 17,-23 7-68,18-1 1,2 3 112,-15 15-804,5 5 759,4 6 89,17-11 1,3 3-214,-5 18-22,13-19 1,3 0 224,7 12-157,14-3-34,9-3-45,17-4 0,13-6-34,-19-17 0,2-2-875,20 0 1,1-2 443,-11-4 1,0 0-242,11-1 0,-1-1-4647,10-2 669,-11-3 4767,-13-5 1,-18 4 0,-9-4-1</inkml:trace>
  <inkml:trace contextRef="#ctx0" brushRef="#br0" timeOffset="65435">15332 8042 24300,'35'-8'-336,"0"0"0,2 1 0,1 2-471,2 4 0,0 2-902,3-1 1,1 0-2858,1 0 0,2 0 4444,1-2 0,-3 0 1,8 1-1,-11-3 1</inkml:trace>
  <inkml:trace contextRef="#ctx0" brushRef="#br0" timeOffset="65954">16555 7663 25185,'-43'-12'250,"0"0"1,2 3-1,4 4-82,-7 15-78,1 8-23,5 6-56,6 2-11,4 4-22,8 1-1,7 1-10,6-1-79,4 1-179,7-2 10,6-2 34,10-2-33,9-3 135,4-2-1,3-5 45,-3-4 12,-4-5 89,-9-4 45,-8-2-23,-6-1-22,-4-3 0,-2-7 11,-2-5 23,-1-8-34,-1-1 22,0-8-167,3 10 122,7-2 23,8 14 90,31 5-1,-3 7-39,-11 2 1,0 3 39,15 13-68,-1 11 90,0 4-56,-5 4-251,-4 1 251,-5-2-56,-7-1-11,-7-6-56,-6-3-168,-5-5-325,-4-4-908,-1-3-1782,-1-4-6581,3-3 8976,6-5 0,-3-2 0,2-2 0</inkml:trace>
  <inkml:trace contextRef="#ctx0" brushRef="#br0" timeOffset="66384">17844 7751 24535,'-32'-15'71,"-1"1"0,2 1 0,2 3-37,-11 11-12,0 6-22,1 4-33,6 8-35,5 2-77,8 4-57,7 2 57,7 3-91,4 1 1,11 2 235,7 0 22,15 0 0,7 1-22,6-1 119,-13-5 1,5 5 0,-5-4-41,9 6 111,5 5 1,-17-7 313,-36-28-68,-9-3-233,-16-1-35,-2-2 0,-3-2-168,-20-3-114,18 1 1,1-1-223,-5-8-963,12 2-2321,15-2-6211,9-1 8521,21-5 1,-9 8-1,9 1 1</inkml:trace>
  <inkml:trace contextRef="#ctx0" brushRef="#br0" timeOffset="66553">18168 8069 24793,'0'0'0</inkml:trace>
  <inkml:trace contextRef="#ctx0" brushRef="#br0" timeOffset="66939">18309 8236 21331,'5'5'2453,"0"-1"-2273,-5-4-158,47-2 0,-7-6 0,-7 4 1,1-1 157,9-11 10,-16 0 113,-6-4-57,-2-6 12,-4-5-57,-3-5-100,-1-6 34,-2-3-23,1-2-33,-2 1 201,-4 6-157,-1 11-56,-3 7-11,0 12 0,0 5-33,-3 4-1,0 2 90,-3 10 45,2 7-12,0 13-44,3 7-78,8 6-23,7 3-585,13 1 529,9 1-247,5-3-438,-1-3-167,-2-5-436,-6-7-2242,-10-5-6245,-10-10 9294,-11-6 0,-2-6 1,-3-4-1</inkml:trace>
  <inkml:trace contextRef="#ctx0" brushRef="#br0" timeOffset="67083">18563 8114 25319,'37'-45'-5691,"7"9"-4140,11 36 8815,6 0 0,-25 0 1,-7 0-1</inkml:trace>
  <inkml:trace contextRef="#ctx0" brushRef="#br0" timeOffset="67238">19169 8047 27247,'7'-35'-7093,"-2"9"3816,-5 32 0,0 2 0</inkml:trace>
  <inkml:trace contextRef="#ctx0" brushRef="#br0" timeOffset="68634">20226 8071 26295,'-2'-31'302,"0"7"-324,2 24-46,0 0 12,0 5 56,4 9 45,10 35-56,-2-15 0,1 2-45,1 1 0,0-1-164,2 0 1,0-3 141,9 5 78,3-9 22,0-9 23,-2-8 22,-1-7 68,-2-4-1,-1-12 1,0-5-57,0-13-44,-1-6 118,-6 6 0,-1-3-197,0-2 0,0-2-157,5-8 1,0 1-113,-7 10 1,0 4-506,10-17-1097,-15 34-1748,-4 7-1188,-7 16-952,-10 8 5804,-13 15 0,9-14 0,-2-2 0</inkml:trace>
  <inkml:trace contextRef="#ctx0" brushRef="#br0" timeOffset="68803">20112 8298 23146,'-56'-4'2723,"13"-1"-2667,39-2-56,7-3-146,15 0-157,14-1-223,26-1-332,-21 8 0,3 1-268,7 0 0,2 1-701,5 1 1,2 1-1821,5 0 0,1 0 3509,-17 0 0,-1 0 0,-3 0 1,-3 0-1,-2 0 0,24 0 1</inkml:trace>
  <inkml:trace contextRef="#ctx0" brushRef="#br0" timeOffset="69220">21534 8248 26003,'-34'-12'297,"0"-1"0,-25-7-230,27 28-56,3 2-11,3 8-33,5 1-12,7 3-134,7-1-79,3 3-89,4-2-91,2 0 58,5-2-35,3-1 46,6-3 10,1-3 191,0-4-23,0-4 23,-4-3 90,-1-4-45,-5-6-191,-3-6-12,-2-9 203,-2-5 112,0 0 22,0 2 146,-2 8 247,1 5-124,-1 8-78,1 3 89,7 7 370,25 19-560,5 2-101,-6-5 0,2 2-305,-2-3 1,0-1-50,2 2 1,2-1-991,1 1 0,1 0-2483,1 0 0,0-2 3827,1-1 0,-3-2 0,6 3 0,-10-8 0</inkml:trace>
  <inkml:trace contextRef="#ctx0" brushRef="#br0" timeOffset="69551">22666 8270 25791,'-35'-23'179,"0"-1"0,1 1 0,0 7-56,-20 19-882,-5 7 781,28-2 1,0 2-18,2 4 1,1 1-6,-24 18-11,10 6-23,12 2 23,13 6-11,9 5 11,10 4 11,14 2-17,-2-29 0,4-2-28,6 0 0,3-1-129,3-2 1,2-1-197,3-2 0,2-2-621,-1-1 0,0-1-130,0-2 1,-1-1-864,-2-3 1,0 0-7729,22 5 9712,-11-7 0,-21-5 0,-10-4 0</inkml:trace>
  <inkml:trace contextRef="#ctx0" brushRef="#br0" timeOffset="69719">22387 8620 25588,'-16'-45'-1209,"18"12"-315,51 43-163,-21-3 1,1 2-3174,5 2 0,1 1 4860,5-1 0,-3 0 0,8 2 0,-8-4 0</inkml:trace>
  <inkml:trace contextRef="#ctx0" brushRef="#br0" timeOffset="70176">23545 8470 24535,'-45'-11'523,"0"-1"0,1 1 0,4 4-276,-15 12-124,3 6-78,4 10-23,7 7-33,19-3 0,3 2-23,-5 14-78,4 17-5806,16-18 5560,9-1 234,8-2 1073,10-1-1486,10-5-35,4-2 572,-1-7 859,-2-5-690,-5-10-23,-13-7 33,-5-10-11,-9-9 3403,-2-7-3403,0-5 78,0 0-44,3 1-56,3 5-56,5 7 11,5 8 78,4 5-67,3 7 56,6 11-34,2 8-89,5 13 0,-1 7-315,-1 5 247,-7 3 12,-7 2 11,-9-1-213,-7-2-414,-3-2-550,-10-3-2924,-9-3 4101,-12-5 0,11-15 0,1-7 0</inkml:trace>
  <inkml:trace contextRef="#ctx0" brushRef="#br0" timeOffset="71297">9629 9248 24177,'7'-33'308,"0"0"0,1-23-196,-16 44 0,-9 4 90,-8 2-102,-9 4 35,-7 10 22,-3 8 11,-1 12 34,15 0 0,3 2-68,-10 18-84,16-17 1,4 1-18,7 10-33,6-5 23,10-4-12,5-3-11,9-4-11,8-6-101,3-4-101,6-6-313,23-5 290,-17-3 90,12-5-436,-26-12 369,-14-3 101,-5-12-123,-9 3 167,-2-1 68,-3 1 101,0 5 202,-2 5 77,3 5 12,2 7-190,1 3 68,3 2 234,8 0-202,8 5-56,9 4-111,6 9-68,3 2-45,4 3-22,4 3-768,3 2 365,4 2-191,0 0-1189,-1 0-2116,-2-1 3899,-3-5 0,-22-10 0,-4-6 0</inkml:trace>
  <inkml:trace contextRef="#ctx0" brushRef="#br0" timeOffset="71905">10823 9196 25679,'10'-54'1355,"-3"12"-1299,-16 42-45,-7 12 11,-9 9-22,-2 14-11,-2 6 11,2 4-67,2 3-146,4 2-416,4-1 148,3-1-483,4-6-269,3-7-996,3-9 346,3-8 158,1-9-886,0-5 2611,0-18 862,0-5 608,0-17-562,-2-5 234,0-4-167,-3-5 112,0 2-44,0 6-103,1 8-391,2 13-179,1 7-101,1 9-202,0 3-44,2 3-1,7 10-11,7 8-11,9 12-33,4 4-113,2 1-246,0 0-269,-3-3-774,-1-3-536,-8-5-260,-6-3 484,-7-5 211,-12-3 1077,-12-3 459,-14-4 1333,0-4 1,-3-2 78,-21 1-773,18-3 0,1-1 805,-13-6-435,6-5-79,8-5-235,10 0-191,12 0-168,7 2-212,13 0-1,40-5-123,5 7-480,-6 4 1,4 3 193,-5 3 1,0 2-595,4 0 0,1 0-1014,0 2 1,1-1 1893,-1 1 0,-3 0 0,7 0 0,-14 0 0</inkml:trace>
  <inkml:trace contextRef="#ctx0" brushRef="#br0" timeOffset="72351">11496 9389 26485,'33'8'-124,"0"-1"1,1 0 0,-2-1-325,17 1 100,4-4-77,-1-1-202,-5-2 133,-5 0 449,-8-5-89,-10-2-549,-9-5 436,-9-2 147,-9-2 100,-11-2 0,-9 2 11,-12 3 168,-4 5 135,-5 4 122,-3 3-55,-2 8-55,0 5 155,1 11-44,5 5 57,5 4-270,8 2-90,9 1 45,10 0-100,6-2 44,30 8-123,1-13-23,27 1-745,-1-16-73,8-7-134,-27-3 1,0-2-1178,1 0 1,1-1 2151,1 1 0,-2-2 0,5 1 0,-9 0 0</inkml:trace>
  <inkml:trace contextRef="#ctx0" brushRef="#br0" timeOffset="72570">12459 9451 26440,'49'-15'-150,"-1"0"1,0 2 0,-1 3-305,-7 8 0,-1 4-2150,0-2 0,0 1 1517,0 1 1,-1 0-920,-4 1 0,-2 1-7825,23 4 9738,-16 2 1,-19-5 0,-11-1 0</inkml:trace>
  <inkml:trace contextRef="#ctx0" brushRef="#br0" timeOffset="72770">12540 9663 25118,'40'-1'119,"0"1"1,1-1-1,-1 0-158,-5 0 0,0-1-863,3 1 1,0 0 296,2 0 0,-1 0-1339,-1 1 0,1-1-2972,-2 1 1,0 0 4405,-2 0 0,-2 0 0,5 0 0,-10 0 0</inkml:trace>
  <inkml:trace contextRef="#ctx0" brushRef="#br0" timeOffset="73715">14099 9503 23672,'-30'-54'1401,"-15"11"-1132,13 38 0,-14 3-67,11 12 22,0 5-112,2 9-11,6 2-45,9 1-34,8 0-22,6 0 0,3-1 11,7-2-22,4-3 0,10-2-67,5-4-113,8-3-33,6-1-45,21-5 78,-18-2-66,7-7 178,-27-7-145,-8-6 67,-4-8-67,-5-5 101,-4-1 90,0 0 33,-1 5 22,0 5 146,0 8 123,0 5-123,0 4 157,0 3 157,6 10-224,3 5-124,8 12-44,4 3-45,7 1-40,-2-7 1,2-1-107,20 13-312,-15-13 0,2 0-461,19 6-829,1-2-1849,-3-4 3532,-18-13 0,-3-1 0,0 1 0,3-4 0</inkml:trace>
  <inkml:trace contextRef="#ctx0" brushRef="#br0" timeOffset="74087">15017 9468 23807,'48'-22'583,"-1"3"-583,-9 15-34,5 1-201,3 2-527,6 0-505,2 1-906,2 3-2946,-2 4-2556,-9 4 7675,-10 3 0,-18-7 0,-9-1 0</inkml:trace>
  <inkml:trace contextRef="#ctx0" brushRef="#br0" timeOffset="74285">15103 9673 24614,'52'0'-131,"0"0"0,1 0 1,-4 0-643,-12 1 0,-1 0-1649,3-1 0,1 1-2494,-1 0 1,-1-1 4810,0 1 1,-4-1 0,6 0 0,-13 0-1</inkml:trace>
  <inkml:trace contextRef="#ctx0" brushRef="#br0" timeOffset="74910">16238 9551 24871,'44'25'-56,"1"-3"-112,-2-13-145,3-2 32,4-1-133,-3-3 380,-3-1-100,-7-2 55,-10-3 79,-9-5 0,-9-4 45,-6-6-112,-6-1 134,-9 1 56,-8-1 113,-8 5 447,-21 3-414,10 6 56,-14 3-23,17 7-100,4 4-11,6 7-90,6 5 11,6 2-22,5 4-1,5 0-78,4 2 23,6 0-34,8 0-45,12 0-224,11 0-359,8-2-582,9-1-425,-25-14 0,1 0-1928,2-2 0,1-1 3563,3-3 0,-3 0 0,6-1 0,-6-4 0</inkml:trace>
  <inkml:trace contextRef="#ctx0" brushRef="#br0" timeOffset="75542">17748 9466 26675,'-54'15'112,"4"5"-100,18 12-12,1 4-45,1 1-224,3 2 56,-1-1-89,3 3-539,2-4-21,3-2-181,5-5-111,4-7-179,4-8 638,2-8 695,4-4 11,-1-6 1,1-8 212,0-8 67,-2-10 134,0-6 2,-2-4 189,0-5-269,1-2-55,1 1 21,1 6-89,2 10 0,2 7-112,2 13-100,6 4-12,4 11-12,7 8 12,3 10-22,4 8-34,-1 2-302,2 2-461,-4-3 13,-3-5 212,-8-5-56,-7-6 79,-5-6 492,-13-5-100,-9-3 33,-16-1 146,-8-2 325,-5-5 874,1-2-538,3-6-67,6-2-180,9 0-32,9 3 21,9 2-235,7 3-90,10 0 90,12 1-168,17 0-353,9 3 1,6 1-321,-8 0 1,2 1-544,-2-1 1,3 2 0,-3-2-2869,9 0 0,-3-1 4084,2-1 0,-4-1 0,8-1 0,-14-1 0</inkml:trace>
  <inkml:trace contextRef="#ctx0" brushRef="#br0" timeOffset="76120">18839 9566 25499,'-40'-22'257,"0"-1"1,0 2 0,2 6-23,-18 16-624,-6 7 535,1 5-79,5 8 0,7 4 145,11 0-212,10-1-11,12 0 85,8-1-86,6-2-55,11 1-101,7-2 182,13-1-316,7-2-113,6-2 45,2-3 180,-3-5 10,-4-4 91,-7-7 111,-4-21-22,-9 3 34,-1-18 134,-9 17 78,-1 4-44,-1 10-78,1 5 122,1 6 79,6 9-202,7 9 0,6 10-89,6 5-330,6 3 296,5 3-34,2 0-117,-20-19 0,-1-1-231,1 1 1,-1 0-454,0-1 1,-1 0-3480,21 20 4314,-7-7 0,-16-14 0,-7-8 0</inkml:trace>
  <inkml:trace contextRef="#ctx0" brushRef="#br0" timeOffset="77603">5591 10451 25723,'17'39'119,"-1"1"1,0-3 0,-1-4-120,10-1 0,0-2-34,5-4-156,0-6-136,2-10 1,1-3 146,8 1 151,-9-5 0,-1-3 28,-1-8 11,-3-7-11,-5-5 12,-2-4 21,-6 2 12,-4 3 190,-4 7-78,-3 6-34,-2 13 337,2 13-180,2 21-33,4 14-197,-2-21 0,0 0-22,2 2 0,2 0-39,6 15 0,2-1-17,-4-13 0,-1-2-123,4 8 0,2 0 151,6-4 0,-2-5 0,-5-2 0,17 11 0</inkml:trace>
  <inkml:trace contextRef="#ctx0" brushRef="#br0" timeOffset="78044">5641 10053 18854,'-60'-5'1333,"0"1"1,2 0 0,-1 5-845,11 10 0,-2 5 1,3 2-1370,-5 4 0,4 5 1018,8 0 0,0 5 1,6 2 107,3 10 1,6 4-62,2 6 0,5 4-111,8-18 1,3 2 0,1 1-16,0 2 1,2 2 0,2 0-19,5 1 0,3 2 0,2 0 18,1 0 1,1 1 0,3 0-494,5 0 1,2 0-1,3-2 434,0 0 0,3-2 0,1-1-11,2-3 0,0-2 0,2-1 7,1-5 0,0-2 1,2-2 3,0-5 0,0-2 0,2-3-41,18 3 0,2-5 18,1-6 1,2-5-29,1-7 1,1-6 35,-19-1 0,0-3 0,-1-2 11,1-2 1,0-3-1,-1-2-489,-1-4 1,-1-1 0,-1-3 481,-1-1 0,0-3 0,-3-1-19,-2-3 0,-2-1 0,-2-2-139,-2-2 1,-3-2-1,-2-1 105,-3-3 1,-4-1 0,-1-1 55,-4-3 1,-2 0-1,-4-2 8,-6-2 0,-4 0 0,-4 0 0,-1-2 0,-4 1 0,-7 0-5,-2 15 1,-5-2 0,-4 1-1,-1 2 1,2 4-67,-2 1 0,0 3 0,-1 2 0,-4 1 68,-8-5 0,-5 0 1,-1 4-1,-2 8-154,-2 9 0,-3 7 0,1 4 0,3 2-82,-1 1 0,4 3 0,-2 3-165,4-1 1,-2 1 0,2 2 0,8 3-1264,-8 12 0,11 4-3023,11-1 1,8 2 5013,5 26 1,15-23 0,9-11-1</inkml:trace>
  <inkml:trace contextRef="#ctx0" brushRef="#br0" timeOffset="80297">7748 10404 24591,'-9'-38'1065,"6"21"-830,14 39-95,6 11 0,2 5-106,-3-7 0,2 3-34,3 5 0,3 5 0,-3-3 0,-1-3 0,-1 0 0,4 5 0,2 3 0,-4-6 11,8 12-17,-8-16 1,-2-6 27,-7-18 12,-4-7 111,6-5-111,-2-9-1,9-8 12,-2-15-34,3-11-11,-2-11 0,-10 23 0,-1-1-561,0-4 1,-1-2 532,-1-2 0,0-1 5,-2-1 1,0-1-303,-1 2 1,-1 0 184,-2 3 0,0 2-218,1-25-180,-2 18-493,0 15-2364,-7 16-3160,-4 13 6555,-11 14 0,9-6 0,0 6 0</inkml:trace>
  <inkml:trace contextRef="#ctx0" brushRef="#br0" timeOffset="80479">7646 10852 25297,'33'-38'-4,"1"1"0,1 2 1,2 7-328,-2 16 1,3 4-1868,1 0 0,2 1 517,-1 1 0,0 0-2185,0 2 0,-1-1 4024,-1 1 1,-2 0 0,5-1 0,-11 0 0</inkml:trace>
  <inkml:trace contextRef="#ctx0" brushRef="#br0" timeOffset="80998">9358 10513 24871,'-37'-3'164,"-1"0"1,4 3-1,4 3-85,3 18-35,4 4 24,3 1-46,4-1-22,3 14 0,6-9 0,3 10-22,4-13-12,3-1-179,4-1-44,4-4-113,6-3-67,0-4 56,4-5 269,2-4 78,3-4-459,11-19 202,-10 0 168,2-20 56,-18 2 67,-6-2 22,-3 1 45,-2 3 79,0 8 313,-1 7 180,0 9-549,0 5 683,4 11-493,7 5-146,10 10-100,9 2-34,8 2-34,7 2-473,9 0 176,-23-14 1,2 0-337,4 1 1,0-2-1380,3 0 1,1-1-1519,2-1 1,-1-2 3563,3-1 0,-3-2 0,5 1 0,-9-4 0</inkml:trace>
  <inkml:trace contextRef="#ctx0" brushRef="#br0" timeOffset="81306">10699 10501 23348,'-7'-58'2207,"-6"11"-1983,-17 35 12,-10 5-136,-8 4-21,-8 2-1,-4 11-45,18 3 1,0 4-28,11-1 0,1 3-156,-8 6 0,3 2 161,-2 15-11,23-12 0,3 2-11,-1 15 11,13 14 11,15-22-11,12-1 0,14-5-190,10-2 67,-23-17 0,1-1-678,15 4 0,2 0-2208,-3-2 1,2-1 3008,6 0 0,-2-2 0,5 2 0,-22-9 0</inkml:trace>
  <inkml:trace contextRef="#ctx0" brushRef="#br0" timeOffset="81499">10336 10785 24289,'43'-16'-882,"-1"0"1,0 1-1,-2 5-2064,23 10-1635,-29 0 0,0 0 4581,4 0 0,-3 0 0,7 0 0,-8 0 0</inkml:trace>
  <inkml:trace contextRef="#ctx0" brushRef="#br0" timeOffset="82013">11580 10502 25062,'-36'-24'384,"0"0"1,-1 1 0,1 8-206,-21 26-89,-2 5-12,5 11-829,10 3 751,12 2 265,10 0-298,13 2 157,4-1-124,6 1-45,8-1-134,4-2 0,11-3-79,5-1-157,3-4 135,5-1-67,1-4 731,0-4-440,-3-4-22,-5-5 55,-7-2 12,-7-3 0,-7-2 0,-4-15 11,-6-1 22,-5-13-11,-1 5 23,-4 0-12,4 1-11,3 1 57,2 3-1,3 3 0,6 5 23,5 3 55,9 4 1,4 3 33,5 2-66,4 9 10,2 5-67,0 12-22,-2 6-12,-4 3-11,-5 1-11,-6-1-33,-6 1 33,-6-1-168,-3-3-337,-4-2-290,-3-5-8629,-9 4 9424,1-10 0,-2-2 0,8-11 0</inkml:trace>
  <inkml:trace contextRef="#ctx0" brushRef="#br0" timeOffset="82262">12354 11151 25039,'-13'37'-8,"-1"-1"1,-1-2 0,-4-5-351,-21 0-371,-8-3-1131,-2-4-2162,3-5 4022,8-5 0,18-6 0,9-3 0</inkml:trace>
  <inkml:trace contextRef="#ctx0" brushRef="#br0" timeOffset="82824">13086 10711 24222,'40'-14'22,"0"1"1,-3 1-1,-1 2 0,25 9-10,-16-3-1,12-1 0,-21-4 0,-2-2-11,0-5 0,-4-2 0,-2-3 34,-5 1-34,-6 1 112,-6 3 145,-7 5-122,-2 4-68,-2 4 0,0 3 68,-4 1 21,-4 10-55,-5 7 67,-2 13 35,4 9-47,4 6-32,5 4-46,5 4-360,5 3 282,6 3-11,2-17 0,1 1 5,-4-10 1,1-1 5,4 9 0,1-2 11,4 12-11,-2-8 0,-5-7-22,-8-7-1,-3-10-22,-4-3-78,-11-5-168,-9-2-180,-18-4-593,-13-3-965,-12-2 297,28-1 0,-2 0-2470,-1 0 0,-1-1 4202,0-3 0,2 1 0,-6 0 0,9-3 0</inkml:trace>
  <inkml:trace contextRef="#ctx0" brushRef="#br0" timeOffset="82967">13077 11189 23964,'41'-30'313,"1"1"1,0 1 0,0 6-314,-7 13 0,1 4-1086,5-2 0,2 1 676,4 1 1,0 1-1350,3-1 0,1 0-3157,0 0 1,0 0 4595,2-1 1,-4-1-1,7 0 1,-12-1-1</inkml:trace>
  <inkml:trace contextRef="#ctx0" brushRef="#br0" timeOffset="83500">14991 10915 26720,'-38'-22'71,"0"0"0,2 2 0,3 8 30,-3 21-45,2 7-34,4 10-11,6 3-11,8 1 0,7 0-11,5-2-11,4-2-34,5-3 11,7-3-67,8-2-34,7-2 1,5-2 44,4-3 34,-1-5 44,-1-2-33,-5-3-67,0-18 101,-11 2-68,-2-18 23,-11 4 45,-3-1 22,-1 1 0,-1 7 11,0 6-11,0 9 0,0 4 45,0 3 78,-2 9 0,-1 5-45,0 14 46,1 3-57,6 4-22,9 0-45,10-1-34,12 2-222,8-3 66,3-2-798,4-5 304,-1-3-645,-2-8-1001,-5-5-2197,-7-6 4527,-9-6 0,-12 2 0,-7-3 0</inkml:trace>
  <inkml:trace contextRef="#ctx0" brushRef="#br0" timeOffset="83759">14703 10652 25532,'46'-17'0,"0"1"0,-3 0 0,0 5-796,-2 9 1,-2 4-246,20-2-187,-21 0 1,-2-1-1832,6-5-1210,-5-6-2465,-1-8 6734,1-9 0,-16 13 0,-5 0 0</inkml:trace>
  <inkml:trace contextRef="#ctx0" brushRef="#br0" timeOffset="83929">15356 10349 20053,'6'-31'2247,"1"0"0,4-16-2046,-11 43 550,0 14-280,0 11-46,0 18-89,0 13-336,0 7 39,2-28 0,2 2-34,6 12 1,4 0-23,-3-11 1,3-1-147,6 9 1,1-1-432,11 10-975,-1-5-2745,-6-5 4314,-6-8 0,-9-15 0,-5-7 0</inkml:trace>
  <inkml:trace contextRef="#ctx0" brushRef="#br0" timeOffset="84649">16626 10943 23135,'1'-27'67,"-6"5"-45,-11 17 57,-8 2 33,-6 0 168,-7 3 33,-8 0-43,-7 9 55,-6 6-202,27-3 0,1 1 6,0 3 0,0 1 22,1-1 0,1 3 34,-5 11 0,3 2-129,9-8 0,3 1-6,-3 9 1,4 1 16,8 13-33,9 1-12,13-3-22,11-3-67,17-4-202,9-6-73,-21-19 0,1 0-279,2-2 0,1-1 94,3 0 1,0-2-623,0-1 1,0-1-942,-1-1 0,0-1 2090,24 0 0,-25-1 0,-12-4 0</inkml:trace>
  <inkml:trace contextRef="#ctx0" brushRef="#br0" timeOffset="84861">16252 11308 24580,'43'-6'-79,"0"-1"1,1 1 0,-1 2-511,-3 5 1,1 1-2576,2 1 0,2 0 1124,1 1 1,1 0-2443,1 0 0,0-1 4698,2 0 1,-4-1-1,7 0 1,-12-2 0</inkml:trace>
  <inkml:trace contextRef="#ctx0" brushRef="#br0" timeOffset="85378">17600 11015 24905,'-47'-24'355,"0"-1"0,3 4 0,3 9-131,-8 24-67,0 10-998,5 7 942,4 6-90,6 3-11,10 4 0,8 3 222,9 3-222,10 0-100,11-1-110,13-4-59,11-5-33,8-3-3089,5-4 3223,2-4-67,-3-4 237,-4-6-2,-9-7-22,-11-6 57,-10-4-35,-9-10 181,-5-6-170,-5-12 3302,-5-5-3301,-4-6 270,-1-3-270,3-16-12,5 19 0,4-4 0,12 27 100,8 9 46,14 3 11,6 8-56,7 7 34,2 11-376,3 10 280,-26-12 0,-1 1-17,0 0 1,0 1-23,18 20 0,-7-2-23,-7-5-10,-9-2-46,-8-4-302,-6-2-134,-4-1-180,-1-1-2095,-6-2-4028,-2-1 6818,-5-3 0,5-9 0,2-3 0</inkml:trace>
  <inkml:trace contextRef="#ctx0" brushRef="#br0" timeOffset="86147">19768 11053 22586,'-52'-10'474,"0"-1"0,3 1 0,3 4-361,-13 15-91,2 4-11,21 3 1,3 2-12,-10 10-23,-1 9 1,31-10-35,6-1 57,6 2 0,9 0 23,7 2 11,12 2-12,8 2-10,8 4-206,7 1 222,-24-19 0,1 0-28,1 1 0,0 0 11,-1-1 0,1 2 62,3 8 0,-1 0 263,8 13-191,-3 8-100,-27-28 224,-5-7 44,-6-7 185,-11-5-330,-11-1-68,-15-5-66,-10-7-40,11-3 1,1-2-152,-17-10-146,22 7 0,4 0-716,5-3-2959,13 1 3978,18 1 0,-4 9 0,9 1 0</inkml:trace>
  <inkml:trace contextRef="#ctx0" brushRef="#br0" timeOffset="86332">20007 11452 24703,'22'-55'213,"-2"11"-2073,1 35-1691,-1 4-6280,10 3 8846,-4 2 0,-11 0 0,-2 0 0</inkml:trace>
  <inkml:trace contextRef="#ctx0" brushRef="#br0" timeOffset="86779">20277 11607 23392,'-4'0'2376,"1"0"-2118,3 0-258,61 21 0,-22-12-23,5 3 1,2-1 0,7-7-90,-2-2 67,-7-4-34,-8-7 68,-10-7 0,-10-14 11,-2-8 0,-1-12-337,2-10 337,-6 25 0,-1-1-12,0-3 1,-1 0 0,-1 0 0,-2-1-1624,-1-9 1,0 3 1634,-3-15 22,-2 0 124,-3 42-79,-1 11 23,-2 10 292,2 14-270,0 14 11,2 17-22,2 14 1313,2-25 1,2 1-1410,2 2 1,3 3-6,9 16 0,2 1-84,-1-15 0,0-1-112,8 12 0,0-3-29,-8-19 1,-1-2-224,0-2 0,-1-2-930,6 18-650,-9-11-1446,-6-12-4045,-16-11 7519,-6-7 0,2-4 0,0 0 0</inkml:trace>
  <inkml:trace contextRef="#ctx0" brushRef="#br0" timeOffset="86921">20742 11669 16994,'-7'-32'2981,"0"0"0,-5-24-2242,15 26-459,12 4-22,11 7-157,20 6-79,12 7-449,-23 4 1,2 1 100,4 4 1,1 2-1317,3 2 1,0 1-3015,2 3 1,0 1 4655,0 2 0,-3-1 0,7 2 0,-14-5 0</inkml:trace>
  <inkml:trace contextRef="#ctx0" brushRef="#br0" timeOffset="87083">21657 11538 27550,'21'-37'373,"0"-1"1,-2 4 0,0 6-374,8 7 0,0 8-237,-2 7-715,-4 11-336,-10 14-3553,-4 14 4841,-22 11 0,10-18 0,-9-5 0</inkml:trace>
  <inkml:trace contextRef="#ctx0" brushRef="#br0" timeOffset="88084">10315 12461 24771,'7'-57'795,"-5"11"-727,-13 40 100,-31 4-45,-1 12-90,11-3 1,-2 4 45,-19 22 5,16-2 0,1 3-62,11-7 0,1 0-180,-7 8 0,5 1 158,4 12 0,11-7 11,16 6-11,10-16 0,12 2-56,5-18-33,3-4-23,-1-5-112,0-4 56,-1-1 100,-2-1 395,-2-7-327,-5-4-145,-6-10 44,-6-5 67,-6-7-55,-4-4-23,-3-4 112,-5 1 11,-1 4-11,-2 8 101,3 10 67,2 7-90,3 7-56,1 2 282,8 7-13,7 7-157,15 9 1,9 10-322,6 5 187,-19-17 0,-1 0 5,1 1 1,0 0-6,2 0 0,0 0-90,-2-1 1,1 1-219,-1-1 0,-1-1-914,21 16-1836,-7-2-6411,-7-6 9469,-8-6 0,-12-10 0,-4-4 0</inkml:trace>
  <inkml:trace contextRef="#ctx0" brushRef="#br0" timeOffset="88963">11713 12521 25588,'-43'11'315,"1"7"-259,8 21-56,0 2-12,0 1-77,2-1-427,-1-3-246,5-4-101,4-8-717,6-7-716,5-7 9,7-7 472,3-2-3687,2-6 4136,1-8 1366,0-7 784,0-13 785,0-5 167,0-8 394,0-4-211,0-2-216,0 4 124,2 7-606,0 10-258,2 11-403,0 7-369,3 7-124,2 3 479,5 3-512,4 8-34,2 7 0,0 9-90,0 7-213,0 3-357,-1 3-293,-2-1-336,-2-2-223,-6-2-393,-5-5-1053,-8-5 1423,-11-4 1535,-8-7 1311,-10-5 1165,1-5-1142,1-3 212,4-5-325,4-2-347,5-6-79,7-1-279,4 0-471,17-6-45,10 6-314,19-4-448,12 9-256,-21 5 0,3 0-221,3 1 1,4 0-2039,2 1 0,4 0 0,-1 1 2994,11 0 0,-3 0 0,1-1 0,-6 1 0,-1 1 0</inkml:trace>
  <inkml:trace contextRef="#ctx0" brushRef="#br0" timeOffset="89415">12466 12636 24031,'-3'-57'1546,"-3"11"-1265,-14 41-1,-1 3-168,-3 5 22,1 7-11,0 6-67,1 8-56,3 1 0,4 0-22,3 2 11,5-2-23,2 0-100,4-3-57,1-2-504,3 4 1,8-6 526,4-4 134,8-6 34,-2-8-45,-2-7-22,-1-5 0,-5-10 67,-3-5 0,-4-16 0,-4 16 134,0-7 135,-2 24-101,0 4-101,0 5 23,3 1 336,2 10-90,7 7-235,5 11 22,4 4-89,6 0-34,5 0 0,7-3-213,6 0-202,5-3-961,1-5-1056,1-3-1994,-9-7 4426,-7-5 0,-17-5 0,-8-1 0</inkml:trace>
  <inkml:trace contextRef="#ctx0" brushRef="#br0" timeOffset="89646">12237 12327 22608,'45'-21'-303,"-1"1"1,-3 2-1,-4 4-1142,1 9-79,-2 1-392,-1-3-1266,-1-2-1995,1-2 5177,2-2 0,-17 5 0,-3 0 0</inkml:trace>
  <inkml:trace contextRef="#ctx0" brushRef="#br0" timeOffset="89847">12841 12041 24345,'25'1'2006,"-4"10"-1626,-20 31-133,1 4-169,0 1-78,2 1-11,0-2-34,0-1-302,1-1-303,0-3-840,1-1-2376,2-1-5965,4-3 9190,4-6 1,-7-14 0,0-6-1</inkml:trace>
  <inkml:trace contextRef="#ctx0" brushRef="#br0" timeOffset="90111">13490 12640 25869,'41'-8'33,"-1"0"1,-1 0 0,-1 2-34,24 4-333,-30 0 0,1 1 142,0-1 1,1 0-118,0 0 0,1 0-1362,12 0 1,-1 1-320,-12 0 0,-2 0-2118,8 1 1,-4 0 4106,-5 5 0,-15-3 0,-10 3 0</inkml:trace>
  <inkml:trace contextRef="#ctx0" brushRef="#br0" timeOffset="90322">13681 12865 25667,'15'6'437,"12"-2"-437,26-4-213,8-3-986,-28 1 1,1 0 716,3-2 1,0 0-348,3 2 0,0-1-1463,1 1 1,1 0 2291,0-1 0,-4 1 0,7-1 0,-12-1 0</inkml:trace>
  <inkml:trace contextRef="#ctx0" brushRef="#br0" timeOffset="91459">15590 12717 24871,'-29'-24'317,"0"-1"1,-10 9 0,1 9-94,-8 25-168,15-3 0,2 4 79,-8 24-113,16-11-11,5 7-11,14-14 0,2-4 23,4 0-23,4-3-34,7-1 12,7-4-124,4-1-22,2-5 90,4-2-113,-2-3-34,-2-1-21,-5-5 22,-3-5-22,-3-8 111,-3-8-66,-1-2 122,-3-3 79,-1 5 23,-3 4 436,-1 8-358,-2 7 134,3 6 247,2 10-168,5 7-124,2 11-89,6 3-11,15 16-90,-2-12-28,-11-12 0,2-1-286,16 6-706,-11-11 0,-1-2-2140,13 5-4504,7-2 7664,-28-14 0,-10-4 0,-5 0 0</inkml:trace>
  <inkml:trace contextRef="#ctx0" brushRef="#br0" timeOffset="91727">15345 12426 25611,'34'-10'-112,"0"0"0,-2-1 0,0 3-168,15 4-336,2-1-427,0-1-1074,2 0-572,1-2-3698,0-1 707,-1-3 5680,-3-5 0,-22 8 0,-8-1 0</inkml:trace>
  <inkml:trace contextRef="#ctx0" brushRef="#br0" timeOffset="91898">16029 12213 25723,'8'33'594,"0"1"-594,-11 0 0,3 3-123,0 4-426,0 2-605,4 4-1345,1 4-6734,6 2 9233,2-2 0,-5-21 0,-1-9 0</inkml:trace>
  <inkml:trace contextRef="#ctx0" brushRef="#br0" timeOffset="92504">16741 12688 25163,'-23'42'67,"1"0"0,1 5 0,5-2-571,10 12 23,3-2-405,1-13-481,2-21 0,-2-4-78,0-6-561,-4-5 897,-2-4 78,-2-2 1031,-2-9 67,-1-5 393,1-12-24,2-4 842,2-22-594,4 11-158,1-13 101,8 20-66,3 6 301,5 7-391,2 5-280,0 7-135,2 5 11,1 1-67,2 3-67,1 10 33,0 5-616,2 31 68,-7-7-326,-1 15-78,-11-18-269,-3-3 381,-8-3 56,-6-4 493,-11-3 325,-8-5 919,-4-4 145,-4-5-257,1-5 650,3-3 358,4-6-1020,8-6-302,4-7-33,8-6-124,5-1-257,4-3-79,14 0-180,9 0-55,18 2-695,12 5-104,-20 11 0,1 2-518,6 0 0,1 2-3364,3 0 1,2 0 4600,5 1 0,-2 0 0,7-1 0,-9 2 0</inkml:trace>
  <inkml:trace contextRef="#ctx0" brushRef="#br0" timeOffset="93110">17811 12783 23773,'-43'-24'440,"0"1"1,1 4 0,3 8-37,-14 24-124,3 8-134,7 4-68,9 1-33,11-2-11,8 0-34,9-4 0,3-2 0,3-1 22,6-3-11,4 0-11,10-3-100,4 0-136,6-1-56,3-3-55,11-3 179,-14-2 79,2-9-135,-19-5 112,-3-10-180,-2-5 158,-2-4 44,0 1 79,-1 3-1,-1 8 12,-2 7 0,1 6 0,-2 4 303,0 9 22,2 7-134,1 9-1,4 6-22,9 14-168,1-9-11,10 8-45,0-13-291,5-3-393,1 0-1199,1-3-1231,-2-1-5290,-3-5 8460,-3-4 0,-14-6 0,-3-4 0</inkml:trace>
  <inkml:trace contextRef="#ctx0" brushRef="#br0" timeOffset="94655">16824 12691 22765,'31'-17'846,"1"1"0,19-12-196,-61 57-415,-8-1-146,-2 1 1,-2 1-45,-1-6 0,0-1-23,0-1 1,-2 2-63,-18 14 1,-1 3-348,11-10 1,0 1-616,-7 6 1,2 0 82,-5 6-403,19-20-3126,5-5-5383,4-7 9347,5-6 1,6-3 0,2-3 0</inkml:trace>
  <inkml:trace contextRef="#ctx0" brushRef="#br0" timeOffset="94875">16490 12822 25263,'40'18'135,"3"3"-135,1 8-224,7 1-419,-23-14 1,1 0 177,2 0 0,0 1-726,0-1 0,1 1-602,-2 1 1,1-1-2808,-3-1 0,0 0 4680,19 12 1,-20-12-1,-10-6 1</inkml:trace>
  <inkml:trace contextRef="#ctx0" brushRef="#br0" timeOffset="96530">11690 12588 21700,'-22'40'1401,"-1"5"-1233,1 3 0,-2 2-168,8-18 0,0-1-6,-8 18 1,-2-1-628,6-17 0,1-3-1552,-8 11-3888,-5 2 6073,15-29 0,8-7 0,3-5 0</inkml:trace>
  <inkml:trace contextRef="#ctx0" brushRef="#br0" timeOffset="96741">11253 12457 24267,'36'32'73,"-1"0"1,1 0 0,-2-2 0,0 0 0,-1-3-74,6 3 0,-2-3-732,1 1 0,-1 1 26,-1-2 0,0 1-1331,-1-3 1,-1-1-2323,-1-1 0,0-2 4359,1-4 0,-2-1 0,4 2 0,-7-8 0</inkml:trace>
  <inkml:trace contextRef="#ctx0" brushRef="#br0" timeOffset="97711">16970 12894 23303,'-36'35'429,"0"-1"1,2-2-1,3-2-272,-9 8-123,3 0-34,0-3-11,3-3-12,0-3-1019,-13 6-2308,2-11 806,5-3-290,10-13 55,17-9 627,3-9 2040,3-7 112,2-14 1759,-1-8 550,0-9 167,-3-4-224,-1-1-515,-2 5 100,-1 7-234,1 11-964,3 11-494,4 9 102,2 6 133,20 23-234,9 1-124,21 20-333,-20-21 1,1 0 310,2 0 0,-1 0-39,0 1 0,0 1-224,-1-3 0,-2 1-774,22 17-431,-5-2-4451,-5-2-434,-2-2 6353,-2-3 0,-15-12 0,-6-5 0</inkml:trace>
  <inkml:trace contextRef="#ctx0" brushRef="#br0" timeOffset="98881">18408 12912 25364,'50'-25'662,"2"3"-573,4 13-586,-25 5 1,1 0 496,2 1 0,0 1-40,0-1 1,1 1-330,27 1-662,-6 0-505,-10 3-1180,-11 6-4758,-9 4 7515,-10 6 0,-8-7 0,-5-2 0</inkml:trace>
  <inkml:trace contextRef="#ctx0" brushRef="#br0" timeOffset="99092">18541 13135 25163,'43'0'-142,"0"0"0,17 0 0,2 0-822,-2 2 1,1-1-1842,1 1 0,0-1-2111,0 2 1,-4-1 4472,-16-1 0,-5 0 0,7 0 1,-12-1-1</inkml:trace>
  <inkml:trace contextRef="#ctx0" brushRef="#br0" timeOffset="99597">19770 12851 25835,'55'12'124,"-1"-2"-113,-10-1-11,0-3-11,1-1-1,-1-3-21,-1-1-1,-3-1 23,-6-1-34,-8-5 23,-8-3-12,-10-15 34,-6 3-11,-13-8 11,-9 7 11,-12 2 12,-7 6 10,-6 6 23,-5 4 34,-2 6-12,-1 8 12,3 7-12,4 9-368,7 4 380,6 4-90,8 3 2,9 2-2,7 2 56,8 1-22,14-2-34,12-2 78,19-3-45,-16-20 1,2-1-375,5 0 0,1-2 347,3 0 0,3-2-10,-2-1 0,3 0 0,-3-1-41,6 1 1,-1-1-164,13 2 1,-4-2-913,6 1-1626,-11-5-7085,-14-1 9822,-8-3 0,-15 0 1,-4 0-1</inkml:trace>
  <inkml:trace contextRef="#ctx0" brushRef="#br0" timeOffset="99773">20973 13299 24379,'0'0'0</inkml:trace>
  <inkml:trace contextRef="#ctx0" brushRef="#br0" timeOffset="104928">4667 13800 25129,'38'2'527,"8"0"-464,-3-1 1,9 1 0,2-1-53,2 0 0,2 0 0,2-1-1362,-8 0 1,2 1 0,1-2 0,-1 1 1358,-5-1 1,1 0-1,-2 0 1,1 0-9,13-1 0,0 0 0,-4 0 526,5 0 0,-1-1-530,-12 2 0,2 0 0,-9 0 819,4 0-792,-14 1-23,-30 0-12,-3 0 3153,-7 2-3107,-8 5-12,-12 9-22,-13 12 0,16-9 0,0 2 64,-4 5 0,1 1-64,-2 5 0,0 3-6,-1 3 1,0 1-1,1 4 0,-1 1-559,1 0 1,-1 1 553,2-1 0,0 0-6,0-2 0,-1-1-22,1-3 0,1-1 11,-1-3 0,1-2-49,1-4 1,1-1 65,0-4 0,1-2 11,-20 14 0,6-9 22,7-9-22,7-5 234,6-6-223,8-2 1132,5-4-1177,4 0 3,1 0 31,9 2 67,12 0-43,21 2-19,-11-2 1,3 0-650,7 1 0,4-1 660,9 0 1,3-1-699,-16 0 0,2 0 0,1-1 682,3 1 0,1 0 0,0-1 3,2 1 1,0 0 0,1 1-8,-1 0 0,0 0 1,-1 1 3,-1 1 0,-2 0 0,0 0-12,17 2 1,-3 1-34,-10 0 0,-2 0-154,-9 0 0,-4-1-339,17 5-33,-18-3-169,-14-1-717,-8-1 230,-5-1-3771,-4 0 5579,-2-3 0,-1 0 1,0-2-1</inkml:trace>
  <inkml:trace contextRef="#ctx0" brushRef="#br0" timeOffset="105438">5805 13868 19448,'43'-44'605,"0"7"-381,-3 27 146,4-2-191,5 0 68,4-2-1019,4-1 895,2 0 56,0 1-44,-4 3-1,-9 2 220,-13 4-321,-13 2 377,-11 1 285,-7 12-180,-8 8-190,-11 19-112,-13 15-399,7-18 0,-2 1 220,-4 7 0,-3 1-809,-4 4 1,-2 1 777,11-14 1,-1 1 0,0-1-4,-2 2 0,0-1 0,0 0-8,-1 1 1,0-1 0,0 0-38,0 0 0,1 0 0,0-1-112,2-1 0,0 0 0,0 1-773,0 7 0,0 1 0,3-2-415,2 1 1,3-1-2668,-3 6 1,10-6 4011,22-10 0,-6-16 0,8-9 0</inkml:trace>
  <inkml:trace contextRef="#ctx0" brushRef="#br0" timeOffset="106072">6698 14741 24323,'41'10'291,"-4"10"-258,-15 17 1,-4 7-34,8 12-410,-7-13 0,-1-1 410,-3 4 23,5 12-68,-6-18-45,0 4 293,-7-27-203,-2-7 154,-3-6-86,1-4-68,-2-2-23,-1-8 407,1-10-384,-1-11-33,1-8-23,1-5 56,1-2 0,3 2 22,3 2 1,5 8 66,4 8-33,5 8 45,2 8 22,4 5 34,3 11 56,0 8-68,-8 6 1,-1 4-112,11 18-29,-12-11 1,-2 2-6,3 22-101,-5 4-134,-13-27 0,-1 1-484,0-1 0,-2 1-172,-3-1 0,-1 0-1014,-3 0 0,-1-2 1905,-11 25 0,4-24 0,3-10 0</inkml:trace>
  <inkml:trace contextRef="#ctx0" brushRef="#br0" timeOffset="106522">5060 16369 24423,'38'-17'179,"1"1"0,-1-1 1,2 1-1,0 1 0,-1 2-16,16 3 0,0 2-1512,-14 2 0,2-1 0,1 1 1356,3-1 1,0 1-1,1-1-7,3 1 0,0-1 0,0 1-172,1-1 1,-1 0-1,1 1 119,-2-1 1,0 1 0,-1 0-79,-3 0 1,0 1-1,-2-1-216,15-1 0,-1 0-1905,-2 2 0,-4-1-1009,7 1-5367,-12 1 8628,-40 4 0,-7 0 0,0 0 0</inkml:trace>
  <inkml:trace contextRef="#ctx0" brushRef="#br0" timeOffset="106763">5772 16562 20893,'-43'9'650,"1"0"0,5-1 1,3 0 9,-14 7-637,25-5 470,25-5-101,33-2-347,-3-4 0,4-1-934,16-3 1,3-2 899,-10 1 0,1-1 1,1-2-457,6-1 0,1-2 0,1 0 433,3-2 1,1-1 0,0 0-480,-13 3 0,0 1 1,0-1-1,0 0 429,0 0 0,-1 0 1,1-1-1,-1 1-263,1-1 0,0 1 1,0 0-1,-1-1-878,14-3 0,-1 0 1,0-1-2075,-1 0 0,-1 0 0,-1-1 2991,0-1 1,-1 0 0,-5 2 0,-4 1 0,-4 1 0,-9 1-1,0 1 1</inkml:trace>
  <inkml:trace contextRef="#ctx0" brushRef="#br0" timeOffset="108717">9219 14722 22956,'-25'-41'534,"1"1"0,1 2 0,-4 5 37,-20 6 1,-5 9-427,6 12 1,-1 3-684,-10-1 0,3 7 583,12 12 0,7 5-1,-1 20-44,12 2-93,12 0 59,7-2 257,25 9-245,-1-16-157,19 3-34,-5-20-45,3-7-11,3-5 624,2-4-512,-9-9 1,1-4-180,16-8 238,-17-1 0,-3-3-249,7-18 213,-9-6 100,-9-3-44,-9 2-1,-6 6 146,-3 9-33,-2 12 11,-1 11-12,-2 6-22,2 6 314,0 12 170,1 9-248,0 16 33,1 9-22,1 6-124,3 4-278,6 2 244,5 1-83,-3-28 0,0-1-12,2 1 1,-1 0-357,1 0 0,0 0 351,-1-2 0,1 0-22,7 24-44,-4-7 43,-6-8 12,-5-7 280,-2-7-269,-3-5 56,-9-1-11,3-10 694,-7 0-728,3-8 62,-1-9-96,-2-5-33,1-10-100,2-7-1,2-7-90,5-8 146,5 6 1,3-2 94,-1 8 1,5-1-14,8-7 0,5-5 1,3 6-33,9 5 1,3 5-337,7-10 1,2 5 380,-6 22 0,-1 6-16,16 2-346,-2 4 324,-5 2-12,-8 3 33,-10 6 23,-11 7-11,-10 5 725,-5 3-669,-4 1 337,-4 0-326,-3 0 11,-5-1-45,-2-2-22,0-1-11,2-5 11,4-2-56,3-4-157,3-1 67,2-2 1,6-3-225,5-1-190,11-3-1,8 0 147,9-5 11,7-3 190,2-8 213,2-1 22,-6-1-22,-6 1 56,-8 0 79,-7 0 279,-9 0 101,-6 2-111,-5 2-146,-2 4-101,-1 2-90,-4 3 34,-4 2-1,-8 2-77,-5 0-1,-3 3-22,1 1-11,7 2-67,6 0 10,6-2 68,3-1 23,3-2-23,6-1-67,7 0 11,5 0 11,3 0-101,-1-5 12,-1-1 11,-2-4-293,6-6 372,-8 4-35,7-4-55,-9 7 55,2 2 79,-2 4 34,6 2 22,-9 1 56,1 0 415,-9 6-224,-2 1-57,-1 6-11,-1-1-100,0 1-23,1 1 22,9 9-134,0-9-101,10 4-145,-1-12-113,4-3-122,4-2 99,5-4-144,3-6 111,5-8 124,3-9 246,3-7-336,3-5 386,-24 16 1,-1-1 61,2-3 0,0-2-67,2-1 0,-1-2 0,2-3 0,0-2-224,0-1 0,-1-2 666,-2 0 1,-2 0-62,-2 1 0,-3 2-293,-5 4 1,-3 3 438,4-13-147,-10 19-357,-3 14 486,-9 22-218,-7 12-179,-11 21-56,9-17 0,1 1 0,-2 4 0,1 0-34,0 2 1,1 1 77,2 1 0,1 0-83,1 1 0,2 1-17,1-2 0,1 1-6,2 0 1,1-1-12,1-3 0,1-1-50,0 28-79,7-9-89,3-9 163,6-8-275,2-7 77,1-8 102,-3-6 56,-2-6-45,-3-4 700,-3-3-588,-3-1-134,1-2 0,1-6 179,2-7 11,4-11 23,10-29-34,-1 7-486,-5 12 1,0-1 496,-1 7 1,0 1-7,2-3 1,1 0 16,2 0 1,2 1 49,2 1 1,0 2-34,2 2 1,0 4-168,28-12 139,-1 16 56,-2 9 23,-5 17 44,-8 11-55,-8 14 10,-9 8-67,-12-5 1,-4 1-23,-4 6 112,-10 15-22,-13-42-11,-11-7-23,-7-5-45,-10-2-11,-6-5-281,-4-4-17,30 1 0,0-1-2627,-27-11-6906,9-5 9523,13-7 1,18 13 0,9-2 0</inkml:trace>
  <inkml:trace contextRef="#ctx0" brushRef="#br0" timeOffset="109363">12960 14541 25107,'-14'35'-19,"0"1"0,1-4 1,4-3-139,12-2-11,3-4-336,6-2 134,2-5-34,5-3 281,2-4 112,2-5-45,2-3-504,-1-1 268,0-3 292,-3-4 22,-3-5-22,-2-3 23,-4 1 33,-4 3 180,-3 4-191,-3 5 44,-2 1 303,0 10-67,-5 5-79,-2 12-78,-3 2-77,1 3 9,4-2 35,2-1-135,3-1 0,5-5 0,6-5 33,8-6-10,6-5-1,3-3 79,2-3-56,1-4 145,-4-6-22,-4-6-33,-8-8 10,-4-2-33,-7-5-33,-3-4-79,-1-2 11,-4-2-11,-1 1 0,-4 3-135,0 6-1344,1 5-1804,3 13-4381,1 6 7664,4 13 0,0-4 0,0 2 0</inkml:trace>
  <inkml:trace contextRef="#ctx0" brushRef="#br0" timeOffset="109528">13623 14815 24580,'-1'-31'-2458,"-2"7"0,0 24 1,-1 0-1</inkml:trace>
  <inkml:trace contextRef="#ctx0" brushRef="#br0" timeOffset="109912">13846 14571 24401,'37'12'100,"-1"0"1,-1 2 0,-3 3-101,11 25-1160,-3 5 1149,-6 1-28,-17-16 0,-2 2-107,3 14 355,-3 10-242,-13-26 240,-2-10-196,-2-6 1,-2-9 312,-4-4 593,-3-2-659,-3-8 196,-1-8 151,-5-27-470,8 4-135,1-18-23,11 15-570,21-17-13,-1 19-324,20-3-1188,-7 29-1198,2 7-4606,3 10 7922,1 5 0,-17-3 0,-4 2 0</inkml:trace>
  <inkml:trace contextRef="#ctx0" brushRef="#br0" timeOffset="110075">14640 14791 26037,'11'-37'-9831,"1"11"8815,-8 31 0,-1 1 0,1-2 1</inkml:trace>
  <inkml:trace contextRef="#ctx0" brushRef="#br0" timeOffset="110934">15125 15137 22518,'39'-7'183,"0"1"0,-2 0 1,-1-1-128,13-2-56,0-7 22,-3-3 12,-4-10 134,-7-7 100,-7-10-724,-8-9 489,-10 23 1,-1-2 39,-1-2 0,1-1-51,0-2 0,-1-1-256,2 1 1,-2 0 378,-1 4 1,-2 2 662,3-26-808,-6 30 0,-6 10 146,-5 32 322,-6 8-300,-1 18 1,2 8 327,6 9-451,5 3-45,13 2-246,-4-30 1,3-1 228,5 1 0,2-2 11,1-1 1,1 1-231,9 8 1,1 0 89,-8-12 1,0 0-6,4 5 0,-3-2-185,-1-1-12,-11-8 79,-9-6 224,-17-7 236,-11-3-214,-15-8 23,-5-8 68,-1-8-35,5-8 57,7-1-90,10 0 572,10 0-561,8 2 12,11 4-23,15 1 0,12 7-23,18 4-145,9 5-324,6 4 458,-30 2 1,1 1 16,-1 0 0,0 0 6,28 0 22,-8 0-11,-8 0 23,-11 0 66,-9 0 124,-8 0 68,-6 0-225,-6 2 469,-2 3-278,-2 4-146,0 6-1,-3 3-10,1 5-45,0 2 0,0 1-34,7 0 0,5 0 0,9-3-11,8 1 11,4-4-11,3-2-44,-1-5 44,-1-4 0,-3-5 0,-3-3 22,-5-1-22,-5-9 0,-7-5-22,-4-14 10,-13-6-10,-13-5-34,-18-4-262,11 22 0,-3 2 161,-3-1 1,-2 2-86,-2 1 1,0 2-639,1 2 1,1 2-3109,-22-6 3988,25 7 0,17 5 0,15 3 0</inkml:trace>
  <inkml:trace contextRef="#ctx0" brushRef="#br0" timeOffset="111334">17837 14860 25342,'-3'45'310,"1"0"0,1-9 0,0 0-293,-2 6 0,1 0-766,2 17 760,8 0-11,4 0-78,10-2-236,2-1-398,-6-21 1,1-1-791,7 13-839,4 4 2341,-20-31 0,-4-11 0,-5-5 0</inkml:trace>
  <inkml:trace contextRef="#ctx0" brushRef="#br0" timeOffset="111533">17390 15228 25230,'58'-10'187,"1"0"0,0 0 0,-2 4-193,-10 6 0,-1 2-1072,5 1 0,0 0 848,1 1 1,0-1-147,-2 2 1,1-2-695,-3 0 0,-1-2-936,-3 1 1,0-2 2005,-2-3 0,-4 1 0,6 0 0,-12-3 0</inkml:trace>
  <inkml:trace contextRef="#ctx0" brushRef="#br0" timeOffset="112406">18364 14737 24625,'59'-9'661,"-4"9"-482,-20 23-21,2 9-35,-1 9 22,-1 8-1386,-18-21 0,0 2 1275,0 0 0,-1 2-18,-1 1 1,0 1 99,0-1 0,0 1-116,-2-1 0,-1 0 0,0-2 0,-1 1-6,-1-3 1,0 2-1,1 7 0,0 0-94,4 12 21,2 6 570,-10-35-491,-2-10 68,-3-6-57,-1-6 1340,-1-31-1329,0 2-11,0-30 1,0 10 497,2-3-498,5-1-22,8 1-293,14 2 298,-10 26 1,4 2-23,3 2 0,3 3 16,4 2 1,1 4-6,2 3 1,2 4-12,13 7 0,1 6 33,-16 2 1,-1 3-145,8 6 1,-5 5 183,-16 0 0,-6 3-12,-1 2 1,-3 2-6,-2 2 0,-1 1-17,-2 1 1,-2 1-12,-1 0 0,-2-1 12,0 0 1,0 0-13,-2-3 0,0 0-44,0 28-203,0-4-470,0-2-1065,3-1-4784,6-1 6566,6-3 0,-5-22 0,0-7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45:49.567"/>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3449 1384 26787,'-2'42'71,"0"0"0,0 1 0,1 3 4,1-4 0,2 3 0,-1-1-1364,1 9 1,1 1 1299,-1-8 0,2 2 1,-1-2 16,2 2 0,1 1-17,0 1 0,2 4 0,-1-4-6,-1-3 1,0 0-40,1 4 1,0 4 0,-1-9-302,0 8-236,1 6-4526,-1-25 5097,-2-17 0,-1-1 0,-2-16 0</inkml:trace>
  <inkml:trace contextRef="#ctx0" brushRef="#br0" timeOffset="661">4547 1652 26059,'-32'-13'153,"0"-1"0,-1 2 1,0 6-87,-23 22-39,26-4 0,0 3-1027,-1 7 0,1 2 1010,0 3 1,2 1 10,1 2 1,2 3 16,-4 15 0,5 5-56,8-1 0,3 1 6,-2 0 0,4-2-23,12-5 1,5-4-214,10 8-77,12-6 443,6-9-557,2-9 114,2-9 100,15-9 224,-17-5 44,5-9 1127,-26-3-970,-7-6 384,-5-3-552,-3-4-33,-2-4 0,-5-4-33,-1-2 10,-1-1 23,4 2-33,2 1 22,2 3 11,9 4 67,16 0-11,5 12-23,13 2 12,-6 13 56,19 26-56,-14 0-12,-13-5 1,-3 3 34,6 18-12,-4 2-56,-15-13 0,-3 1-214,2 17-10,-5-20 0,-4 0-2689,-17 25-426,1-19-5905,-15 4 9244,8-26 0,9-9 0,3-5 0</inkml:trace>
  <inkml:trace contextRef="#ctx0" brushRef="#br0" timeOffset="945">5003 1738 24748,'17'49'213,"0"1"0,-1-3 0,-2 0-157,-5-12 0,0 0-2887,-2 1 1,0-1 2830,-1 0 0,0 0 11,-2-1 1,-1 0 667,2-2 1,-1 0-663,-1-1 0,0 1-17,5 25 0,-1-4-169,1-6 321,-3-9-2763,0-7-3092,-4-10 5703,0-5 0,-1-9 0,0-3 0</inkml:trace>
  <inkml:trace contextRef="#ctx0" brushRef="#br0" timeOffset="1736">6507 1924 23919,'-40'35'762,"-2"0"-572,-2 2-867,-4-2 756,0-1 245,-2-2-212,1-1-23,0-4-1081,2-1 1037,-1-2 67,3-2-215,4-3 126,5-2-1,11-6 343,9-4-354,9-3 0,4-3-11,2 0 1204,1 2-1148,9 4 395,9 5-260,16 6-79,14 4-84,-19-8 0,1-1-961,3 1 1,1 0 932,2 1 0,1 0 0,1 0 0,0-1-45,-1-1 0,0-1-118,-1-1 1,0 0-372,-2-3 1,1-1-55,-3-1 0,1-1-751,0-2 0,0-1-2751,-1 0 0,1 0 4090,0-2 0,-2 0 0,4 0 0,-8 0 0</inkml:trace>
  <inkml:trace contextRef="#ctx0" brushRef="#br0" timeOffset="2343">7533 2208 26295,'-36'-26'89,"0"-1"1,3 3-1,1 7-33,-2 16-44,-3 10-1,1 5 0,1 12-11,-7 21-11,18-9-56,0 11-12,19-18-89,3-3-78,10-4-494,21 1 493,3-12 203,16-1 44,-10-9 22,-5-3-11,-7-8 56,-5-3 12,-7-9-12,-4-5-33,-5-4 22,-3-8-56,-1-4 0,1-6 44,5-2-66,5 3 33,9 5-11,3 9 0,8 10 45,5 7 45,7 9 56,6 3-368,3 11 278,-2 8 34,-2 13-23,-5 8-11,-4 5-22,-8 1-1,-5-3-21,-12-5 66,-7-7-11,-13-4 12,-14-4-57,-12-7 0,-5-2-39,3-2 1,-3-2-597,-8 1 1,-6-1-1,4-2 249,2 0 0,2-2-656,-14 1 1,4-2-4988,-1 0 6007,14-1 0,20-1 0,9 0 0</inkml:trace>
  <inkml:trace contextRef="#ctx0" brushRef="#br0" timeOffset="3836">10892 1836 24323,'-16'-44'627,"-2"7"-314,-4 30-44,-7 2-44,-6 2-23,-7 1-102,-7 5-10,10 8 0,-1 5-62,0 6 0,1 4-28,0 2 0,3 3 0,4 0 0,10 7-8,20 11 1,12 7-1,1-5-43,-2-13 1,4 0-278,5 12 0,4 5 0,2-12-54,26-6-21,0-7-272,-5-6 294,-4-7 235,-6-7 146,-6-5 23,-7-3 55,-8-2 314,-7-7 439,-4-2-786,-3-9 235,-4-5-280,-2-4 0,-4-7 0,2-1 0,2-2 11,2 1 0,3 5-11,6 4 0,8 6 101,10 5 0,9 7 0,5 5-45,4 4-23,1 11-21,1 7-3393,-4 12 3381,-1 4-11,-3 3-332,-2 0 152,-4 0 113,-7 0-594,-7-2-1178,-8 0-2228,-4-5 4885,-3-3 0,0-14 0,0-3 0</inkml:trace>
  <inkml:trace contextRef="#ctx0" brushRef="#br0" timeOffset="4555">12251 2225 24647,'22'7'12,"-3"-4"-12,-12-10 0,-2 1 11,-1 1 0,-2 2 11,-1 0-10,0 2 10,-1 0 23,1-1-23,0 1 23,-1-1 11,4-5-56,-1 0 11,4-3-11,1 1 0,2 0 0,-1 0 0,2 0 0,-2 2 0,-2 0 0,-2 5-11,-3-2-908,-2 4 482,0-1-179,0-1-2297,-4 0-1323,-4 0 4236,-5 2 0,4 0 0,2 0 0</inkml:trace>
  <inkml:trace contextRef="#ctx0" brushRef="#br0" timeOffset="6132">12697 1786 23885,'-22'-44'258,"-2"9"-202,-6 36-33,-3 8 78,-4 8-45,0 12 33,0 9 23,4 7-56,17-18 0,2 1-545,0 2 1,2 1 527,1 1 0,1 1-22,3 0 0,1 0 112,1 0 0,2-2-107,1 30 23,5-4-544,6-2 499,4-1 56,4 0-11,1 2-23,-4-3-22,-6-3-22,-3-6-34,-4-6 34,-6-7-57,-3-6 801,-4-8-722,-3-7 114,-2-6-114,0-3 472,-2-1-595,0-6-124,2-2-122,0-9 10,5-2 23,3-2-280,4-3 21,3-1 114,7-2 391,7 2 1,9-1 33,8 3-45,6 0 90,4 0-68,5 0-511,3 0 309,5-2-133,1 0 134,-2-2 224,-3 1 56,-8 0 101,-7 1 156,-9 1 360,-8 1-46,-5 2-257,-5 3 190,-2 1 359,-2 5 63,-1 4-410,-1 3-169,0 4-145,0 0-79,-1 9 56,-4 6 45,-4 25-179,1-7-11,2 11-23,4-16 11,2-5-22,2-2-45,3-5-78,4-2-56,7-3-90,4-3-67,4-3 34,3-2 44,17-3 34,-11-6 156,9-6 46,-19-5 22,-5-6-45,-5-2 23,-3-4-1,-3-1 23,-2 1 23,-2 4 22,-1 4-23,0 6 56,0 5 68,0 3 0,1 4-11,6-1-23,1 4 0,7-1 11,-2 2-45,2 8-11,0 3-22,-2 9 0,1 5 0,-2 0-34,2 1 0,-2-2-11,1-1 11,-2-2-11,-2-4-22,-1-3-79,-4-3-67,-2-3-78,-2-2 33,-1-1 168,-1-4 12,0 0-158,0-22 0,2 3-10,3-20 44,4 10 0,3 0 157,2 3 0,0 5 11,2 4 23,-1 5 44,-1 5 12,4 3-57,-7 2 46,4 4 33,-6 5 22,0 3-22,0 6 56,2 6-145,-4-6-23,3 5 23,-4-10-1,2-3-22,0 0-34,3-5-123,3 0-78,3-3-34,4 0 67,2-1 124,1-4 56,-2-4 22,0-5 11,-2-5 112,-1-3 0,-2-5 0,0-1 101,-3-1-67,-4 2 0,-2 5 157,-3 5-269,-2 9 201,-2 17-33,-1 7-56,-1 14 11,0 0-112,0 0-34,1-3 1,0-2-23,3-4-67,4-3-247,4-4-291,5-4-963,2-5 1568,8-2 0,-13-4 0,3 0 0</inkml:trace>
  <inkml:trace contextRef="#ctx0" brushRef="#br0" timeOffset="6318">13996 1862 24703,'-25'-14'-1517,"10"1"1,7 16 0</inkml:trace>
  <inkml:trace contextRef="#ctx0" brushRef="#br0" timeOffset="6485">13162 1879 21163,'27'-30'-3277,"-12"7"0,-2 21 0</inkml:trace>
  <inkml:trace contextRef="#ctx0" brushRef="#br0" timeOffset="7233">14123 2426 23964,'36'4'56,"-1"-1"0,-2 0 0,-2-1-303,8-2-33,-2-2-89,-3-5 357,-4-7 12,-6-9 124,-6-6 55,-7-8-11,-4-8 157,-4-9 123,-2-8-359,0 28 1,-1-2-228,1-2 1,0 0 355,1-1 1,1-1-163,0 2 0,0 0-21,1 3 1,1 2 233,3-20-56,-1 16 168,-3 14-381,-2 13-112,-1 5 112,-1 17 711,-2 9-678,-5 19 68,-3 9-22,-2 11-35,6-28 1,1 0-34,1 2 1,2 0-56,-1-1 0,2 0 66,0 28-44,4-5-12,5-9-55,5-8-102,5-8 34,3-7 1,3-6-46,2-7-78,4-5-12,1-3 23,2-3 0,-1-7 113,9-15 133,-14-4 23,3-14 298,-16 6-253,-4-3 11,-3 0 90,-2 2 100,-4 8-22,0 8 1,-1 11-180,0 4 33,-5 14 124,-4 8-34,-5 15-56,-1 8-90,3 4 45,6-1-67,3-3 0,9-4 0,6-3-89,13-5-124,14-3-112,14-4-316,-22-12 1,1-2 12,1-2 1,1-1-953,-2-2 1,-1 0-4113,20-2 5692,-16-2 0,-18 1 0,-11-1 0</inkml:trace>
  <inkml:trace contextRef="#ctx0" brushRef="#br0" timeOffset="7443">14256 2091 25230,'36'-23'-340,"1"0"0,1 2 1,2 4-43,0 10 1,1 3-1623,4-1 1,0 0-575,4-1 1,0 1 2577,2-2 0,-4 0 0,9 0 0,-12-1 0</inkml:trace>
  <inkml:trace contextRef="#ctx0" brushRef="#br0" timeOffset="9302">16306 2070 26787,'-30'-14'185,"0"0"1,-25-8-164,26 28 45,-5 5-44,0 8-12,0 3-11,5 2-45,5-2 23,7 1-102,5-2-167,7-2-12,2-1-89,3-1-157,8-1-112,7 1-482,16-2-471,9-1 651,8-5 212,0-4 684,-4-4 67,-9-2 123,-8-7 538,-10-4-22,-8-11 66,-5-3-77,-3-5-348,-1-1 45,-4 0-112,-1 6 0,-3 7-190,2 8-23,1 6-45,-3 12 135,1 10-23,-4 13 34,5 13-34,2 7 0,6 4-56,7-13 0,2 1-17,-3-11 1,2 0-1,6 9 1,2-1-51,6 10-22,-2-3-12,-4-3 34,-4-4 45,-6-5 11,-3-6-11,-3-9-12,-3-4 191,-6-9 79,-6-2-46,-8-6-78,-11-10-123,10 0-33,-3-11-247,18 0-168,3-4-449,11-6-761,9-6-953,12-5-851,10-3 2940,-11 13 1,-1 0 981,10-15 341,-15 18 1,-4 0 1158,-5-3-626,-5 2-595,-5 6 415,1 2-471,-2 3-55,1 2-68,1 0-324,2 2-102,1 2-44,3 1-45,3 2 22,8-1-33,3 7-23,2-1-11,-3 6 11,-5 8-11,2 7 23,2 11-23,3 7 0,-2 4 11,-1 1-11,-5-2 0,-3-4-23,-7-5 35,-2 1-12,-4-11 22,0 1-22,-2-10 11,-5 1-11,-4-4 34,-5 1 33,-2-4-11,0 0-22,0-1-34,2-4-112,3-2-23,6-7-347,2-3-560,5-6-202,11-5-571,8-4 11,16-1-380,6 1 1199,4 5 985,0 6 246,-14 11 1,0 2-247,14-1 134,14 3 392,-24 4 1425,2 1-1011,-15 0-88,-3 0-393,-12 0 324,-5 0 931,0 0-962,-3 5-271,-3 2-212,-1 5-123,-4 2 45,-3 8-147,4-4 1,-1 8-34,4-8 1,3 0 10,0-2-22,2-2-22,1-2-46,6-1-21,12 0 89,1-4 0,6-2 56,-10-4-45,-3-1 11,-3-5 102,-3-3-102,-3-5 23,-3-3-45,-1-1 22,0-4 1,0-1-23,0-3 0,0 2-45,0-1 11,2 3-134,17-3 56,4 9-56,19-1-180,2 12 91,7 1 145,-2 3 22,-2 0-11,-11 0 79,-9 2 0,-12 1 22,-6 2 22,-6 2 90,-2 4 56,-1 3 45,0 2-45,-5 2-45,-2 0 1,-2 0-46,0-3-55,1-1 10,3-2-33,2-1 0,1-2-33,2 0-57,0-1-56,1-1-56,5 0 23,3-2 45,6-2-34,6-1 168,-7-2 0,3-6 33,-8-2 1,-2-5 78,0-1-11,-2 3 100,-1 3-44,-3 4-45,0 2-157,-1 2 56,0 6 1,0 7-24,8 7-111,-1-2-134,9-4-236,0-8-415,5-3-11,5-2-772,7-1-3307,6-4-3887,3-6 8885,0-6 0,-19 6 0,-5 0 0</inkml:trace>
  <inkml:trace contextRef="#ctx0" brushRef="#br0" timeOffset="9827">18037 2192 13577,'17'-42'2532,"0"0"1,-1 2-1,-2 1-941,1-21-179,-3 5-1132,-3 7 45,-4 12-23,-3 13-246,-1 11-56,-1 7-134,0 5 134,-1 10 0,-7 11 11,-6 20 79,-5 15-515,8-22 0,0 2 453,1 3 0,0 2-28,-1 2 0,0 1-6,0 2 1,1 0-7,-1 0 1,0 0-67,2 0 0,-1 1-186,1-3 1,1 0-17,0 0 0,1-1 39,0-2 0,2 0 230,2-3 0,0 2-286,0 7 0,3 0 128,5-14 1,2-2 168,3 25 494,13-42-91,-11-27 34,3-8 67,-6-12-179,-4-5-168,-1-8-23,-4-5 906,0-6-928,0-1 0,1-2-468,7 2 322,5 5-78,11 4 45,10 7 11,5 9-45,8 9-11,2 10 78,1 7 23,-3 11-21,-4 10 21,-5 10 0,-5 10 11,-10 4 0,-11 3 0,-6-4 11,-16-3 45,-33-2-34,-5-12-268,11-10 1,-2-3 133,6-4 0,2-2-387,-1 0 0,0-1-2582,-28 0-6750,5 0 9544,10-3 0,21 2 0,9-2 0</inkml:trace>
  <inkml:trace contextRef="#ctx0" brushRef="#br0" timeOffset="14680">4198 3471 24782,'7'40'537,"3"2"-290,-1 4-90,3 4-123,2 3-12,1 0-454,1-1 443,-1-3-11,-2-5-22,3 8 22,-5-16 82,2 4-273,-7-19-190,-1-3-1202,-1-1-411,-3-6-819,0 0-5187,-1-7 8000,0-3 0,0-1 0</inkml:trace>
  <inkml:trace contextRef="#ctx0" brushRef="#br0" timeOffset="15040">4511 3450 22003,'1'43'556,"1"-1"1,1 0-1,1-1-455,2-9 0,1-1 5,1 1 1,2 1-29,-1-2 1,1-1 11,11 26-90,-1-7 0,-1-7 0,-1-7-179,-2-6-1996,1 1-335,-6-10-3944,0 3 6454,-6-11 0,-3-6 0,-1-2 0</inkml:trace>
  <inkml:trace contextRef="#ctx0" brushRef="#br0" timeOffset="16981">3912 4796 23392,'-33'7'336,"0"0"0,-24 14-178,38 12 111,1 7-101,4 5-45,7 1-34,4 0-33,7-3-56,7-5 0,9-3-11,9-7-134,3-5-1,2-7-190,1-7-12,-1-4-66,-2-5 223,-1-4 135,-3-3-89,-5-7 100,-6-3 45,-8-1-22,-5-2-46,-4-2-144,-8-2-12,-3-4 212,-8-2-33,1 1 45,1 3 135,3 4-90,5 4-45,4-6 45,13 4 291,10-6 22,15 7-89,9 2-202,4 7-56,-3 4-11,0 8 0,-5 9 0,-1 9-22,-1 9-1,-3 4-21,-4 1-24,-7-2 24,-6-2 10,-8-4-67,-5-1 101,-7-2-67,-6-2-79,-5-2-190,-7-1 12,-1-5 132,1-4 103,2-5-68,2-5-526,5-9-1939,4-26 1894,10-3 492,14-20 236,13 11 67,-7 24 1,3 1-315,2-1 1,2 1 403,3 1 0,2 1 151,1 1 0,2 1 45,0 1 0,1 1-146,0 1 0,0 2-62,-4 1 1,0 2-146,23-7-168,-15 6 168,-20 6 79,-9 3 503,-15 9-189,-8 6 122,-9 9 471,-9 9-649,-3 4-259,2 3 0,4 1-22,5 10-56,10-13-33,3 6 33,8-20-11,4-3-57,2-5 57,4-4-56,1-5 56,1-2 11,2-2 33,0-1-33,1-6-303,2-4 214,0-9-315,2-6 326,-1-5-236,-1-6 135,-1-5 134,-3-7 62,-6 7 0,-2-1 5,-1 7 1,-1 0-88,1-12 1,0-1 377,-3 14 1,0 2 90,2-25-292,0 11 404,-1 17-214,1 13-268,-2 11-34,0 4-45,-1 3 45,0 10 717,0 33-426,0 1-123,1-10 0,-1 0 34,3 19-23,0 1 94,2 0-228,2-3 0,2 2-45,4-5-23,1-2 12,4-6-403,14 3-57,-5-17-11,11-2-56,-6-18-257,3-5-359,4-8 336,0-6 470,-1-11 348,-5-5-56,-6-7 157,-6 0 371,-8-4 503,-4-13-493,-6 13-191,-1-7-33,-2 23 134,-1 3-168,-1 7-22,-1 4-124,-1 3 45,2 3-33,1 2-236,0 1 146,7 2 101,19 17-56,3-1 0,15 16-23,-9-5-11,-1 2-11,-1 2 0,-4 0 0,-2 2-11,-4-1-45,-7 0 56,-5-1-22,-6-2 44,-4-3 79,-3-6 124,-2-5 133,-4-7 135,0-5-56,0-3-168,1-2-190,2-10-79,0-10-68,3-15-201,3-14 258,12-9-118,-2 26 0,3 1-207,14-10 0,2 2 44,-8 12 1,0 3-342,5-5 0,-1 5-1630,-5 7-6634,-9 9 8897,-7 5 0,-3 3 0,-1 0 0</inkml:trace>
  <inkml:trace contextRef="#ctx0" brushRef="#br0" timeOffset="18928">5240 5156 22473,'34'-25'-649,"-9"6"402,0-11-55,-10 7-180,-3-3 146,-4 1 134,-3 1-78,-4-7 280,0 10 168,-1-1 34,-5 13-68,3 4-112,-6 3 169,0 7 224,-3 8-1,-3 9-246,-1 9 90,1 4-135,4 0-89,4 1-34,3-4-12,9 0-10,10-5-12,14-3-369,17-6-639,11-6 157,-24-8 0,0-2-2785,2 0 1,1-1 3669,0-1 0,-3 0 0,6 0 0,-11 0 0</inkml:trace>
  <inkml:trace contextRef="#ctx0" brushRef="#br0" timeOffset="19855">6698 4794 24211,'-25'32'123,"-1"-1"0,2 4 0,4-3-112,10-3 23,2 5-34,7-17 11,1-2-33,0-3 22,3-2-56,3 0-157,3-2-56,4 1 33,0-1 68,1-2-100,-3-2-180,-2-2 246,-4-1 168,-1-1 1,-1-5-12,0-5-79,1-9-201,1-6-112,1-4 292,1-2-34,1-3-1,3 1-67,3-2 203,5-2 88,5-2 35,6-3-455,6-2 432,3-4-11,-6 10 0,1-1-34,-8 8 0,1 0 28,9-9 1,3-2 290,-2 3 1,0 3-247,-12 11 0,0 0 157,5-4 0,-3 4 397,-8 5-201,-10 10-213,-7 6-202,-2 3 12,0 1 45,-7 0-1,-28 26-22,-2 4-28,0 14 0,3 7-295,12-15 0,4 2 267,-4 15 0,3 0-11,12-14 0,2-1 5,2-1 1,1 1-215,2-2 0,2 0 237,3-1 0,2 0 11,2-1 0,3-1-28,2-1 0,3-2-1464,0-1 1,1-2 1508,18 21-45,-5-8 67,-7-8 23,-8-8 641,-10-5-507,-2-3 377,-5-3-174,-19 5-327,-1-7-55,-17-1 34,3-7 10,2-3-55,1-6 3358,6-5-3448,5-11-79,6-6-246,7-7-168,5-4 23,11-4-125,9-3-1053,15-1-532,-11 24 1,2 0-2681,3 0 1,1 0 4389,4-2 1,-2 3 0,5-4-1,-5 6 1</inkml:trace>
  <inkml:trace contextRef="#ctx0" brushRef="#br0" timeOffset="20471">8388 4364 26283,'-56'-1'79,"0"12"-23,17 30-500,16-16 0,0 1 444,0 1 0,1 2 22,-6 14 1,1 0-29,9-10 0,1 1 0,-3 9 1,4 0 5,4 15-78,6-2-113,5-2-156,9-6-124,6-4-167,11-8 31,7-5 46,2-9 519,2-6 42,-3-9 89,-3-3 57,-5-4 612,-8-4-466,-5-5 310,-7-18-534,-5 0-37,-8-14-20,-6 5 0,-6 0 23,0 0 10,1 4 24,4 5-35,6 5-33,4 5 0,7 3 34,12 1 44,11 3 107,6 5 0,4 2-96,21-1-55,-16 7 0,-1 4 55,15 10-786,-5 11 709,-6 7 11,-8-1-331,-6 2 308,-9-3 0,-6-1-12,-6-1 12,-4-3-34,-3-2-134,-2-1 458,-6-1-1175,-2-1 233,-4-1-2261,0-2 2913,2-4 0,5-8 0,1-4 0</inkml:trace>
  <inkml:trace contextRef="#ctx0" brushRef="#br0" timeOffset="25840">2251 6546 23437,'3'-38'1367,"-9"3"-1277,-4 29 134,-9-1 179,-1 4-133,-21 16-248,14 3 11,3 5 1,2 4 11,6 12-34,2 13-11,14 4-11,10-13 11,6 12-134,21-12-125,-7-14 35,10 2 0,-14-17 45,0-6 45,-2-3-79,-1-3 101,-3-4 112,-2-5 123,-2-7-78,-5-7 11,-4-5 33,-4-4-77,-2-5 10,-1-19-11,-3 17 12,0-7-1,-4 26-22,4 10-78,0 5-113,3 16 191,0 10 56,0 20 90,0 14-113,1-23 1,0 0-236,1 2 1,1 1 201,1 2 0,1-1 11,1 2 0,1 0 17,1 2 0,1-1-6,-2 0 1,1 0-23,-2-1 0,1-2 0,-3-2 0,0-2 0,0 23 11,-2-13 23,-2-11 89,0-10 0,-3-9 11,-2-6 102,-4-4-68,-3-2-22,-12-19-146,6 2 426,-6-19-460,13 3-55,3-2 10,5 1-10,1 0-2,2 6-66,6 1-257,4 3-224,8 3-640,7-1-1243,4 3-2118,4 0 4639,2 0 0,-16 8 0,-3 3 0</inkml:trace>
  <inkml:trace contextRef="#ctx0" brushRef="#br0" timeOffset="26304">3545 6389 24804,'-49'-27'314,"-1"5"-219,18 24 0,-1 5-16,-20 7-1368,16-1 0,0 3 1345,9 0 0,1 3-28,-2 2 0,0 2-27,0 2 0,1 1 16,1 3 0,1 0 5,2 3 1,2 0 5,3 0 0,2 1 248,4-1 1,3 0-210,-3 28 0,9-5 34,11-5-34,10-5-22,14-3-11,13-6-34,8-3 0,-22-20 0,2 0 0,1-2 0,2-2-154,1-1 0,0-1 81,1-3 1,0-1-158,0-1 0,0 0-123,-3-4 0,1-1-129,-3-1 0,0-2-1400,25-11-1502,-6-5-6447,-11-1 9588,-10 1 1,-15 9-1,-8 4 1</inkml:trace>
  <inkml:trace contextRef="#ctx0" brushRef="#br0" timeOffset="26522">3268 6854 25196,'52'-25'-67,"6"3"-152,-26 15 1,0 2-214,4-1 1,-1 1-477,2-1 1,1 1-1674,-2-1 1,1 0-1981,-2 0 1,0 0 4560,0-1 0,-3 0 0,5-1 0,-8 1 0</inkml:trace>
  <inkml:trace contextRef="#ctx0" brushRef="#br0" timeOffset="27112">4705 6295 25252,'-48'1'172,"1"1"0,1 1 0,5 5-116,-6 24-1375,0 8 1364,24-17 0,0 0 5,2 3 1,1 0-11,2 0 0,2 1-40,-10 25 0,10-1-34,7-3 1,6-1-57,9-2-246,7-2-180,12-3 180,11-6 123,8-4-134,6-9-180,0-6 745,-1-8-218,-10-4 56,-9-3-56,-10-3 101,-11-3 717,-5-4-673,-4-5 272,-3-4-272,-3-5-100,-8-14-45,5 10 67,-2-10-67,10 14-22,5 1-23,10 1 45,14 3 45,15 6 123,11 5-407,7 5 239,-1 9 11,-2 7-6,-24 5 1,-3 3-6,11 16 0,-18-13 0,-4 2 23,-5 11 10,-7-4-10,-5-1-23,-4-3-45,-5-2-470,-1-3-965,-4-5 1554,-3-2 0,7-8 0,-1-2 0</inkml:trace>
  <inkml:trace contextRef="#ctx0" brushRef="#br0" timeOffset="29034">6689 6546 24535,'-44'-16'538,"3"11"-303,15 19-56,-2 10-43,-1 5-24,3 6-45,4 2-11,5 1-56,6 0-11,5-4-23,3-1-67,4-5-180,6-3-279,5-5 112,8-2-67,5-4-135,4-3 180,2-5 335,1-3-45,-3-3 23,-4-3 157,-6-3 56,-7-3 12,-5-5 100,-3-3-22,-4-3 11,0-3 22,-3-3-67,-1-1-22,-3 0 66,-1 1 113,3-9-123,1 10-101,3-7 55,9 16-55,7 1 90,10 3 78,10 4 67,4 4-22,5 3-124,1 5-67,-1 5-33,-1 8-34,-5 6 0,-4 3-56,2 14 33,-14-13 12,-3 8 0,-15-15 11,-3-2 0,-5 1 0,-3-1-56,-9-2-45,-3-2-11,-4-7-45,1-2 135,2-4 22,2-2-11,6-5-34,4-5-134,5-7-203,5-5-357,12-4 157,11-1 234,14-1-55,13 4 156,6 3-187,-26 13 0,1 0 462,-1 1 0,1 0 173,-1 2 1,0 0-523,27-5 489,-8 2 55,-11 3-111,-10 0 11,-10 3 56,-10 1 827,-5 2-704,-4 0 628,-5 2-727,-9 8 110,-9 6 124,-27 21-347,9-6-62,12-11 0,2 0 73,-6 8-40,5-3-61,9-3-33,8 0-46,6-7-66,6-1-68,6-6-22,9-5 44,8 0-10,7-2 99,3-4 91,3-6-78,-5-8-12,-3-12-90,-3-6-3201,-4-9 3415,-1-6-1,-3-8-138,-10 26 0,-1-2 189,-1-1 0,-1-1-23,-1-2 1,0-2 190,-1-15 0,-2 0-157,1 15 0,-1 1 11,0-9 0,0 4-95,2-2 202,2 15-169,-3 12 23,1 9 68,-3 6-68,-1 3 3187,0 7-3243,0 11 135,0 17 168,0 15 78,-4 11-209,-1 0-49,-3 1 0,1-3-56,2-5-53,1-4-14,2-7 0,1-5-11,1-8-90,4-4-112,3-7-100,7-3 363,5-5-442,7-3 132,5-4-53,7-1 44,2-2 202,2-7 11,-3-2 22,-4-8 34,-6 1 0,-8 1 34,-6 3 100,-7 2 146,-4 4 112,-2 1-157,-2 3-22,0 1-202,-1 5 0,-1 3 34,-2 4-34,0 3 13,2-1-24,1-1-35,1-1-21,3-1-168,6-1-190,9-1 44,11 0-146,9-4-189,6-1 190,1-2 436,-7-1 79,-10-6 79,-12-4 268,-8-7-90,-6-5 35,-1-1-12,-1-1-168,0 1-67,0 4-45,0 6-11,0 4 0,0 5-35,0 2-391,0 2 359,7 6 78,5 5 22,11 10 1,3 5-23,6 5 0,-10-8 0,-1 1-67,9 12-258,0 9 123,-22-16 202,-6-5 11,-2-5 124,-4-8 492,-2-5-156,-5-5-191,-3-2-123,0-6 44,-1-6-100,2-8-45,2-4-56,4-5-112,5-6-358,5-6 55,13-9-507,-2 22 1,4 1-189,5-4 1,6 1 1109,3 0 0,5 0 0,-5 4 0,-8 5 0,-1 1 0,12-6 0,0 1 0</inkml:trace>
  <inkml:trace contextRef="#ctx0" brushRef="#br0" timeOffset="29439">9575 6080 24558,'-35'26'273,"0"0"0,-1 0 1,2 0-1,-1 0 1,3 1-106,-5 8 0,2 1-1791,-2 2 0,1 1 1701,2 1 1,1 2-35,2 0 1,3 2-39,3-1 0,3 1 192,4-2 1,4 1-199,3-4 0,4 0-12,1-3 1,4-2-22,6 28-158,12-4-201,11-8-493,15-6-382,7-11-128,-20-20 1,1-4-2696,2-3 0,-1-2 4222,3-1 0,-3-1 0,5-2 0,-8 0 1</inkml:trace>
  <inkml:trace contextRef="#ctx0" brushRef="#br0" timeOffset="30488">9950 6608 25880,'-39'-15'26,"-1"0"0,3 4 1,4 6 17,-5 17-21,3 10-23,6 1 0,6 2-45,10-1 23,5-2-12,5-1-67,2-4-146,2-2-179,8-1 46,8-2-35,12-2 135,9-3-23,5-4 23,0-1 280,-3-3 11,-7-6 45,-8-3 0,-6-7 101,-6-3-22,-5-1-23,-4-1-11,-3 4-101,-1 3 0,0 7 0,0 4-11,0 4-113,-3 5 68,0 9 56,-3 9 56,4 10-11,-1 5-34,3 4 23,6 1-34,3 0 11,4-3-11,-1-4 34,-4-6-12,-4-6-22,-2-4 79,-2-6 10,0-3 68,-3-3-11,-3-4 11,-5-1-12,-8-2-22,-1-2-100,-5-4-12,2-3-11,1-4 0,5 0-22,6-1-1,6 2-66,3 0-124,4-1-134,10-2-68,9-4-22,15-2-4356,11-2 2900,7-3-797,-26 12 1,1-1 2689,1-1 0,-2 0 0,4-2 0,-8 3 0</inkml:trace>
  <inkml:trace contextRef="#ctx0" brushRef="#br0" timeOffset="30771">10313 6190 20367,'38'24'702,"-1"0"0,0 2 0,-3 3-489,-8 3 1,-3 2-1031,0 3 0,-1 1 968,-1 0 0,-3 1-101,-3-1 1,-2 1 11,-4-4 1,-1 0-108,-3-2 1,-2-1 10,-1 27-11,-7-9 499,-6-4-544,-5-9-2039,-15 3-582,7-17 2711,-18 0 0,27-18 0,-6-4 0</inkml:trace>
  <inkml:trace contextRef="#ctx0" brushRef="#br0" timeOffset="31506">11370 6770 25308,'38'-6'258,"4"2"-247,6 1-11,6 1-11,3 1-12,2 1-234,0 0-581,-1 0 211,-5 0-561,-7 2-702,-9 1-1438,-10 3-3137,-11 2 6465,-8 0 0,-6-4 0,-2 0 0</inkml:trace>
  <inkml:trace contextRef="#ctx0" brushRef="#br0" timeOffset="31756">11439 6983 18350,'-3'1'3966,"1"0"-3069,2-1-527,41 2-135,-8-1-202,1 0 1,3 0-610,16 1 576,3-1 0,0-1-314,-2 1-749,-4-1-1043,-2 0-1468,-6 0-5692,-5 0 9266,-7-1 0,-16 1 0,-4-1 0</inkml:trace>
  <inkml:trace contextRef="#ctx0" brushRef="#br0" timeOffset="33390">13435 6476 25375,'-36'-15'4,"0"0"0,1 1 0,1 4-16,-18 16 12,1 5-11,19 2 0,2 2 0,-12 8-23,-3 7 1,26-11-35,7-1-44,7-1-89,8 5 201,13-3 28,20 3 0,6-1 17,13 4-234,-6-6 1,0 1 177,-2 0-12,-18-1 1,-3 0-34,-1 0 56,3 11 56,-29-22 22,-6 1 1,-6 0 33,-9 0-56,-7-3 332,-3-3-400,-3-1-200,2-2-572,5 0-1357,9-4-2487,10-5 4628,9-9 0,0 7 0,4-1 0</inkml:trace>
  <inkml:trace contextRef="#ctx0" brushRef="#br0" timeOffset="35893">13790 6476 24681,'14'33'123,"0"1"0,-1-2 1,0-1-124,1 10 22,1-2-22,0-5-78,-1-4-113,2-2-22,3 2 135,-6-10-224,1 0 99,-10-14 125,-2-3 56,-2-2 167,0-8 69,-4-5-91,-1-11-22,-5-8-57,1-6-21,1-1-23,4 1 33,1 3 46,3 6-46,1 7-33,4 6 45,2 6 34,5 4-35,3 3-21,3 1-23,3 7 0,2 6-34,1 9 1,-2 7 33,-1 2-23,-4 2-10,-1 9-23,-6-11 33,-3 4-44,-4-16-224,-3 2 89,0-8-45,0 0 214,0-9 178,0-2 69,0-6-125,0-8-89,0-8-22,0-11-34,0-6-45,2-6 33,2-1-44,4 1 112,4 6-22,3 9 55,2 10 1,1 10 11,-2 5-23,0 6 46,0 7 190,7 19-124,-5-1-33,7 12 22,-6-10-101,4-1-10,3-2-12,7-5-12,5-3-111,7-6-112,6-3-67,3-6 32,2-1-66,-20-5 0,0-2 247,14-5 89,5-10 33,-31-1 202,-7-4 191,-7 1-67,-5 0 100,-3 3-156,-2 2-1,-4 5 90,-1 3-201,-4 5-45,-3 2-79,-2 3-45,-2 1 12,-2 3-12,-1 5-10,1 4-12,2 2 0,4 0-23,4-1-111,2 4-101,4-6-24,0 2-21,4-5 34,4 0 33,4-2-22,3-2 201,3-3 34,-2-1 0,-1-1 11,-2-6-11,-2-1 45,-2-6-22,-2 3-1,0 0-22,-3 4 112,0 4 90,-1 1-180,-1 2 23,0 9 78,0 2 34,0 10-34,0 0-22,0 0-34,4-2-33,2-1-1,7-3-10,1-2-23,5-3-56,5-2-101,6-2-90,4-4 1,3 0-12,1-3 102,-5-7 32,-2-4-44,-3-11 146,-1-6 22,-1-5 0,-3-6 67,-3-5-267,-2-5 289,-4-8-22,-8 27 1,0 0 4,-1-1 1,-2 1 230,3-26 66,-4 14-156,-1 16 113,-1 13-203,0 9-123,-7 8 0,-5 10 22,-11 9 68,-3 15-23,-3 6 0,14-8 0,1 2-33,-1 20-34,7-21 0,3 0-11,4 10-12,8-6 224,4-6-302,10-7-123,7-7-33,7-6-2,8-6-43,6-4 156,4-4-385,1-3 340,-7-7 180,-6-7-78,-11-8 66,-7-7 23,-5-7 23,-3-6 10,-3-8-562,-1-5 590,-7 26 1,-1 1 16,1-1 1,-1 1-162,0-26 296,0 12 258,-1 16-202,-1 14-168,-1 9-67,0 11 534,-1 11-412,-4 13 35,-4 16-46,-2 6 1,-1 5 22,2-3-67,5-2 194,1-5-284,3-3-11,1-6-67,14 3-79,0-14-78,17 2-67,1-16-3449,7-3 3359,5-5-125,4-1 304,-1-3 79,3-5 22,-2-4 0,-1-6 12,-5-6 10,-7-3 57,-9-2 44,-7 0 23,-7 3 123,-6 6 3414,-3 6-3324,-3 4 238,0 4-373,-1 1-45,-4 1-22,-2 1 0,-5 0 0,0 0-33,-2 3-23,2 0 0,1 4-12,3 0 1,2 1-22,3-2-23,2 0-79,1-2-55,0 0 111,0-2-10,1 0 44,4-1 11,3 0 23,4-1 0,12-3 11,-11 0 34,6-2-23,-15 3 34,-3-1 11,0 2 0,1 0-157,2 4 67,2 6 34,6 6 34,3 8 22,5 5 123,4 2-123,1 2 22,1 2 23,0-1-45,-3 1-56,-6-5-22,-6-2-34,-6-4 22,-3-4 12,-5-4-1,-5-5 23,-4-4 23,-6-4-1,1-2 23,0-1-23,3-4 23,3-3-34,4-3-11,4-1-56,1-2-179,8-5-22,9-3 10,12-6 90,12-2-55,9-2-35,2-3 224,-1-1 23,-3-5 0,-6-3-228,-20 19 0,-1-3 312,2-2 0,0-1-79,1-3 1,1-2 50,2-3 0,-1-1-17,-2 1 1,-1-3 161,2-16 1,-3-1-135,-8 19 0,-1 0 0,0-9 1,-4 4 100,-3 4 11,-4 16-45,0 14-134,0 13 35,-10 19 54,-7 18 45,2-9 1,-1 3-604,-1 5 0,-1 2 575,0 2 0,2 2-16,2 0 0,2-1-40,3 0 0,2-2-33,3-1 0,2-1 0,2-3 0,3-1 133,3-3 0,3-2-139,15 22-11,14-8-11,6-8-191,6-6-212,1-8-629,2-5-21,-6-8-1513,-7-5-5872,-12-6 8749,-14-10 1,-8 6 0,-6-6 0</inkml:trace>
  <inkml:trace contextRef="#ctx0" brushRef="#br0" timeOffset="36066">16595 6415 24379,'54'-6'-135,"0"-1"0,1 0 1,-11 2-1,-2-1 1,0 2-542,1 3 0,0 1 0,-4 0-2389,5 0 0,-4-1 3065,0-2 0,-3 0 0,5 1 0,-11-4 0</inkml:trace>
  <inkml:trace contextRef="#ctx0" brushRef="#br0" timeOffset="36372">18245 6369 25308,'-3'48'474,"-1"0"1,2-10-1,1-1-463,4 3 1,3-2-1,8 15-11,7-1-112,-4-18 0,0 0-235,9 16 10,-10-20 1,-1-2-538,0 6-1019,-7-7-1939,-5-8-5999,-10-8 9168,-5-7 0,3-3 0,-2-1 0</inkml:trace>
  <inkml:trace contextRef="#ctx0" brushRef="#br0" timeOffset="36555">17932 6765 24995,'50'-10'-146,"0"1"0,-1-1 1,5 1-1,0 1 1,-1 1-233,-7 3 1,-2 1 0,0 1-1631,-1-2 1,0 1 0,-3-1-1372,0-2 1,-3-2 3378,-1-1 0,-4-2 0,4-1 0,-11 0 0</inkml:trace>
  <inkml:trace contextRef="#ctx0" brushRef="#br0" timeOffset="37189">18816 6524 24143,'-12'45'728,"3"-2"-638,8-13-56,1 0-34,3 0 11,3 0-22,5-2-1,2-2-111,0-2-101,-3-4-33,-2-3 55,-4-3-34,-2-4-279,-2-4-11,0-4 436,0-1 124,-3-10 10,-1-3 1,-3-12 11,3-2-112,6-17-190,6 11 55,7-7 191,5 21 146,2 5-45,5 7-79,2 2 113,5 3-68,2 1 22,1 0-44,2 0-11,-1 0-23,0 2-11,0 0 11,1 3-11,-1-1-56,0-1-101,-3-1 79,-5-1 67,-6-1-12,-9-2 46,-5-3-1,-6-5 258,-3-13-179,-2 4 89,-8-7-10,-5 9 100,-8 2 0,-4 6-67,-1 4-123,-1 3 55,1 8 46,2 5 66,4 10-33,3 4-56,6 5 1,5 1-46,5 2-44,12 13-79,5-13-12,11 9-257,6-18-392,5-3-448,6-2-1199,6-5-7523,5-3 9764,5-4 1,-26-4 0,-4-1 0</inkml:trace>
  <inkml:trace contextRef="#ctx0" brushRef="#br0" timeOffset="39939">20501 6928 25499,'39'16'45,"0"0"0,-3-1 0,-2-5-45,8-8-102,0-2 24,1-7 11,0-3 67,-4-8 33,-2-4 1,-6-5 55,-4-2 13,-5-4 144,-6 0-78,-6 4-33,-4 6 22,-3 9-12,-3 6-44,0 5-67,0 2-90,0 12 56,-3 2 22,0 13-22,1 0-11,0 1 0,3-1-23,7 0 0,7 0-178,12 0-102,8-1-112,7-1-224,4-2 23,1-4 10,-2-5 494,-3-6 123,-9-3 45,-6-4 89,-8-8 225,-6-4-191,-5-11-33,-2-5 21,-1-2-133,-1-2 10,2 2 79,-1 4-11,2 6 22,3 6-111,-3 6 10,5 4-22,-1 4 0,4 0 56,3 0-45,5 3-11,1 4 0,3 6 0,-1 2 0,1 1 0,-1 0-33,-3-1 21,-4-2-32,-5-2-169,-4-2 45,-6-2-370,-3 3 213,-1-1-213,-3 1 146,-3-4 100,-4-3 292,2-1 56,2-2 337,3-6-180,1-2-124,2-7-10,7-3-68,4-1-11,21-4-34,-3 10 34,14 0 112,-11 11-67,-1 2 34,-4 5 77,-4 4-66,-4 6-34,-5 4 34,-2-1-46,0 2-32,-1-3-12,-1-1 33,1-2-22,-1-3-11,3-3-11,2-3-202,4 0-145,4-3 89,5 0-661,6-1 359,1-1-248,3-5 607,0-4 212,-2-10 22,-4-7 213,-6-9 315,-5-7-58,-5-9-674,-5-9 401,-6 27 0,-1-2 83,-1-2 0,0-1 6,-1-1 0,0 0-291,1-1 0,0 0 95,0 1 1,0 1-69,0 1 1,2 0 5,0-7 1,1 1-6,0-13 89,2-2 113,-7 39-46,0 9-55,-1 7 406,0 2-552,-7 19 22,-4 6 157,-9 23 158,-4 6-656,12-24 1,1 2 486,-1 0 0,1 2-23,1 1 1,1 0-294,2 1 1,1 0 214,2 0 0,1 0-39,1 0 0,1-1-11,3-1 0,1 0-17,2-2 0,2 0 0,12 25-22,10-6-34,2-5-135,5-6-44,3-6-12,-9-14 1,3-3-90,15 3 229,-17-9 1,0-3-129,6-5 44,-6-4 113,-8-7-1,-5-7 905,-7-8-893,-3-20 67,-4 10 566,-3-11-443,-2 19 67,-1 8-22,-1 7-56,0 6 0,-1 3-56,1 2-10,-2 4 55,-2 6 33,0 5-56,1 6 1,2 11-79,6-8-11,9 7-68,10-11-122,11-1-2,9-3-122,4-4 45,5-5 23,2-2 16,-16-4 0,1-1 185,15-4 50,-20 0 1,-1-1 5,3-11 22,-8-4 57,-6-1 134,-8 1-1,-5 3-10,-5 4-12,-1 3-10,-1 3-80,0 2-77,-2 0 10,-3 2-21,-5 0-12,-3 2 0,-2 0 0,-1 1 0,1 0-56,-8 16 22,8 2 0,-2 20 12,12 2 22,2 8 22,3 5-10,4 4-266,3 0 243,3-1-23,-2-5 1,-3-3 33,-3-8-34,-4-5 34,-7-8 0,-2-7 11,-7-6 34,1-7-11,0-4 55,3-3 355,-4-16-388,8 0-56,-1-18-33,9 0-203,10-5-290,8-6-429,17-4 97,-11 23 1,2 1 135,5-1 0,1 1 167,2 3 0,2 0 376,0 2 0,0 2 117,-2 2 0,-1 2 62,24-9 415,-14 6 671,-13 7 102,-14 2 549,-8 5-1468,-5 1 148,-1 1-417,-4 9-11,-2 1 11,-5 9-11,-1 0-34,-1 2-247,0 11-44,6-7-123,1 6-550,10-4 483,13-7 403,-3-2 123,9-10 45,-10-7 324,-1-8-134,-4-1-78,0-9 134,-3-1-122,1-1-90,2-1-46,0 3 12,3 4-23,-1 4-22,0 5 79,-1 3-12,-1 2-22,2 2 78,3 6-11,3 5 246,13 14-122,-7-8-57,8 6-67,-13-11-11,-2-3 0,-4-3-11,-1-2-12,-4-3 0,-2-1 1,-2-2-34,1 0-45,0 0-12,2 0-144,2 0-80,6-3-67,4-3 46,7-5 22,13-2-113,10-3-399,-17 6 1,2 1-22,2-1 1,0 0 263,0-2 0,0 0 95,-3 0 0,0-1-851,22-12-3435,-9 1-44,-10 6 2442,-11 5 2297,-12 6 0,-6 3 0,-5 3 0</inkml:trace>
  <inkml:trace contextRef="#ctx0" brushRef="#br0" timeOffset="40184">22265 6574 26440,'50'-24'-3563,"0"5"-728,-10 19 4291,-8 0 0,-15 0 0,-8 0 0</inkml:trace>
  <inkml:trace contextRef="#ctx0" brushRef="#br0" timeOffset="41773">13411 7672 24827,'19'42'48,"0"1"1,0-1-1,-1-1-31,-4-6 0,0-1-17,-1 0 0,0 1-6,4 9 1,0 0-2149,-5-13 0,-1-1 2103,4 7 1,-1-3-39,3 0 881,-4-9-915,-2-9 123,-6-10 78,-1-4-111,-4-22-102,-1 0 3460,-3-18-3381,-1 2-11,-1-3-56,3-3 67,1 2 56,2 3 0,0 8 11,3 8 0,1 7 23,4 5 55,8 5-78,-2 2-22,7 8 22,-3 5-11,2 9 0,0 5-11,-2 2-11,0 1 22,0 2 0,10 14-56,-7-7-292,8 18-10,-17-27-797,-2 6 774,-8-23 381,-1-2 236,-1-9-46,0-9-168,-3-7-10,0-12 111,-2-5-123,2-3-34,1-13 68,11 17 135,3-7 435,30 23-133,-7 7-135,16 5-156,-17 15-102,-5 6 56,-5 10-89,-5 7 0,0 4-34,-2 3-11,3 17-414,-5-16-684,0 8-1502,-5-24-5277,2-7 7877,5-9 0,-7-5 0,0-4 0</inkml:trace>
  <inkml:trace contextRef="#ctx0" brushRef="#br0" timeOffset="42227">15326 7868 24311,'-34'13'-49,"-1"0"1,-4 5 0,4 2-132,5 10 57,-7 9-68,18-11-223,5-2 179,7-1-68,6 12 303,10-11 0,6 9 56,9-13 168,5 0-78,1-2-23,-2-1-89,-2-2-12,-6-1 34,-7-3 90,-6-2 22,-5-3 190,-2-1 360,-13 0-461,-1-5-66,-14 2-147,-1-4-21,-3-1-23,-2-3-135,-2-3-492,1-5-1491,3-2-6263,4-4 8381,10-3 0,8 8 0,6 3 0</inkml:trace>
  <inkml:trace contextRef="#ctx0" brushRef="#br0" timeOffset="42408">15480 8157 25073,'30'4'-1647,"-10"-5"0,-14 8 0</inkml:trace>
  <inkml:trace contextRef="#ctx0" brushRef="#br0" timeOffset="42800">15911 8406 22989,'39'-23'440,"0"0"1,-3 2 0,-5 1-273,4-4 56,-8-1-156,-4-1-12,-6-2 112,-6-1 44,-4-3-100,-4-1 12,-2-2-1,-1 1-101,0 2 24,-3 4-24,1 8-11,-3 8 1,2 6-12,1 5-56,1 1-12,1 7 68,-1 7 44,1 10 69,3 10-34,12 19-79,2-9-12,11 11-44,-3-20-247,3-3-313,-1-7-359,-3-3-1568,-7-6-3418,-7-3 5961,-6-4 0,-4-4 0,0-3 0</inkml:trace>
  <inkml:trace contextRef="#ctx0" brushRef="#br0" timeOffset="43045">16263 8129 23986,'36'-11'678,"1"0"0,22-8-263,-44 16-213,-7 1-1,-4 1 1,-3 0-449,-1 0-448,0-2-615,-4-1-2915,-3-5 4225,-2-1 0,3 4 0,2 0 0</inkml:trace>
  <inkml:trace contextRef="#ctx0" brushRef="#br0" timeOffset="43842">18359 8434 26026,'5'-31'207,"1"0"0,3-19-140,-14 41-22,-10 4 0,-11 2-11,-13 5-1,-5 9 12,1 6-23,4 10 1,9 5 44,8 2-33,9 0-23,8 0-11,2-4-11,3 0-1,7-4-122,16 6-12,4-13-55,14 2 22,-3-15 11,1-2 0,-1-3 123,-4-6 45,-5-5 0,-5-9-23,-7-7 12,-4-8 11,-5-4-56,-5-2 56,-1 4 0,-2 1 0,0 18 0,0 2-33,0 15-69,-3 13 102,-1 11 46,-4 19 77,2 13-39,3-25 0,1 1-382,0 1 0,1 1 331,1 0 1,-1 1-1,1-1 1,0 0-17,0-1 0,0-1-12,0 0 1,0-1 5,0 27-11,-1-7 0,-6-7 0,-5-7-11,-7-9 0,-6-6 11,-4-7 33,-25-6-33,11-5 23,-15-8-12,21-5-11,7-7 0,5-3 22,8-1 720,7 1-731,4 2 0,4 1 1,8 0-12,7-1 0,14 1 0,12-2 0,10 1-213,6 1-393,6 1-1921,-17 3 1,1-2 2526,-11 3 0,-2-1 0,1 1 0,-5 1 0,-3-3 0</inkml:trace>
  <inkml:trace contextRef="#ctx0" brushRef="#br0" timeOffset="44579">18591 7943 26373,'10'-18'-11,"3"11"11,2 25 0,2 11 0,1 4 0,-1 2 0,3 1 0,-2-1-67,2 1-68,-1-4-89,-1-1-45,-1-6-45,-2-3-403,0-5 538,-4-8 179,-1-2 146,-4-14-1,-3-7 79,0-9-67,-2-7-23,0-5-66,0 0-35,2-1 12,2 2 0,8-2-34,-4 14 23,5 1 22,-6 17-56,-2 3-56,1 11 56,0 9 22,1 15 0,1 7-22,2 4 12,-1-2-24,1 0 12,-1-6-436,3 4 111,-4-17 235,0 0 90,-7-19 11,0-3 90,-1-4-56,0-9-45,0-6-22,-1-12 22,0-5 0,0-4 0,0-5 0,5 1-68,4 0-144,9 6 88,2 7 35,3 12 66,-1 8 23,6 19 34,-8 9 134,3 16-56,-10 7 67,-2 6-67,-2 2-67,-1 0-45,-4-17 0,-1-1-325,1 18-347,-2 11-672,-2-20-7094,-2-3 8438,1-2 0,-1-18 0,0-5 0</inkml:trace>
  <inkml:trace contextRef="#ctx0" brushRef="#br0" timeOffset="44827">19176 8651 25813,'47'-5'115,"1"0"1,-9 1 0,-1 1-211,2 3 0,-2 3-488,20 2-549,-19 1 1,-2 1-2040,12 6-6152,2 3 9323,-36-3 0,-10-6 0,-5-2 0</inkml:trace>
  <inkml:trace contextRef="#ctx0" brushRef="#br0" timeOffset="45050">19160 8928 21398,'-7'1'3406,"1"0"-2980,6-1-146,43-1-145,-11-1-118,3 1 0,2 0-423,13-2 406,5 1-11,2 0-304,3 1-379,1-1-628,0 2-2006,-2-1-6410,-3 1 9764,-2 0 1,-25 0-1,-6 0 1</inkml:trace>
  <inkml:trace contextRef="#ctx0" brushRef="#br0" timeOffset="45351">20446 8429 25107,'-5'38'489,"1"1"0,-1 0 1,1-1-345,-1-4 1,0-1-344,1 1 0,1 1 259,0-2 1,2 0-34,0-1 0,0 0-16,1 26-12,0-5-90,0-3-191,0-6-1,0-2-1152,0-7-3569,-3-5 5003,-7-8 0,4-10 0,-3-6 0</inkml:trace>
  <inkml:trace contextRef="#ctx0" brushRef="#br0" timeOffset="51353">2117 9205 22720,'-15'-55'1871,"2"10"-1624,13 36-113,0 3-55,0 5-79,0 0 184,0 27 1,-1 21-45,-1 1 1,-1 5-93,0 2 1,0 5 0,0-3-342,0-10 1,-1-2-1,0-1 299,-1 17 0,-1-5 5,2-22 0,-2-1-11,-3 17 0,0-1 0,-2 8-6,2-16 1,1-5 5,1-12 22,1-7-22,1-5 0,3-4 0,0-4 0,2-2 821,0-1-821,5-1 45,9 0-45,14-5 34,17-4-34,12-5-17,-23 7 0,1 1-78,2-1 0,0 1-432,1 1 0,0 1 129,-1 1 1,0 0-365,-3 1 0,0 1-2051,27 1-3671,-10 0 6484,-10 0 0,-19 0 0,-8 0 0</inkml:trace>
  <inkml:trace contextRef="#ctx0" brushRef="#br0" timeOffset="51869">3024 9709 24008,'-2'-54'1390,"-7"11"-1289,-9 38 11,-13 4 124,-9 12-57,-5 5-90,-1 14-598,2 4 520,7 2 130,6 0-118,7-2-46,7-1 23,7-6-33,5-2-57,3-4-145,2-4-90,5-2 379,5-5-580,25-3 257,-4-4-191,16-7 415,-14-6 0,-2-7-33,-6-7-23,-10-3 45,-5-4 45,-7 1 22,-2 2 0,-3 3 45,-4 5 34,-1 6 268,-7 6-211,6 4-24,-1 3 246,6 9-66,2 4-46,1 10-100,9 4-56,5 5-101,13 0 0,7 0-157,7-4-459,5-2-247,2-5-672,1-4-795,-2-5-662,1-6-1680,-2-2 4672,1-3 0,-21 0 0,-6 0 0</inkml:trace>
  <inkml:trace contextRef="#ctx0" brushRef="#br0" timeOffset="52397">3501 9769 20580,'-12'-51'2913,"-2"11"-2577,-6 37 90,-3 7 224,-16 20-527,10-2-67,-6 15-45,15-3-11,9-11-44,2 4-136,7-13-223,2-2 34,0-2-170,3 0 103,4-3-226,5-2 304,4-3 201,2-1 146,-1-4-34,1-5 45,-4-8-11,-2-4 11,-3-4 67,-3 5 34,-3 4-12,-2 7-55,-1 5 33,0 2 23,0 12 403,0 8-179,-1 18 11,-2 11-146,-1 7-123,0 6 157,2-29 0,1 1-360,0-1 0,1 1 147,-1-1 0,1 1 0,0-1 0,0-1 0,1 28 22,3-7-10,0-9 10,2-10-22,-4-11 22,0-7 57,-2-7 167,0-2 124,-14-4 47,-2-4-417,-17-6-22,1-5-124,0-7-358,4-4-706,8-4-751,8-6-2700,8-7 4661,16-9 0,-9 21 0,9 3 0</inkml:trace>
  <inkml:trace contextRef="#ctx0" brushRef="#br0" timeOffset="52810">3754 9711 23908,'11'46'78,"3"3"-78,5 3 0,2 1 0,1-4 0,-1-6 0,-2-7-11,-4-7 22,-6-7-11,-4-5 0,-3-5 0,-2-3 45,-6-3 11,-7-1-33,-12-4 10,-24-2 1,10-7-34,8-3 0,2-3-78,3-12-169,3-14-437,18 6-156,15-1-124,11 1-347,18 4-622,13 8-107,-21 13 1,0 3-680,4 1 0,0 1 2719,2 2 0,-2 0 0,7 0 0,-9 2 0</inkml:trace>
  <inkml:trace contextRef="#ctx0" brushRef="#br0" timeOffset="54302">4492 9864 23426,'-46'10'485,"0"-1"1,9-1 0,3 2-363,4 6 0,3 2 11,-7 10 12,7 0-68,5-2-66,9-2-12,6 0-12,4-5-10,2-1-56,2-3-796,23 3-3146,8-10 3673,12 2 213,-5-13-34,-12-4 33,-5-6 135,-4-7 34,-5-3-1,-2-5 12,-3 0 3459,-1-1-3078,-3 1-213,-1 11 45,-2 3-68,-1 11-33,0 3 112,-6 8-112,-4 4-113,-5 11-10,1-1-34,4 3 0,6-3-11,2 0 0,2-3-79,8-1-112,4-3-44,10-2-23,5-2 56,4-4 56,3-2 56,-2-3 101,-4-1 34,-7-1-34,-6-6 11,-3-3 56,-2-8-44,3-13-1,-4 6 23,3-5 79,-4 14-12,-1 5-90,1 4 34,-1 3 34,3 2 33,0 2-45,1 6-11,2 5-44,0 7 10,9 13 1,-4-8-34,7 6-22,-6-13 10,-1-3-10,-4-2-79,-2-4-89,-6-2-169,-2-3 224,-3-1-559,-1-15 100,2-2-1367,9-33 875,2 14 279,13-12 605,-2 21 202,4 9 493,1 8-146,-1 6 102,0 2-69,-2 2 573,7 7-639,-7 0-68,7 5 79,-7-3-258,2-1-67,-1-1 0,2-2 0,-4-2-101,0-3-56,-4-1-67,-1-1 202,-2-1 44,0-10-22,-8 2 0,-2-9 68,-7 5 223,-1 0-269,0 2-11,-1 1 45,-1 4-33,0 1-23,-2 3-23,3 1 23,-3 1 494,-8 15-315,-1 0 224,-6 18-190,5-1-11,2 5-101,5 5 100,3 3-495,4 4 418,4 2-91,0 0-89,2-2 56,-1-5 11,-3-6-11,-3-4 11,-11-7-22,-25 0-12,-2-11-10,-19-4 22,14-9-1,6-6 1,7-4 515,10-6-549,11-5-97,5-4-160,14-1-180,27-15 45,4 8 207,-8 10 0,3 0-80,-5 6 0,1 0 46,2 0 1,1 0-23,1 1 0,0-1 258,1 1 0,-1 1-101,-3-1 1,0 1-29,-2 1 0,-1 0-156,22-10 77,-7 0-123,-7 1 91,-6 1 122,-2-5 79,-13 8 67,-2-3 582,-12 9-117,-7 4-342,-5 3 168,-8 1 157,-5 2-168,0 8 292,2 4-191,4 9 156,5 4-10,5 1-157,4 0-180,5-2-78,8-3-100,9-2-24,16-5-256,14-3-2058,10-3 1177,-25-6 1,0 0-1306,-1-1 0,1 0 2454,27 0 0,-28-1 0,-10 0 0</inkml:trace>
  <inkml:trace contextRef="#ctx0" brushRef="#br0" timeOffset="54543">6302 9554 23292,'-14'39'134,"1"0"0,0-1 1,3-3-124,1 12-22,2 1-269,2 0-639,2-3-919,2-3-1512,0-4-5670,1-8 9020,3-4 0,-3-14 0,3-3 0</inkml:trace>
  <inkml:trace contextRef="#ctx0" brushRef="#br0" timeOffset="59372">6199 9645 21510,'-35'0'1658,"5"4"-1467,20 14-79,3-1-67,2-1-157,3 5 0,3-8-370,8 1-258,4-10 370,10-3-437,4 0-245,10-6 727,-11-2 123,0-6 314,-15-10 135,-6 6 133,-5-3 214,-8 13-190,-7 4 268,-6 6-146,-3 7-155,-2 6-114,5 8-173,11 11 0,6 3-274,6-6-12,2 4 0,6-6-89,15-20-34,2-3 112,12-4 235,-8-7 34,-5-7-44,-14-8 10,-21-8-22,-8-3-448,-14-3-393,-9 0-772,0 3-3844,5 2 5457,13 5 0,11 11 0,8 3 0</inkml:trace>
  <inkml:trace contextRef="#ctx0" brushRef="#br0" timeOffset="59687">6913 9635 22227,'42'-5'89,"0"0"1,3 1 0,1 1-96,-3 5 0,1 2-1660,4 0 1,1 0 1553,0 2 0,0 0-426,-1 1 1,0 1-113,-1 0 0,-1 0-196,-4 0 0,-2 1-918,-6-1 1,-3 0 1763,12 6 0,-22-7 0,-14-3 0</inkml:trace>
  <inkml:trace contextRef="#ctx0" brushRef="#br0" timeOffset="59936">7118 9756 24076,'-14'40'500,"1"1"1,0-1-1,3-2-398,1 22-102,4 0-12,2-4-123,3-2-369,0-7-246,0-3-886,1-4-505,3-3-1052,4-5-6638,5-7 9395,6-10 0,-8-8 1,0-5-1</inkml:trace>
  <inkml:trace contextRef="#ctx0" brushRef="#br0" timeOffset="60418">7391 9719 24625,'-18'43'227,"-1"-1"1,3-1 0,4-1-183,8-7 0,3-1-40,-1 0 1,2 0-6,2 29 0,7-5-22,4-5-57,8-7-111,2-5-1,2-4-156,-2-8-325,0 1 392,-9-12-258,-3-1 460,-8-12 66,-2-8 12,0-9-33,-1-8-68,0-8 101,0-1 11,0-1-11,1 3 0,4 3 0,2 6 67,3 6 191,-1 6-79,0 4-33,1 3 380,7 13-368,-3 1-13,9 14-66,-6-3-79,3 2 0,0-1 0,1 0-336,1-1-729,2-2-1512,1-3-2645,1-2 5222,2-4 0,-12-7 0,-3-3 0</inkml:trace>
  <inkml:trace contextRef="#ctx0" brushRef="#br0" timeOffset="60588">7997 10282 22687,'0'0'0</inkml:trace>
  <inkml:trace contextRef="#ctx0" brushRef="#br0" timeOffset="62673">1663 8959 21051,'-35'39'2554,"5"6"-2268,19 5 0,5 6-337,-1-4 1,1 1 229,0 7 0,1 1-696,1-18 1,1 0-1,1 1 573,1 3 0,-1-1 0,2 1-30,-1 2 0,0 0 1,0-1-5,1 2 0,0-1 1,0-1-23,1 0 0,0-1 0,1 0 7,0-4 1,0-1-1,1-1-238,3 14 0,0-2 231,2-8 0,0-2 0,-1-7 0,0-2 33,1 1 1,0-2-12,0 9 174,1-3-196,-6-26 1365,-1-5-1387,1-4 1146,0-1-1236,3-2 67,6-1 0,10 0-33,13 0-1,13-2 57,14-2-6,-26 0 0,3 1-452,4-1 1,3 0 468,4 0 0,2 2 5,6-1 1,1 1 5,-17 2 0,0-1 0,1 1 7,2-1 0,0 1 1,1 0-970,0 0 1,1 0-1,1 0 962,0 0 0,1 0 0,1 0 0,-1 1 0,1 1 0,0 0-461,1-1 1,1 1 0,0 0 460,1 1 0,-1 1 0,1 0-34,0-1 0,1 1 1,-1 0-27,2-1 0,-1 1 1,1-1 40,0 1 0,0 1 1,1-1-31,0 0 0,0 0 1,0 1 25,0 0 1,0 0 0,3 0-4,1 2 1,3 0 0,1 0 0,-3 0-287,-13-1 0,-1-1 0,-1 1 0,3 0 298,10 1 0,4 1 0,-1 0 0,-5-1-9,-1 1 1,-5-2 0,0 1-117,0 0 0,-2-1 1,0 0 115,-2 0 1,0 0 0,-1-1 454,-3 0 0,-1 1 1,3-1-460,11 1 1,3 0 0,-3 0 22,-12-2 0,-3 0 1,2 0 149,10 1 0,3 0 0,-5-1-230,5 0 0,-2-1-6,0 0 1,-1 0 16,1 0 0,-1-1-45,0 1 1,0-1 61,0 0 0,0 0-28,0 0 0,0 0 0,-1 0 0,0 1 84,-2-1 0,0 2 534,-2-1 1,0 0-535,-2 1 0,0 0 0,-1 0 0,0 1 16,0-1 1,-1 1 11,2 0 0,0 1-6,1-1 1,0 1-6,1 0 0,0 1-1,-1 0 1,1 0-17,-2 0 0,1 0-6,-2 0 1,1 0-1,-1-2 1,-1 0-1,0 0 1,0-1-1,-1-1 0,-1 0 0,-1-1 1,-1 0 5,-3 0 0,0-1 0,-4 0 0,0 0 1419,26 2-1386,-6-1-10,-5 1 383,-4-1-350,-3 0-11,-2-1-632,12-2 1,0-1 675,-3-5 173,1 2 1,-3-2-129,-22-8-100,0-3 67,-2-4 31,4-7-64,0-6-57,6-8-261,3-10 250,-18 23 0,0-2 1075,-1-5 1,-2-3-1177,-1-4 1,-3-3 32,-1-4 1,-1-2 5,-4-4 1,-1-1-860,0-2 1,-2-1 724,-3-1 0,-3 0 50,0 1 1,-2 1-479,-2 2 0,-2 2 539,-1 3 1,0 2 67,1 5 1,0 2-7,1 5 1,0 1 22,3 6 0,0 2 234,-2-21-234,3 11 740,4 8-729,0 7 1565,2 4-1598,-5-1 1341,-1 8-1386,-6-2 127,-4 8-138,-10 0 33,-12-1 45,-12 0-277,20 3 0,-2 0 277,-3 0 0,-1 1 0,-2-2 0,-2 0 0,-1 0 0,-1 0-361,-2 0 0,-2 0 395,-1-1 0,-1 0 10,0 1 1,-4-1-987,1 0 1,-5 0 0,3 0 978,11 3 1,0-1-1,-1 1 30,-14-3 1,-4 0 0,4 1-5,11 3 1,3 0-1,-1 0-22,-2-1 0,-1 0 0,-1 1-359,-1 0 1,-2-1-1,1 1 336,-2-1 1,-1 1 0,1-1-4,-2 1 0,-1-1 0,1 1-288,-1 0 0,0-1 1,0 1 275,0 0 1,1 0 0,-1 1 14,0-1 1,1 0 0,0 1-19,0 0 0,1 1 0,0-1 3,1 1 1,0 0 0,1-1-4,0 1 0,1 0 0,0 0-143,1 0 1,1 0-1,0-1 143,2 1 0,0 0 0,0-1 0,1 0 0,0 0 0,0 0 4,0 0 0,0-1 0,0 0-1,0 0 1,0 0 0,-1 0-1,0-1 1,0 0 0,0 0-1,0 0 1,0 0 0,-1 0 7,1-1 0,-1 0 1,1 1-5,0-1 1,0 0-1,0 0-7,1-1 0,0 1 0,0-1 7,1 0 1,2-1 0,-1 0 14,-18-2 0,2-1 523,2-1 1,1 1-541,3 1 1,1 1 5,1-1 1,1 1-453,-1 0 1,1 0 440,-1 1 0,1 1 0,-2 0 0,-1 1 246,0 0 1,-1 0-242,-2 1 1,0 1 0,-1-1 0,-1 2 91,-2-1 1,1 1-110,-1 1 1,0 0 11,1 0 0,0 1 76,2 0 0,0 0-76,2 1 0,1 0-11,1 0 0,2 0 22,1 0 0,1 0-17,2 1 1,1-1 10,2 1 1,1 0-1,2 0 1,1 1-6,3 0 0,1 0 1072,2 1 0,2 0-1083,-25 2 11,7 3 0,4 0 0,2 1 0,-1 0 11,0 3-11,0 0 0,2 0-11,3 1 11,5-2-23,8-2 865,5 0-876,9-4 1199,3 0-1199,5-2 1007,2-1-1220,1 0 161,1-1-3310,0 1 999,1-1-1985,4 1-2396,4-1 6778,9 1 0,-7-2 0,1 0 0</inkml:trace>
  <inkml:trace contextRef="#ctx0" brushRef="#br0" timeOffset="66433">11489 10017 23224,'-27'-29'370,"0"0"0,2 3 0,-1 5 100,-29 9-212,5 7-135,14 1 0,-3 3 118,-7 13 1,1 6-97,9-7 1,-1 7-16,-9 16 1,-4 11 0,8-1-109,10-6 1,5 3-112,-2 1 0,0 4 1,8 0 99,13 13 0,11-1-439,2-14 1,4 1 427,3 11 0,8 0-79,7-15 1,7-2 0,-2-3-12,-1-2 0,0-2 34,0-1 0,2 1 0,-1-7-186,24 1 208,-20-15 12,2-7 11,-22-15 130,-7-22-713,-5-22 314,-7-4 140,2 26 0,-1 1 789,-2-16-1008,5-10 258,11 19 101,8-3 45,13 26 45,9 8 134,7 5 23,3 6-57,3 11 23,-2 10-470,-2 12 313,-26-16 0,-2 1 11,18 22-33,-7-1-267,-10-3 233,-9-3 0,-9-4-67,-3-3-235,-3-2-337,-4 0-224,1-1-2397,-3 4-6120,2-3 9380,2 0 0,2-12 0,0-5 0</inkml:trace>
  <inkml:trace contextRef="#ctx0" brushRef="#br0" timeOffset="67580">13876 10213 24726,'-34'22'897,"-2"5"-595,-1 14-106,5-5 0,-1 3-146,7-9 1,-1 0-1114,-9 12 1,0-1 1062,10-12 0,1 0 0,0-1 0,2 1 302,0-1 1,2-1-343,1-1 1,2-1-230,-14 18-984,6-3-933,12-16-3001,3-7 5187,11-12 0,0-5 0,0 0 0</inkml:trace>
  <inkml:trace contextRef="#ctx0" brushRef="#br0" timeOffset="67860">13421 10177 25566,'15'44'254,"0"-1"0,7 14 0,2-3-221,-8-20 1,1-1-1006,7 12 1,1-3 982,-5-14 1,0-2-12,0-2 0,2-1 489,20 17-534,-2-7-190,6 3-1389,-13-10-1043,-5-2-4359,-17-13 7282,-10-6 0,-1-4 0,0 0 0</inkml:trace>
  <inkml:trace contextRef="#ctx0" brushRef="#br0" timeOffset="69572">15247 10372 25275,'16'-30'168,"-3"4"-56,-13 19-11,-4-2-34,-7 0-33,-9 0 78,-12 4 0,-2 4-67,-11 8-23,8-1 1,1 5 21,-1 20 35,6 5-34,7 2-34,8 1 0,8-2 0,4-2-11,7-2 0,6-3-45,6-4-156,23 4-34,-2-12 55,14 2 56,-9-15 57,-2-2 56,11-6-34,-19-6 23,4-8-90,-19-20 11,-8 5-11,-2-12 56,-6 18 56,0 5-34,0 9 12,-2 6-12,-2 3 34,0 13 101,-1 6 22,2 16 45,1 8 0,2 6-56,7 4-393,4 6 303,-1-26 1,1 1-1660,1 1 1,0 1 1636,-1-1 0,0 0-242,6 27 220,-8-6-24,-5-12 24,-15 3 33,-4-15 222,-13 3-211,-3-13 3263,-4-4-3273,-3-3-12,1-3 334,4-3-356,8-4-56,8 0 44,8-2-44,5-1-281,5-8 158,11-7-1,11-12-78,15-7 50,-14 15 0,1-1-218,3-2 0,0-2 167,3-1 1,0-2 82,-3-2 0,2-4 1,-3 1-719,3-7 1,-1-2 945,-5 5 0,1-4 0,-4 1 266,0-9 1,-3 0-721,1-4 0,1 0 558,0-2 0,-1 0 224,1 2 1,-2 2-141,-2 5 1,-3 1-115,-2 7 0,-2 3 299,2-18-134,-7 18-34,-3 14-145,-1 12 1519,0 6-1609,0 12 1336,-4 13-1045,-6 20-151,0 5 0,0 5-496,3-11 1,0 1 389,-1 17 0,1 0-12,5-17 0,1-2-22,0 0 0,1-1-275,0-1 0,0 0 264,0-2 0,0-1-99,2 0 0,-1-1-8,1-2 1,-1 0-3152,4 27 2888,0-8 23,-2-6 641,1-11-698,-2-7 659,1-10-300,-2-7 324,-1-5-222,0-7 3368,0-8-3414,0-22 11,0-1-11,0-16 12,0 8-12,0-1-23,2-1-10,7 1-91,7 1 79,14 3 23,6 6 10,9 3-388,3 6 389,5 5 33,0 4-1,-1 6 46,-7 3 1,-8 4 44,-13 11 101,-12 5 134,-7 14-146,-17 3 400,-6 2-433,-16-2-45,-7-1-100,-7-3-470,-5-2 413,-3-1-391,0-4-752,3-4-2543,10-5 3720,11-6 0,16-4 0,8-2 0</inkml:trace>
  <inkml:trace contextRef="#ctx0" brushRef="#br0" timeOffset="69741">16471 10601 18451,'0'0'0</inkml:trace>
  <inkml:trace contextRef="#ctx0" brushRef="#br0" timeOffset="70708">12630 11371 22687,'-40'39'605,"1"-1"0,1 0 0,5 0-432,14-4 1,3 0-475,0 1 1,2 1 401,3 0 0,1 1-68,3-2 1,2 0-12,2-1 1,2 0-23,1-1 0,2-1 0,9 28-179,4-21 0,3-1-684,16 14-247,-11-20 1,2-3-2992,11 1 4167,1-7 0,-17-12 0,-3-5 0</inkml:trace>
  <inkml:trace contextRef="#ctx0" brushRef="#br0" timeOffset="71503">12661 11850 24289,'31'-24'56,"0"0"0,-2 2 0,-4 8-22,-2 25-23,-1 10-11,-1 12-11,-2 6-1,-4 5-21,-2 0-79,-3-2-5761,-2-6 5693,-2-4 1376,-1-6-1465,-2-5 815,-2-3-871,0-6 112,-1-3 134,0-4 3471,0-3-3313,0-2-56,-1-7-12,-4-5-11,0-11-22,-3-9 22,2-5-56,2-5 32,1-2 24,2 1 0,1 2 12,3 5 89,4 9 45,3 5 22,4 9 33,0 6-55,1 4-12,1 3 34,2 7-112,2 4 12,3 10-57,2 3-11,-1 3 0,0 0 0,-2 0-11,-4-2-68,-4-2 12,-4-4-101,-5-1-56,-3-3-11,-2-1 22,0-3 112,-5-2 101,-2-3 23,-6-3 44,-6-7-67,6-7 22,-4-8-11,10-9-22,4-4-11,1-5 11,2-1 11,6 2 0,3 4 78,7 5 146,3 9 112,-1 6-78,0 7-1,-2 4 13,0 10-24,-2 5-78,0 14-67,-2 4-68,1 17-33,-3-12-11,0 8-224,-3-18-482,0-3-763,1-3-1746,0-3-6231,2-5 9457,0-4 0,-3-5 0,-2-2 0</inkml:trace>
  <inkml:trace contextRef="#ctx0" brushRef="#br0" timeOffset="72754">13506 11766 24905,'0'36'246,"0"-2"-223,0-8-23,2-3 0,4 0-146,4-4-100,3-1-79,0-3-112,3-2-56,-1-3-134,3-4 55,0-2 202,-1-3 146,0-1-123,-1-6 224,-1-5 111,-1-11 24,-2-3-12,-3-4 89,-3 1 225,-4 1 156,-1 5 102,-1 7-146,0 7-236,-1 5 393,-3 6-90,-1 8-191,-5 6-89,3 8-22,0 2-68,5 0-67,0 1-23,2-1-33,2-1 0,7-1 0,4-2-11,8-3-190,5-3-23,4-4-90,2-5-89,4-3-1,2-4-134,0-2-10,-2-6 200,-6-5 191,-7-10 78,-9-7 57,-7-8 22,-4-8 0,-3-8 45,0-8-237,-1 28 0,0-1 422,-1-1 0,0 0-197,0 0 1,-1 0 437,-2-24 246,0 5-448,1 26-247,-3 8 57,0 21 167,-6 10-44,-3 8 67,-1 14 33,0 6-134,4 7 12,3 2-46,5 4-72,3-16 0,2 1-62,4 18 0,-1-21 0,2 0-12,9 8-10,4-3-180,4-5-67,2-4-202,5-6 102,1-4 416,4-6-361,3-3 79,1-6-45,1-3-34,-1-3 158,-5-8 88,-7-7 68,-6-13 68,-8-9-1,-5-8 78,-4 5 1,-2-2-6,0 8 0,-1-2-321,0-12 1,0-2 213,1 12 1,-2 1-445,0-1 1,-1 1 516,0 1 1,-1 1-57,-1 0 1,-1 2-165,-4-26 226,2 5 12,3 14 88,2 10 12,2 13 299,0 10-456,0 9 1079,0 19-743,-2 31 1,0 8-326,0-20 1,-1 0-104,1 7 1,-1 4-1,0-5 42,0-7 0,-1-4-1,2-1 1,-1-1-17,1 27 0,0-8 0,2-7-11,0-7-56,5-7-90,1-6-448,15 1 145,-1-11 24,10 0 406,-4-11-475,15-3 180,-10-8 101,8-4 146,-18-9 78,-3-2 11,-4-2 213,-4 1 90,-4 5 55,-3 5-10,-1 8 56,-4 8 178,-5 10-278,-4 10 66,-3 6-135,2 2-156,5-1-68,4-2-22,2-3-45,1-3-235,5-1-482,3-2-1277,8-2-2354,1-3 4393,3-6 0,-9-2 0,-2-5 0</inkml:trace>
  <inkml:trace contextRef="#ctx0" brushRef="#br0" timeOffset="72921">14769 11809 26160,'0'-53'-134,"0"12"-897,0 40-919,-1 5-1310,-5 6 3260,-21 15 0,15-11 0,-13 5 0</inkml:trace>
  <inkml:trace contextRef="#ctx0" brushRef="#br0" timeOffset="74113">14246 11771 19695,'47'-17'-75,"1"-1"0,-2 3 0,-2 3-574,18 3-135,-3 2-937,-24 3 1,-2-2 959,11-4 761,4-3 101,-25-3 2251,-4-3-1018,-4-4-79,-2-2 986,-1-8-1233,-4 10 785,0-3-1221,-5 17-281,-2 4-202,0 4 180,-1 14 236,0 10-214,0 23-67,0 13-1015,0-23 0,0 1 802,0 4 0,0 1-11,0 2 0,0 1 0,0 1 0,0 1-555,1-1 0,1 0 482,-1-1 0,2 1-267,0-4 0,0 0 183,1-3 0,-1 0-293,1 6 0,0-1-155,0 13 22,0 3 1608,-1-34-1272,0-10 1477,0-9-1051,1-4 488,0-7-544,-1-7 75,1-8-52,-3-9 22,3-6-11,-2-6-1,3-7-77,1-5 22,1-4-67,4 2-23,4 4 11,2 8-33,2 11 11,1 9 0,2 9 23,-1 6-23,1 4-23,-1 2 12,-2 2 0,-3 7-12,-6 3-10,-5 7 33,-6 4 22,-12 0-22,-7 3 0,-13-1-33,-1 0-12,-3-4 0,1-3-23,4-4-77,8-4 66,6-2-55,9-4-516,8-2 460,13-4-23,10-4-549,34-12 213,-7 1 291,-14 5 0,1 0-246,20-8-793,-2-2 1163,1-2 134,-27 3 0,-3-2 101,8-20 638,-16 14 1,-4-3-550,-5-24 382,-2-4-180,-3 0-11,-2 3-44,-1 6-46,0 8 90,0 7-213,-1 9 257,0 8-155,-1 9-158,0 5-90,-2 5 292,-5 9 22,-6 13 22,-4 16 1,0 16-237,9-22 1,2 1-62,1 0 1,2 1-34,2 0 0,1-1-28,-1 27 0,4-6 0,5-10-34,5-6-167,6-7-35,5-5-123,1-7 79,3-4-179,2-4 146,2-6-35,1-2 10,0-2 260,-3-5-34,-5-5 112,-6-6 22,-7-4 1,-3 2 582,-4 2-303,-1 9-156,-1 1 78,-1 6 672,-2 15-582,0-1-56,-2 16-123,1-7-113,2 1-22,1-2-101,0-2-460,4-3-301,4-4-863,5-5-2085,6-3 3810,1-3 0,-8-2 0,-2 0 0</inkml:trace>
  <inkml:trace contextRef="#ctx0" brushRef="#br0" timeOffset="74263">15600 11781 25364,'-18'-35'-1390,"4"12"1,14 34 0,1-2 0</inkml:trace>
  <inkml:trace contextRef="#ctx0" brushRef="#br0" timeOffset="75926">16108 12010 25869,'-32'-3'89,"1"-1"1,-25 5-34,20 8-56,7 6 11,5 3-11,7-2 0,5 2-44,5-2-46,4-1-201,2-1 122,5 0-189,6-2-46,7-1-44,8-2 123,2-3 224,1-3 101,-4-1 0,-2-2 0,-4-4 0,-3-4 0,-2-5 11,-1-3 12,-4-2 22,-1 2 67,-5 2 123,0 4-33,-2 3-45,0 4-56,0 2 134,-5 1-90,0 2-100,-5 3 11,3 3 0,3 3-45,2 0-11,2 0 0,0 0-67,8 3-146,1-6-55,8 2 32,1-6 12,2-2 135,3-1-91,-1-1 158,1-5 10,-4-3 12,-1-9 0,-1-5 12,1-6-1,0-5-11,2-8 90,-2-7-231,-2-9 247,-8 24 1,-2 0-7,0-2 1,0-1 44,-1 0 1,1 0 5,0 2 1,0 1-96,7-23 145,-1 10 114,-2 16-114,-5 11-100,-2 9-34,-2 5 56,-12 24 23,-1 5 22,-10 23-90,6 3-164,4 3 119,6 6-21,2-3-1,4 0-22,1-5-23,6-4-100,2-6-79,7-4-90,2-8-100,4-6-12,2-7-78,1-4 169,0-7-394,3-3-21,-6-15 560,-4 1 619,-8-15-417,-6 4 201,-3 0 168,0 2 213,-1 5-123,0 6 22,0 4-235,0 5 258,0 0-214,-5 5-201,-1 10-100,0 1-12,1 9-79,5-6-324,0 0-236,0 1-235,0 0-392,0 0-303,0-2-347,-1-1 359,-8-2 604,-6-3 651,-10-4 302,-4-3 1255,-2-3 280,1-3-538,2-6-190,3-3 55,3-7-458,6-1 33,6-4-101,5 0-314,8-3-22,12-1-89,12-3-12,14 1-168,11-1 140,-23 16 1,1 1 26,0 1 1,1 1 101,-1 1 0,1 2 5,9 3 1,0 1 6,15-1-6,-22 5 0,-3 2-18,-2 4 12,-11 3 0,-9 7 90,-4 2 0,-4 3 134,0 9-168,0-7-23,0 3 23,0-12-33,0-4-1,0-2-11,0-4 0,1 0 23,3-1-23,2 0-11,4 1-78,1-2 22,3 2 45,-4-3-135,3 1 79,-3-1-157,13 1 66,-2-1 24,12 0-337,-5 0 247,3 0 224,2 0 45,-4-1-34,-3 0 124,-7 0 537,-5 0-156,-7 0-158,-2 0 79,-5 0 56,-14 2-89,-1 4-68,-16 3-79,3 4-44,0 1-67,4 1-67,6 1-46,5-2 23,7 0-11,4-1-45,4-1 0,6 0-179,5-2-191,6 0-370,3-1-156,-1-1-819,0 0-2744,-1-1-5372,-4-3 9683,-4-1 1,-7-2-1,-2-1 1</inkml:trace>
  <inkml:trace contextRef="#ctx0" brushRef="#br0" timeOffset="77106">17491 11791 20423,'-1'-29'2084,"0"5"-1557,1 22-202,0 1-157,8 1 22,6 10 79,13 11-67,8 17-62,-16-13 0,1 3-23,-1 3 1,0 1-12,-1 4 1,-2 0-232,-1 2 1,-2 1 174,-3 0 1,-1 0-456,-2-1 1,-2 0 432,-2-2 0,-1 0-11,-1-2 0,-1 0-183,-1-2 1,-2-1 199,-7 27-23,-4-8 12,-3-7 271,-3-1-328,6-15 638,-1-2-1231,4-14-138,-2-3-1588,-2-1-5827,-3-3 8180,-1-1 0,8-2 0,1-1 0</inkml:trace>
  <inkml:trace contextRef="#ctx0" brushRef="#br0" timeOffset="81727">18102 10587 24166,'-36'19'295,"0"1"0,3-2 0,4 1-60,-11 25-213,13-11-22,-7 17 11,20-24-22,3 9-11,9-19-146,1 2-571,45-11 638,-27-9 34,35-8-102,-40-13-21,-1-4-113,-1-2-55,1-1-360,10-15 326,-1 11 56,10-13 157,0 13-360,6-2 539,4-4 0,2 0 0,-1-2 11,-5 0 67,-4 3 23,-7 2 145,-4 6 506,-5-1-349,-8 15-157,-2 1-112,-6 13 283,-9 1-305,-5 2 45,-11 7-34,-5 5 146,-9 29-157,13 0-28,12-11 0,3 1 39,5 26 124,12 2-208,0-28 0,4 2 84,10 12 1,4 0-113,-6-11 0,0 0-564,7 9 0,-2-1 575,2 12-606,-8-4 607,-7-6 134,-8 9-101,-11-18 56,-6 4 112,-28-17 0,7-12-101,-16 0 966,17-12-1055,4-6 634,7-6-668,7-11-44,8-6-214,6-8-135,19-4-256,14-6-46,-7 24 0,7 1-2521,3 0 0,6-1 1,-1 2 3215,8-4 0,-1 2 0,1-1 0,-5 4 0,0 3 0</inkml:trace>
  <inkml:trace contextRef="#ctx0" brushRef="#br0" timeOffset="83156">19415 10480 25634,'-36'-2'246,"1"1"0,1 1 1,5 4-191,-5 19-45,6 4-11,5 1 0,7 1-33,7 1-79,4 0-101,5-1-56,4-1-45,5-2-56,7-2-22,4-4 11,3-2 314,1-5 67,-1-4 34,-4-5-1,-2-2 34,-5-10-33,-2-4-34,-2-13 11,-3-4-11,-1-5 11,0-2 1,0 0-12,2 0-12,3 6 1,5 4-11,5 8 22,26 7 33,-3 5 35,17 8-1,-12 7-56,-3 5 45,-4 8-11,-6 3-23,-8 2 23,-8 0-11,-9-2-34,-6-1 67,-6-2-22,-10-2-34,-9-2-11,-12 0-11,-7-4-101,-2-3 56,3-6 11,8-2-22,8-3-68,10-2-122,7-4-315,5-5-559,12-3 581,9-5-290,18-1-213,12-3 302,7-1 83,-25 12 0,1 0 506,-1 1 0,1 0 162,-1 0 0,2 1 112,8-1 0,-1 1 828,14-2 293,4 0-67,-38 10-539,-11 1-324,-7 1 470,-9 2 157,-22 16-560,-1-2-146,-16 17-68,13-7-100,5 2 339,5 0-395,7-1 0,8-3-34,3-4 23,5-2-101,4-4-67,6-3-45,10-6-101,9-2-45,6-2 336,2-4-11,-2-8-33,11-27 55,-12-3-708,-12 10 0,-1-2 731,-6 3 0,-2 0 11,0-3 0,-2-1 39,-1-2 0,-1-2 191,4-14 0,-1 0 5,-4 17 1,0 1-107,2-6 0,0 5 140,-4 12-10,-5 20 211,-12 19-257,-6 16-22,-9 11-113,-1 6 1,3 1-868,4-2 778,4-3 0,7-4 1286,4-4-1320,3-4-63,3-4-161,7-4-100,4-5-203,11-2 57,5-4 12,5-3 99,3-6 23,2-3 1009,1-2-841,-2-7 135,-4-2 67,-4-8-11,-6-2 11,-3 2 45,-5 2 11,-3 2 22,-3 3 79,-3 2-34,-3 2 34,-2 2 0,-1 2 67,0 1-112,3 11-33,2 5-23,5 13-34,1 3-11,6 4 0,-2 0-11,4 2-22,-2-1 0,-2 1 22,-3-2-23,-4 5-10,-4-13 33,-2 0 33,-3-17 281,-12-5-101,-2-3 11,-12-11-12,3-4-32,1-9-24,6-2-88,6-2-68,6 0-23,3 0-66,11 2-46,6 1-134,12 3-279,6 2-427,5 4-1524,4 3-7261,1 2 9760,3 2 0,-22 3 0,-3 0 0</inkml:trace>
  <inkml:trace contextRef="#ctx0" brushRef="#br0" timeOffset="83661">21554 10527 25936,'31'35'26,"-1"0"0,-1-1 1,-5-1-27,-7 16-655,0 2 655,-2-2-145,-1-2-136,-3-3 57,-2-6 172,-4-4-250,-3-6 116,-1-8 40,-1-8 146,0-5 280,0-6 142,0-7-377,-3-6 100,0-10-33,-2-8-22,2-4-45,1-3-45,10-1 0,5 1 0,9 6 11,2 9 0,0 7 90,-2 9 0,-3 5 11,-1 12-34,-3 7 80,0 14-136,-4 6 0,-1 5-22,-4 2-11,-2-2 0,-1-1-123,-1-4-259,-1-5-414,0-3-1591,-1-5-3641,2-3 6039,0-6 0,-1-7 0,0-4 0</inkml:trace>
  <inkml:trace contextRef="#ctx0" brushRef="#br0" timeOffset="84305">23213 11511 26239,'-6'-32'224,"0"0"0,-6-29-68,-1 19-10,1-4-68,1-5-1089,2-3 1022,5-2 1,1 0-12,12 0-23,8 3-66,16 3 21,-12 27 1,2 0 16,1 3 1,2 1-62,25-14-100,-2 10 398,-5 11-254,-6 6 1,-6 5-11,-9 7 75,-11 4-109,-6 10 89,-41 23 23,-5-2-358,1-11 0,-5-1 358,1-4 0,-1-1-187,-5 1 1,-1 0 164,-1 0 0,0-1-1,3-1 1,2-1 10,4-3 1,3 0-27,7-3 0,3-1 38,-13 10-23,19-5 23,12-4 725,15-2-579,20-1-90,23-2-45,11-4 0,7-1-1266,-13-2 0,2-1 1150,-4 0 0,4 0 0,-4-2-293,6 0 1,-4-1-693,-1-2 0,-2-1-210,-4-2 0,-2-2-3280,-6-3 0,-2-1 4580,-5-3 0,-4-1 0,4-1 0,-13 1 0</inkml:trace>
  <inkml:trace contextRef="#ctx0" brushRef="#br0" timeOffset="85072">22351 12120 24591,'-37'-8'370,"1"0"0,0 3 0,2 4-135,-13 15-33,0 8-34,4 5-79,6 0-66,0 13-68,17-11 34,2 7-56,16-13-113,9-2-403,20 6 337,2-10 134,16 2 56,-10-14 56,-3-3 0,-5-7 33,-4-6-33,-5-11 34,-3-7-34,-3-5-11,-5-11 56,-3 16-23,-3 0-11,-2 21-11,-3 5 112,-4 7 67,-6 9-10,1 10 44,2 13-56,4 8-79,4 6-797,2 3 730,3 2 0,4 0-192,1-3 181,0-4-12,-4-5 12,-3-8 0,-8-7 12,-5-9-12,-10-7 761,-2-7-739,-4-4 1,-1-10-12,0-5 241,2-10-230,4-3-11,4-1-11,6-2-22,7 1-57,4 1-189,10 0-215,9 3-323,13 3-763,14 3-1792,11 4-225,-21 9 0,2 0 3586,7 0 0,-3 1 0,8 0 0,-5 0 0</inkml:trace>
  <inkml:trace contextRef="#ctx0" brushRef="#br0" timeOffset="85434">23554 12292 26328,'-22'-29'227,"0"1"1,1 2 0,-1 6-138,-17 10-1728,-8 6 1773,-13 4-51,27 5 0,-2 2-138,-3 1 0,-1 3 93,-1 4 1,0 2 21,0 2 1,0 1-23,2 1 0,1 1-28,3 1 1,2 2-12,4-3 0,2 3 77,3 10 1,5 2-78,-4 20-40,18-19 1,7 1-84,7-9 0,6-2 5,5 3 1,5-1-63,5 0 1,3-2-585,3 1 0,2-3 321,2-2 0,0-3-224,-1-1 1,1-3-415,-3-2 0,-1-1-348,-3-4 0,-1-1-5518,21 2 7125,-12-6 0,-20-5 0,-10 0 0</inkml:trace>
  <inkml:trace contextRef="#ctx0" brushRef="#br0" timeOffset="85619">22953 12593 23762,'-26'-19'980,"-1"1"1,-14-12-801,40 28-147,15 1-33,11 1-67,23 6-208,-17-1 0,2 2-626,3 2 0,2 2-74,3 3 0,1 0-1148,1 0 0,1 0 2123,2 0 0,-3-1 0,7 3 0,-10-5 0</inkml:trace>
  <inkml:trace contextRef="#ctx0" brushRef="#br0" timeOffset="86178">24364 12490 26205,'-42'-4'311,"0"0"0,0 0 0,-8 0 0,3 4-255,6 9 0,2 6 5,5 6 1,3 3-62,-15 15-753,21-12 1,2 3 730,0 16 22,9 4-56,7 3-134,11 0 93,10-2-195,9-3-67,10-5 34,5-4 436,1-7-582,13-5 471,-19-13 0,3-5 11,-24-18 12,-7-7 737,-3-11-760,-2-6 283,0-4-261,-1 1-11,1 2-11,0 6 23,2 5 11,5 6-34,3 8 112,8 4 101,4 6-56,4 11 22,2 7 0,1 11 0,-2 4-56,-3 5-44,-1 1-12,-6 5-11,-3 1 34,-5 1-57,-4-2-33,-3-4-11,-2-7-168,-6-5-180,-6-6-1814,-27 5-2096,2-12 4269,-20 3 0,32-13 0,5-3 0</inkml:trace>
  <inkml:trace contextRef="#ctx0" brushRef="#br0" timeOffset="88369">5294 13077 25073,'43'-31'287,"1"-1"1,1 3 0,7 5-224,1 10 1,9 4-1,2 2 1,-5 0-874,-4-1 0,-2 1 0,6 0 771,-8 1 1,7 0 0,3-1 0,1 1-1,-2 1 1,-5 1-787,5 0 0,-3 2 0,-3 0 1,1 1 582,0-1 0,-1 0 0,0 0 0,-3 1-357,7 1 0,-3 1 1,-7 0 53,-9 0 0,-5 1-1192,13 2-2791,-28 14 4527,-25-1 1452,-24 13 38,-16-5-616,17-10 0,-1 1-241,-1 0 0,-1 0-84,-1 1 0,-2 1 336,-11 6 1,-1 0 271,14-6 1,1 0-1074,-7 2 0,2 1-212,-1 6 38,31-14-55,12 0 111,29-19-134,6-5 11,4-11 157,0-6 101,-3-3 67,-7-3-22,-11-2 33,-10-1 582,-9-2-593,-15-5-89,-5-4-404,-10-3 393,0-2-1,2 5 124,1 4 122,11 20-245,2 7 178,13 16 292,10 6-90,13 7 11,18 10-313,-15-6 0,1 2-117,4 1 1,1 2 71,1 2 0,-1 0-45,1 1 0,-3 2-39,-2-1 0,-3 2 16,2 11 1,-5 2 16,-10-11 1,-4 1-205,4 8 0,-7 0 188,-23 10-34,-10-3-90,-11-15 1,-6-2-186,8-6 0,-1 0-923,-14 4 1,-1 0 9,14-9 1,1-2-3088,2 0 0,2-1 4310,-21 5 0,24-8 0,12-6 0</inkml:trace>
  <inkml:trace contextRef="#ctx0" brushRef="#br0" timeOffset="89434">7768 12982 26239,'-29'11'106,"0"1"0,-21 16-106,34 12-22,6 3-23,5-2-123,3-3-56,7-2-145,3-6 65,6-2-65,19-1 178,-3-12 135,14-1 56,-10-12 79,-3-4 33,-8-6 45,-3-18-113,-11-1-10,-1-15-23,-7 9 0,-1-1 1,0 1-12,0 5 22,0 5-22,0 7-11,1 4 11,7 5 33,7 4 12,11 1 11,6 4-56,6 8 34,-1 6-12,-1 12 1,-3 3-23,-6 2 0,-5-1 0,-8-2 0,-8-3 0,-5-3 11,-12-3 11,-7-4 1,-11-3-23,-3-5 22,0-5-11,5-3 12,6-3-23,9-7-157,6-7-112,7-9-89,13-5-1,10-4-313,7 10 0,6 2 408,-7 4 0,1 3 174,13-5 1,5 4 89,9 5 0,2 5-541,-13 1 0,0 2 529,16 0 1,-2 1-140,-20 1 0,-3 2 151,-5-1 0,-1 1 0,18 4 0,-12-1 269,-13 5 213,-12-4 134,-5 3 728,-31 9-929,3-1-23,-22 10-78,7-6-56,1 1 948,4 0-1128,5-1-44,5-1-34,8-3-11,5 0-12,5-3 23,2 0-33,6-3-23,6-2-79,13-3 12,8-2-23,6-2 68,4-3 78,-5-6-22,-5-7-34,-7-10 44,-6-8-11,-6-8 12,-5-10-34,-3-7-457,-4 25 1,-1 0 495,0-1 1,1-2-244,0-13 1,1 0 270,0 16 1,0 1 67,0-5 0,1 3 33,-1 12-90,-1 12-10,-1 14 1118,-1 15-827,0 42-169,0-1-695,0-16 0,0 1 589,0-10 0,0 0-34,0 1 1,0 1-176,1-2 0,2 0 170,0-1 0,2-1-34,9 28-89,4-7-213,3-7-538,2-8-492,2-8-1514,1-10-6398,3-9 9278,3-6 0,-13-5 0,-4-1 0</inkml:trace>
  <inkml:trace contextRef="#ctx0" brushRef="#br0" timeOffset="89724">9789 12779 24759,'-38'21'489,"0"-1"1,2 2-1,5 3-360,11 1 0,3 3-533,-7 19 1,2 3 436,5-11 1,2 0-34,-3 14 0,3 0-11,8-16 0,2-1 11,2-1 0,0-1-17,2-2 0,1 1-409,3 7 1,3-1-617,6 15 297,-3-23 0,4-3-1933,15 0-325,6-7 3003,7-9 0,-17-5 0,-3-6 0</inkml:trace>
  <inkml:trace contextRef="#ctx0" brushRef="#br0" timeOffset="90321">10153 13127 26451,'-31'-3'123,"0"1"1,-24 6-102,36 23-22,4 3-56,4 12-78,5-10-68,5 4-100,8-17-259,4-4 169,8-5 90,5-5 89,3-2 56,4-3 157,-1-4 11,-4-6 0,-5-7-11,-4-7 23,-6-2 22,-4-17-34,-4 14 56,-2-7-56,-3 23-11,-3 7 67,-2 7 57,-2 14 100,0 10-45,1 15-22,4 7-12,1 4-89,3 2-33,3-1-23,2-1 0,3-4 0,1-4-12,2 8 12,-6-19 12,-1 2-12,-4-22 224,-3-6-67,-8-2-56,-8-3 0,-10-6-12,-2-5-44,1-7-45,1-3 0,6 0-11,7 0-504,5-7-136,12 5-2710,33-15 11,3 14 16,-6 7 1,3 1 3333,18-10 0,-21 11 0,-8 1 0</inkml:trace>
  <inkml:trace contextRef="#ctx0" brushRef="#br0" timeOffset="90565">10449 12992 23986,'13'53'1221,"3"6"-1115,-4-26 1,1 1-485,0 2 0,1 0 389,0 0 0,1-1-11,-1 0 0,-1-1 0,-1-2 0,-1 1 0,-2-3 0,-1 0 0,2 27-56,-5-5-437,-4-8-224,-7-7-189,-8-10-1694,-10-7-3229,-8-9 5829,-3-5 0,15-5 0,5-1 0</inkml:trace>
  <inkml:trace contextRef="#ctx0" brushRef="#br0" timeOffset="91173">11627 12578 26664,'-8'58'261,"1"1"1,0 1 0,3 0-162,4-2 1,2 1-2020,1 2 0,1 2 1941,-1-20 1,0 1 0,1-1-12,0 0 0,0-1 0,0 1-11,1 20 0,-2-1-125,0-4 1,-1-2 124,-1-3 0,0-1 73,-1-5 1,0-2-97,0-4 1,0-2-168,0-5 0,-1 0-34,-1 21 1518,0-13-1775,-1-10 742,2-10-1988,0-7-1860,1-6 3587,0-5 0,0-3 0,0-1 0</inkml:trace>
  <inkml:trace contextRef="#ctx0" brushRef="#br0" timeOffset="92694">12466 13318 25690,'-36'4'291,"0"0"0,1 0 0,5 3-134,0 19-140,12 12 0,6 2-129,4-4 28,3 2 0,8-4-140,17-18-23,6-4-33,4-1 67,2-4 235,21-3 1,-22-5-1,10-9-11,-26-5-11,-5-7-22,-2-2 11,-4-4-34,-2-2 45,-1-1-11,-1 1-12,5-8-33,4 12 34,10-1 11,7 17 11,10 5 44,7 3-10,8 4 0,2 6-6,-18 2 0,-1 3-6,15 13-5,-20-9 0,-3 2 6,1 10-12,-8 0 23,-7-3-34,-6-2 33,-4-4-10,-2-3-12,-7-3 0,-4-2 11,-7-4-10,-1-3-1,-1-3-11,0-2-34,2-2-67,2-3-79,5-4-77,5-3-225,3-2-549,7-2-100,10-2 290,10-1-134,12 0 270,7 0 481,4 3 123,2 2 101,-1 6 123,-6 1 280,-3 4 628,2 2-695,-15 1-22,0 0-57,-18 0-10,-5 0 235,-2 0-56,-1 4 235,-4 9-258,-3-1-123,-5 9 56,-3-3-168,0 0-33,0 0-68,2-1-56,3-2 0,3-2-11,5-3 0,0-2-33,2-2-46,9-4-33,5 0 23,13-2-113,5-2 101,3-7-33,-2-6-12,-3-9 34,-4-7 90,-3-6 22,-3-7 11,0-6 0,-5-6 68,-3-1 150,-6 23 1,-2 0 39,1-8-79,-1 2-123,-4 32 147,-9 10 156,-6 12-191,-10 12-22,0 10-45,12-5 0,4 4-79,3 2 1,6 1-34,10 11 0,6-1 0,-2-9 0,5-4-17,7 0 0,5-4-542,3-2 1,0-3 160,-8-5 0,-2-2-157,8 5 1,-2-1-2505,1 4-6772,-10-5 8918,-10-7 1,-6-7 0,-5-4 0</inkml:trace>
  <inkml:trace contextRef="#ctx0" brushRef="#br0" timeOffset="93138">14390 13027 24446,'-40'26'601,"-1"1"0,2 0 1,4 3-440,11 1 1,3 1-1124,-1 2 1,1 1 1027,2 2 1,2 0-29,2 0 0,1 1 188,3 0 1,2 0-217,3 0 1,2 0-12,1-2 0,2 0-6,2-2 0,2-1-16,9 28-157,8-8-202,10-6-336,3-9-739,4-4-1581,2-8-5558,0-6 8595,-2-10 0,-15-4 0,-6-6 0</inkml:trace>
  <inkml:trace contextRef="#ctx0" brushRef="#br0" timeOffset="93746">14946 13397 24939,'-39'-24'418,"-1"0"0,3 1 1,0 9-94,-17 24-57,-1 5-374,26-2 0,0 3 201,1-1 1,1 2-35,2 2 1,0 0 61,-18 21-22,9 2-78,9 0-23,10-1 11,9-1 125,4-3-159,12-4 8,6-2-142,13-5-23,6-3-33,5-5-78,1-3 134,-1-6 68,-5-3-23,-7-4 271,-9-2-204,-8-4-78,-6-5-45,-3-9-113,-7-20 169,1 6 0,-1-12-45,2 16 45,3 4-33,5 6-1,4 6 135,9 5 22,5 4 12,7 2 21,3 8 147,17 19-12,-26-3 0,0 2-123,-2 0 0,-1 1 39,-4 3 1,-4 0 140,-1 10-158,-7-1-44,-2-3-23,-3-4-11,-6-4-11,-6-3-79,-8-3-392,-5-5-112,0-4-415,0-6-1254,4-3-1614,5-2 3877,8-8 0,4 5 0,3-5 0</inkml:trace>
  <inkml:trace contextRef="#ctx0" brushRef="#br0" timeOffset="94027">15184 13190 24289,'38'47'474,"0"-1"1,-2 0-1,-3-1-340,-14-8 1,-2 0-689,1 1 1,-1 1 586,-2 0 1,-1 0-18,-2-1 1,-2 0 0,-3-1 0,-2 0 0,-2-2 0,-1-1-17,-1-2 0,-2-1-12,-7 25 153,-5-9-567,-7-8-414,-1-8-1132,-1-8-2212,0-7 4184,0-8 0,9-5 0,4-3 0</inkml:trace>
  <inkml:trace contextRef="#ctx0" brushRef="#br0" timeOffset="95025">16022 13708 25611,'41'-12'583,"2"1"-449,-5 10-78,8-1-33,6 2-12,7-1-254,-28 1 0,1 0 237,0 0 1,-1 0 112,31 0-275,-7 0-157,-6 0-142,-9 0-384,-7 1-931,-8 4-1344,-9 2-4466,-8 2 7592,-5 2 0,-3-6 0,-1 0 0</inkml:trace>
  <inkml:trace contextRef="#ctx0" brushRef="#br0" timeOffset="95250">16128 13898 21219,'-5'0'3518,"0"0"-2936,5 0-425,51 2-112,-9 0-45,2 1 0,3 0-537,-10-1 1,-1 1 424,2 1 0,0-1-258,0 0 1,0 1-713,-2 0 1,-1 0-701,-2-1 1,0 0-6421,27 3 8285,-3-3 1,-26-2-1,-7-1 1</inkml:trace>
  <inkml:trace contextRef="#ctx0" brushRef="#br0" timeOffset="95855">17338 13502 25297,'32'-2'331,"1"0"0,25 5-197,-27 21-28,-8-1 1,0 3-62,11 19-377,-12-13 0,-1 1 343,6 18-11,-3 3-11,-1 0 11,-1 2 0,0 2-11,-7-19 0,-1 1-57,7 13 117,-8-22 0,-2-2-105,0-6 44,-5-10 12,-3-8 34,-1-3-34,-2-2-45,0-6 455,0-7-466,0-11-67,-1-8 67,-2-4 11,1-3 34,-1 0-45,4 1 11,10-1-1,8 4 1,13 0 34,7 6 11,2 5 23,1 9 224,0 7 55,-2 4-55,-3 6-35,-4 8 24,-4 9-46,-5 11-44,-6 7-23,-5 6-22,-6 5-34,-4 2-508,-2 3 452,-1 0-11,0-2-11,0-2-1,1-2-55,1-1-34,3 0-269,-2 3-862,1-2-1278,-3-2 2510,-5-4 0,2-19 0,-3-7 0</inkml:trace>
  <inkml:trace contextRef="#ctx0" brushRef="#br0" timeOffset="97686">5535 13299 22171,'39'-11'440,"1"-1"1,0 2 0,-1 2-172,19 6-1056,-23 0 0,3 1 837,5 1 1,2 0-51,5 0 0,1-1-6,3 1 0,3 0-360,-2 0 0,5 0 1,-3 0-446,-14 0 1,-1 0-1,0 0-1722,11-1 1,2 0 0,-6-1 2532,-7-1 0,-7-1 0,6 0 0,-20-1 0</inkml:trace>
  <inkml:trace contextRef="#ctx0" brushRef="#br0" timeOffset="107435">1277 14601 25735,'-8'-38'33,"-4"3"-44,-9 16 78,-30 1-11,3 9-11,13 3 0,-4 5 44,-8 14 1,-1 6-1000,10-3 1,0 2 970,-12 14 1,1 5 5,15-6 0,3 2 0,3 2 1,2 1-24,2-1 1,4 3 11,5 12 0,3 0-39,4-13 0,2-1 5,4 9 1,5-2 592,11 9-604,12-6-11,10-7 312,9-7-318,-3-17 1,2-3-46,-8-4 1,2-2-12,11 2 1,8-6-149,-7-11 0,7-8 0,-1-2 0,-8 3 210,-2 2 0,-2-2 256,0 0 1,9-4 0,-6-2-1,-16 1-166,-17-18-23,-7 13 45,-10-2-56,-7 16-11,-7 6-34,-9 3 45,-4 12 11,-5 10 12,0 13-46,3 7-21,7 0-12,8-2 0,9-2 0,4-4 0,3-2-12,4-3 1,5-1-11,9-3-79,6-3-45,6-3-134,5-5 124,1-5 100,3-4-12,-3-11 35,-3-5-80,-6-11 57,-6-3 45,-10-2-23,-4-1-33,-6 0 22,-7-1-22,-3 0 45,-5 2 10,3 2 1,2 4 0,5 5-45,1 5-45,4 5 23,2 3 78,9 3 22,8 1 23,14 5-11,7 7-12,8 6-22,4 9 11,0 4-6,-17-7 1,0 2-6,14 10-200,-19-11 1,-2 0 199,-1 6 0,-5-1 0,-10-1 22,-5-2-11,-5-2 34,-4-3 67,-5-4 400,-5-5-378,-5-5 35,-2-4 335,-9-34-504,13 7 0,-3-29-34,15 13-33,10 0-269,5 0-202,9 4-448,6 4-1793,2 7-3215,0 6 5994,-3 9 0,-12 6 0,-5 3 0</inkml:trace>
  <inkml:trace contextRef="#ctx0" brushRef="#br0" timeOffset="107606">2363 15068 26675,'2'-61'336,"-1"12"-515,-1 44-538,0 3-3026,0 22-491,-7 5 4234,-7 20 0,3-20 0,-1-4 0</inkml:trace>
  <inkml:trace contextRef="#ctx0" brushRef="#br0" timeOffset="107919">1360 15932 25611,'43'2'258,"7"-1"-247,6-1-279,-22 0 1,1 0 261,1-1 1,0-1-141,1 1 0,0 0-241,-2-2 1,0 0-555,26 0-729,-8 0-691,-10 1-4139,-10 1 6526,-10 0 0,-12 1 0,-7 0 0</inkml:trace>
  <inkml:trace contextRef="#ctx0" brushRef="#br0" timeOffset="108183">1274 16420 26250,'59'-17'89,"0"0"1,2 0 0,-2 0-90,-9 0 0,-1 0-1366,6 0 1,0-1 1365,1-1 0,-1 1-62,0 0 1,-2 0-151,-3 2 1,-1 1-159,-4 2 0,-3 0-465,-4 3 1,-3 1-2886,22-5-6111,-18 4 9695,-14 2 1,-14 4 0,-6 1 0</inkml:trace>
  <inkml:trace contextRef="#ctx0" brushRef="#br0" timeOffset="110626">3755 14707 21096,'10'-59'2207,"-1"12"-1849,-4 42-123,-2 3-32,10 12-80,-1 8-34,10 18-33,-8 9 0,-1 4-50,-6-19 0,0 1 10,3 19 1,-2-1-6,-6 14 1,-1-18 10,-5 6-11,-9-13-22,-1-14-258,-24 3-157,10-33 191,-9-4 11,14-20-34,12-1 57,6-5 100,3-2 101,11 0 22,7 0 12,15 3 111,9 2 79,10 2-384,-22 15 0,1 2 227,1 0 1,1 2-29,0-1 0,1 2-22,-2 0 0,1 2 5,28-9 12,-7 3-34,-5 2 0,-11 4 11,-9 1-11,-9 1 90,-5-12-68,-7 6-22,-3-9 443,-5 15-443,-3 2 11,-7 8 34,0 7 34,-7 9 21,2 10 13,1 8-1,1 5-34,6 4-10,3 3 60,5-12 1,1 1-39,8 22-703,-4-19 0,3-1 624,16 17-505,3-1 494,2-4 0,-1-1 0,-4-4-117,-5-1 140,-8-4-23,-5-6 0,-3-5 33,-12 3-10,-2-11 1140,-11 0-1140,-1-12 554,-14-5-566,11-3 152,-7-8-163,20-7 0,3-9-67,7-8 22,5-6 23,9-2-12,10-1 23,10 0 5,-3 14 1,2 3-18,13-10 6,-15 14 1,-1 1-197,2 3-157,-7 5-515,-6 3-796,-3 3-1658,-1 1-4325,2 1 7664,2 0 0,-6 0 0,-2 0 0</inkml:trace>
  <inkml:trace contextRef="#ctx0" brushRef="#br0" timeOffset="113556">5643 14469 13352,'3'-31'4842,"-1"1"-4282,0 22 325,-1-3 11,0 6-549,-1 0 371,0 0-394,0 1 338,0-2-382,0 2-34,0-2 34,0 2-112,0 2-56,0-1 180,0 2-248,0 7 114,0 9-35,0 13 0,0 12 101,0 9-3504,-2 6 3370,-1 4-45,0-1-292,-1 1 247,1-5 0,0-3 0,2-1 0,1 1 0,-1 1-6,0-6 1,1-4-17,0-14-23,0-5-22,0-4 22,0-4-34,0-5 3271,0-4-3214,0-2 424,0-3-268,0 0-134,0-7 0,0-4 0,0-9 0,-2-4 11,-2-16-11,1 9-11,-2-10-11,5 16-1,4 3-10,6 4 33,9 2 0,8 4 22,6 3 0,4 4-10,0 3-12,-3 7 0,-3 8 22,-5 8-22,-3 8 0,-5 0-22,-4 2 22,-6-3 0,-3-1 0,-4-4 22,-8-3 23,-8-1-45,-13-2 11,-9-1 0,-6-4-11,-1-3-33,0-4-79,6-4-180,4-1-291,8-1-413,6-3-428,9-5-1668,5-6-4035,6-7 7127,12-6 0,-8 11 0,8 2 0</inkml:trace>
  <inkml:trace contextRef="#ctx0" brushRef="#br0" timeOffset="114123">7040 14705 22260,'-34'-42'897,"1"6"-583,10 29-79,-3 1-22,-3 3-45,-2 1 34,-2 1 11,-2 5-23,-1 6 12,-4 9-23,1 8 56,-3 6-3380,0 7 3302,2 2 0,5 4-807,7 2 739,6-1-469,10 0 414,5-3-1,6-3-33,10-2 11,6-2-19,14-3 8,8-2 12,8-4-12,8-6 1133,-23-13 0,1-2-1195,0-2 1,3 0-343,14-2 0,0-2 135,-12 0 1,0-1-147,10-2 0,-2-1-974,11-5 342,-7-4-2169,-8 0-5031,-9-1 8247,-10-1 0,-10 6 0,-6 1 0</inkml:trace>
  <inkml:trace contextRef="#ctx0" brushRef="#br0" timeOffset="114338">6689 14985 23471,'49'-18'-751,"7"2"291,-24 13 1,2 1-1012,4-2 0,1 1-103,3-1 0,1 0-1878,3-1 1,0-1 3451,3-1 0,-3 1 0,8-2 0,-12 1 0</inkml:trace>
  <inkml:trace contextRef="#ctx0" brushRef="#br0" timeOffset="114955">7691 14528 22956,'-24'-22'403,"5"3"-258,23 17-111,10-1 44,10-2-10,11-1-1,6 1 45,6 0-45,2 1-454,6 1 387,3 1 11,4 0-11,-31 2 0,1 0 0,27 0 0,-6 4-3256,-10 3 3256,-10 5 0,-13 5 0,-8 5 0,-7 6 56,-7 7 23,-12 8-57,-9 6 235,-5-10 1,-4 2-252,6-10 0,-2 1-521,-9 10 0,-1-1 520,7-11 1,1-1-6,0-2 0,0 1 1085,0-1 1,1 0-1098,1-2 1,2-1 11,-18 19-11,7 5 0,18-17 11,5 0 67,13-17 123,7-4 135,10 0-179,14-2-101,17-1 44,12 1-44,-24-5 0,0 1 409,5 0 1,1 0-461,2 0 1,1 1-23,2 0 0,1 1-123,0 0 0,0 0 22,-1 0 0,-2 0-252,-3 0 1,-2-2-237,-7-1 1,-1 0 65,13 0-1007,-18-3-1187,-14-1-5647,-9-4 8392,-3-6 0,0 4 0,0-1 0</inkml:trace>
  <inkml:trace contextRef="#ctx0" brushRef="#br0" timeOffset="115395">7935 14705 23303,'32'-41'0,"-1"8"22,-5 32 1,3 0-23,4 1 0,2 0 0,0 0 0,1 0 0,-4 5-23,-5 4 23,-6 6 11,-9 6 101,-5 7 79,-12 6 22,-10 9-34,-12 2-373,-12 4 272,16-24 1,-2 0-23,-1-1 0,-2 2 44,-15 10 1,-3 0-95,12-10 0,0-1-12,-10 8 0,0 0-391,10-7 1,4-1-299,-8 11-963,2 5-1468,27-20-4449,6-4 7678,11-7 0,-5-4 0,5-5 0</inkml:trace>
  <inkml:trace contextRef="#ctx0" brushRef="#br0" timeOffset="115971">8082 15132 23728,'37'25'314,"-4"4"-246,-16 9-57,1 4 11,-1 1-22,-1 2 0,0-5 0,-2-3 0,0-7-11,-3-7 11,-1-6 0,-2-4 0,-2-5 11,-1-3 68,-2-4 10,2 0-66,0-4-1,3-5 45,-1-8 1,0-7-68,-1-8 0,0-3 0,1-6 0,4 3-23,5 2-22,3 5 23,3 9 0,0 8 33,8 6 22,-8 10 35,4 9 100,-7 26-124,-7-1-21,4 17-23,-7-13 0,2-3 0,0-1 0,4-3-23,2-3-290,4-3-494,-1-7-695,-2-5-1299,-3-8-3127,-5-4 5928,0-3 0,-6-1 0,-1 0 0</inkml:trace>
  <inkml:trace contextRef="#ctx0" brushRef="#br0" timeOffset="118643">8088 14472 23292,'-42'0'978,"-1"-1"1,-11 19-1,4 11-905,22 1 0,3 6 50,-8 14 0,-3 7 1,7-4-972,8-11 0,4-1 848,-1 0 0,0 2 0,7-5 0,12 13 538,12-9-549,11-9 181,14-11-400,0-14 0,4-2 17,-9-2 1,2-3 38,13-2 0,1-6-33,-6-6 0,-4-7 106,-8-10 0,-7-8 95,-4-16 1,-10-4-527,-13 5 0,-11 0 573,-1 14 0,-5-1 0,-3 4 65,-15-7 1,-5 5-14,10 13 1,-2 2-1,-2 1-15,-2 2 1,-2 1 0,-5 4 69,-7 2 1,-8 3-1,-1 3 1,2 0-229,11 1 1,2 1 0,-2 2 0,-8 2 130,9 2 0,-6 1 0,-4 2 0,-4 0 0,-1 2 0,1-1 0,1 1 0,4 0 0,5-1-533,-9 1 0,6 0 0,2 1 0,-1 0 0,-4 1 494,6 0 1,-4 0 0,-3 1 0,-1 1-1,2 0 1,1 0 0,5 0 0,6-1-13,-21 6 0,9 0 0,5 4-484,6 3 1,3 3 0,12 1 460,5 29-12,41-19 1,17-4 22,7-14 1,10-6 0,3-2-23,-6-1 1,2 0-1,2-2 1,1 0-203,5 0 1,2-2 0,1 1 0,1-2 210,-9 0 0,1-1 1,0 0-1,1-1 1,-1 1 3,0-2 1,0 1 0,-1-1 0,1 0 0,-1 0 86,11 0 1,-1 0 0,0 0-1,-2-1-83,-4-1 0,-1-1 1,-2-1-1,-1 0 93,8-1 1,-3-1 0,-3-3-195,12-6 1,-7-5 277,-17-2 0,-8-4-188,-11-2 0,-10-3 28,-16-3 0,-10-1 0,-12-3 0,-8 3 407,0 8 1,-4 3-1,-4 0-385,-6 0 1,-4 2 0,-3 1 16,10 6 1,-2 1-1,-2 1 1,0 2-10,-3 1 1,-1 1 0,-1 2 0,0 0-137,-1 1 0,-1 1 1,0 1-1,0 2 145,0 2 0,1 3 1,-1 1-1,2 0 0,2 1 0,1 0 1,0 1-1,3 2-308,-11 5 0,2 2 0,3 2 299,10-1 0,3 1 0,4 2 241,-1 7 0,10 2-271,13 29 11,35-29 0,12-3-11,15 3 0,9-4-151,-6-8 0,4-1 1,3-2 150,-9-3 0,2 0 0,1-1 0,0-1 8,4 0 0,0-1 1,1 0-1,0-1 82,1 0 1,-1-1 0,1-1 0,-1 1-91,-2-1 0,0-1 0,-1 1 0,-2-1-4,12 1 1,-3-1-1,-2-1 4,-9 1 0,-2-1 0,-4 1-6,6-1 1,-7 0 1246,4 2-1253,-28-2 24,-68 4-7,20-4 1,-3 0-529,-6 1 0,-4 0 1,0 0 522,-2-1 0,0 0 0,-1 0 0,-6 1 0,-1 0 0,0 0 273,-3-1 0,-1 1 0,0 1-273,0-1 0,0 1 0,1-1 0,3 1 0,2 1 0,2-1 0,-15 2 0,6 1-34,16-1 0,6 1 1149,-2 6-1115,40-2 0,29 0 0,27-4-6,-19-5 1,3-1 541,7 0 1,1-2-554,7 1 0,0-2-17,4 1 1,1 0 300,2 0 0,-1 0-329,0 0 1,0 0 16,-5 0 0,-2 0 28,-8 0 1,-3 0 10,-10 1 0,-5-2-16,3 0 22,-35-4 0,-34-2 45,3 1 0,-4 1-740,-14-1 0,-4 2 717,12 0 1,-2 1-1,-2 0 0,-2 1 1,-2-1-1,-5 2-306,9-1 0,-4 2 0,-2-1 0,1 0 0,3 1 289,0-1 1,3 0 0,0 1 0,-2 0-183,-11 0 1,-3 1-1,1 1 1,7 0 176,-11 1 0,9 2-126,13 1 1,7 3 13,1 9 1806,53 1-1874,8-8 1,10-2-659,7-2 1,9-2-1,4 0 1,-2 0-1158,-7-1 1,0 0-1,0-1 1,4 0 1994,5 0 0,5-1 0,1 1 0,-3-1 0,-8 0 0,16-1 0,-8 1 0,-7-2 0,0 0 0</inkml:trace>
  <inkml:trace contextRef="#ctx0" brushRef="#br0" timeOffset="119604">9765 14870 19246,'-9'-37'1132,"1"1"0,0 2 0,2 6-527,2 6-213,1 7-112,2 5-146,0 5-100,0 3-34,-1 2 180,-3 11 357,-6 35-319,7-6 1,1 3-152,-2 3 0,1 1-344,3 5 1,1 0 282,1-12 0,0-3-12,1 1 0,1 0 6,1-2 0,0 0-22,2-3 0,-1 0-113,6 25 57,0-11-23,-2-13-67,-2-13-34,-1-9 124,-3-6 78,0-4 564,-2-2-765,3-15 156,0-5-90,7-37-22,-1 12 101,6-14 34,0 24-23,4 8 45,5 9 0,4 6 11,3 7 11,3 3 1,-2 6 10,13 21-10,-3 18-18,-22-19 1,-2 2 5,11 28 12,-20-5 22,-4-15 123,-13 4 123,-29-12-268,-3-9-23,7-7 0,-2-2-288,-22 0 243,-1-1-291,3-3-381,12-1-595,11-1-1309,16-2-7210,8-10 9678,19-10 0,-8 6 0,8-3 0</inkml:trace>
  <inkml:trace contextRef="#ctx0" brushRef="#br0" timeOffset="120023">11492 14820 22171,'-41'-8'411,"0"0"0,2 1 0,3 5-210,-6 13 90,-1 10-88,0 10 189,0 6-917,1 7 794,3 4-34,3 1-33,7 0-11,6-1-79,8-1-33,7-2-46,6 0 1,12-3 241,9 0-281,12-15 1,6-2-1,-5-6 1,4-2-718,15 6 1,3-3 486,-8-9 1,-1-2-62,1-1 0,0-2-101,-3-1 0,-1-1-353,-5-2 1,-1-1-1469,22 0-1714,-13-1-5333,-14-1 9266,-15-3 0,-8 1 0,-7-1 0</inkml:trace>
  <inkml:trace contextRef="#ctx0" brushRef="#br0" timeOffset="120222">11145 15223 23482,'53'-7'-1834,"1"0"0,0 1 1,-2 2-2537,-6 3 0,0 2 4370,3-3 0,-2 1 0,7 0 0,-10-2 0</inkml:trace>
  <inkml:trace contextRef="#ctx0" brushRef="#br0" timeOffset="120773">11923 14901 22900,'37'-17'106,"-2"6"0,4 2-95,-3 4 1,1 1-1287,14-4 0,1 0 1275,-9 1 0,-2 0 0,2-1 0,0 0 5,0 1 1,-1 0-260,-1 0 0,0 2 254,-4 1 0,-2 1 658,27 0-681,-15 2-33,-17 3 56,-14 6 124,-17 17-57,-17 3-22,-15 14 307,10-21 0,-3-1-335,-1 2 0,-2 1 33,-2 1 0,0 2-33,-1 0 0,0 0-12,0 1 1,0 0-6,2-1 0,-1 1 11,2-1 1,1 0-7,0-2 1,2 1-1,2-2 1,1 2 89,-4 5 0,2 1 6,-8 12 704,1 6-738,22-23 29,5-5 61,5-3-45,9-3-11,9-1-79,11-5 1,6-2-18,-4-1 1,1-1 20,15 2 1,5-2-109,-8-1 0,2-2 0,-2 0-909,11 0 0,0 0 640,-7-1 0,3 0 1,-4 0-687,2-1 0,-2 0-592,-5-1 0,-1-1-2220,-6-1 1,-2-2 3848,20-9 0,-25 5 0,-12 0 0</inkml:trace>
  <inkml:trace contextRef="#ctx0" brushRef="#br0" timeOffset="121207">12618 14877 19202,'40'-15'14,"1"0"1,-2 1 0,-4 5 8,7 9-23,-2 0 0,-5 0 0,-6 0 45,-3 5 392,-13 2 571,-2 9-67,-12 7-134,-9 10-34,-7 12-476,2-19 0,-3 1-339,-1 3 1,-2 0 181,-3 2 0,-2-1-28,-3 0 0,-1 1-12,0 0 1,-2-1-492,-1 1 1,0-1 401,1-1 0,0 0-6,-4 6 1,1 0-12,11-11 1,1-1-1,-1 4 1,2-1-740,3 2 308,8-5-403,5-4-1009,4-2-604,2-1-6769,5-3 9439,6-2 0,-4-6 0,2-2 1</inkml:trace>
  <inkml:trace contextRef="#ctx0" brushRef="#br0" timeOffset="121833">13177 15507 22653,'40'10'79,"-4"7"-46,-14 12-10,-3 6-1,0-2 12,-3 1-34,-2-1 0,-2-3-12,-1 0-10,-3-5-34,-1-2-67,-2-5-1,-1-5 45,-2-4 79,0-3 45,-1-3 22,0-1 80,-1-1-24,-2-23-78,0 4-12,0-21-33,1 7 0,1-3-33,9 1-23,4 2 0,9 6 45,3 8 11,0 9 11,1 5 101,0 7 33,-2 8 79,-1 8 56,-5 9 12,-3 6-102,-3 5-89,-2 3-45,-3 1-67,-4-8 0,-1 2-3508,-6 16 3519,-4 0 0,0-32 0,0-21 0</inkml:trace>
  <inkml:trace contextRef="#ctx0" brushRef="#br0" timeOffset="122349">13766 14240 20692,'-34'-36'1736,"-2"16"-1164,1 45-79,-5 11-230,11-4 1,0 2-533,7-7 0,1 0 325,-6 9 0,1 0 23,-7 14-57,2-2 0,1-3-22,2-3-11,0-3-78,2-4-373,4-4-266,1-6-483,6-6-693,2-6-79,3-5-1772,3-5-3001,1-4 6756,1-10 0,2 7 0,1-7 0</inkml:trace>
  <inkml:trace contextRef="#ctx0" brushRef="#br0" timeOffset="122549">13186 14486 19729,'26'-12'1411,"7"9"-1265,14 30-419,-19-12 0,1 0 273,5 0 0,1 1-382,1 0 0,0 0 34,1 0 1,0 0-809,13 5 0,-1 1 158,-15-7 1,0-1-986,7 5 0,-2-2-897,-1 2 2880,-12-5 0,-13-6 0,-8-3 0</inkml:trace>
  <inkml:trace contextRef="#ctx0" brushRef="#br0" timeOffset="122807">13253 14708 18261,'40'-20'33,"0"1"1,-1 0 0,0 6-34,18 9-12,2-1-111,-1 2-180,-4-2-358,-9 0-1277,-8-1-763,-9-1-1165,-11 0 3866,-6-3 0,-7 4 0,-2 1 0</inkml:trace>
  <inkml:trace contextRef="#ctx0" brushRef="#br0" timeOffset="123081">13335 14114 23672,'-3'44'459,"-1"0"1,1-1-1,0 10 1,6-1-427,5-8 1,4 0 0,1-2-827,6 6 0,1-4 793,0-1 0,0-2-34,0-3 0,-1-1-168,-2-4 0,0-1-173,-3-3 0,0 0-1477,-2 8 0,-3 0-4065,3 14 5917,-9 10 0,-4-40 0,-3-7 0</inkml:trace>
  <inkml:trace contextRef="#ctx0" brushRef="#br0" timeOffset="141879">15822 15546 21600,'11'-61'2218,"0"6"-1983,-8 45 135,1 0-314,-3 11 247,0 12 44,-1 14-89,0 17-68,0 13-569,0-25 1,0 1 406,0 2 0,0 0-11,0 2 0,-1-1-187,1-1 0,0 0 175,0-2 1,-1 2-6,1 9 0,0-1-11,0 19-29,1-11 1,1-1 17,0 3-35,1 5-10,0-32 34,-2-17 827,0-4-794,1-2 393,-2-2-382,1-1-22,2 0-23,1-3-33,2-4-68,13-24 102,-5 8-1,14-18-11,-7 17 45,4 2 0,1 2-11,15 0 22,-9 8 1,9 3 10,-1 6 23,-12 10 33,8 6-33,-15 9 0,1 7-12,-6 8 1,-1 1-23,-1 2-11,-2-4 0,-6-3 79,-17-13 0,-7-4-1,-15-4-44,-11-5-1,-8-4-246,-8-2 213,-2-3 0,0-5-169,27 1 1,1-2-280,-6-6-224,2-4-1525,31 6-2441,14-1 4638,10-5 0,-4 8 0,2 0 0</inkml:trace>
  <inkml:trace contextRef="#ctx0" brushRef="#br0" timeOffset="142533">16459 15133 21331,'-36'9'840,"4"6"-616,18 15 23,3 6-124,6 6-78,3 2 0,6 1-45,7-3 0,8-6 0,8-7-34,5-9-44,2-8-57,5-7 34,0-3-56,2-2 157,-1-8 0,-3-4 0,-7-11-45,-7-8-56,-10-7 12,-7-10-12,-4-4 23,-7-2 27,-4 19 1,-2 0-40,-13-12 23,9 20 0,-5 2-550,-7 7 1,-1 4-2275,-13 0-918,-6-1-1111,27 15 4920,16 0 0,2 0 0,2 0 0</inkml:trace>
  <inkml:trace contextRef="#ctx0" brushRef="#br0" timeOffset="142886">16705 14707 19527,'-16'43'2991,"-2"10"-2604,8-18 0,0 2-974,-1 7 0,1 2 727,-1 6 0,0 2-550,1 3 0,0 2 449,0 2 0,1-1-6,0-1 1,0-1-34,1-5 0,0-1 0,1-6 0,0-2 26,0-5 0,1-2-26,-1-4 0,1-2-147,-5 23-44,0-8 392,3-9-1276,2-10 690,2-7-2315,2-8 2868,1-6 1,1-4 0,0-2 0</inkml:trace>
  <inkml:trace contextRef="#ctx0" brushRef="#br0" timeOffset="143312">17254 14930 21376,'-39'48'683,"1"0"0,2-1 1,4 1-494,13-10 1,4 1-730,-1 2 0,1 0 595,2 1 1,1-1-46,1 0 1,2-2-12,1-2 0,1-2-6,2-3 0,1-1 421,-1 21-584,3-7-257,2-7-694,0-3-526,4-5-1514,1-4 3160,13-6 0,-11-9 0,6-4 0</inkml:trace>
  <inkml:trace contextRef="#ctx0" brushRef="#br0" timeOffset="143863">17142 15383 19527,'54'-17'246,"-8"9"34,-34 26 146,0 7-247,-2 7-33,-1 0-68,-1 1-11,-2-1-44,0-4-23,-2-3 0,-2-2-23,0-3 12,-1-2-101,-1-4-123,0-3 67,0-4 146,1-5 89,6-1-45,0-4-44,4-6-68,-3-4-156,-2-8 55,0-1 102,0-2-12,2 0 79,2 3 22,2 4-56,4 5 56,2 4 224,10 4 33,-9 8 202,4 8-167,-12 9 156,-3 8-157,-2 3 12,-3 14-247,-2-12-23,-1 5-33,0-17-11,0-4-426,0-2-594,0-4-481,0-5-1771,0-2-571,0-3 3854,0-1 0,0-1 0</inkml:trace>
  <inkml:trace contextRef="#ctx0" brushRef="#br0" timeOffset="144104">17775 15343 20065,'11'37'623,"1"0"1,-3 0 0,-1-2-490,-5 23-727,-2 0 593,0-2 0,-1-3-56,-2-4-161,-5-3-19,-5-5-2139,-5-5 2408,-10 1 1,14-19 0,-4-1 0</inkml:trace>
  <inkml:trace contextRef="#ctx0" brushRef="#br0" timeOffset="144447">18037 16009 24110,'35'-2'209,"0"-1"0,-1 0 0,-2 0-63,16-1-90,3-1-56,2 0 0,0 0-874,2 2 762,0-1-202,-1 2-168,-2 2-347,-6 0-374,-11 0-1263,-12 3-3981,-12 4 6447,-8 3 0,-3-3 0,-1-2 0</inkml:trace>
  <inkml:trace contextRef="#ctx0" brushRef="#br0" timeOffset="144680">18317 16173 23807,'45'-11'-94,"-1"1"1,0 0 0,-2 3-266,-9 4 1,1 2-601,15 0 1,0 0-317,-13 0 1,-2 1 209,9 0 1,-4 0-1621,-5 1-1215,-16 3 335,-10 2 3565,-18 3 0,7-4 0,-7-1 0</inkml:trace>
  <inkml:trace contextRef="#ctx0" brushRef="#br0" timeOffset="144887">18298 16336 19269,'-31'8'1479,"-1"-1"0,-16 6-974,43-12-181,4-1 1,10 0-280,10 0-45,16 0-230,1 1 1,3-2-259,-5 0 1,0 0-280,14 0 0,1-1-152,-10-1 1,-1 0-1561,2 1 1,1-1-1545,-2-1 1,0 0 4022,1-1 0,-3 0 0,4-1 0,-9 0 0</inkml:trace>
  <inkml:trace contextRef="#ctx0" brushRef="#br0" timeOffset="145395">19510 15730 22216,'-9'48'1983,"0"6"-1798,3-22 0,1 0-486,-2 3 0,1 1 491,-1 0 1,1 0-57,1 1 1,0-1-113,0-2 1,2-1-18,0-1 1,2-1-6,-1 25 82,1-24 1,2-1-464,-1 13-425,0 4-1189,0-23-3463,-3-4 5458,-5-4 0,4-9 0,-4-3 0</inkml:trace>
  <inkml:trace contextRef="#ctx0" brushRef="#br0" timeOffset="145965">20725 15939 22182,'-40'16'874,"1"0"0,1 2 0,3 3-639,9 2 1,3 2-536,-1 2 0,2 2 401,3 1 1,1 1 49,2 1 0,4 1-73,3 1 1,2 0-51,2-1 0,2 0-28,3-1 0,2 0 0,11 27-11,10-6-225,11-6-470,7-6-481,8-3-1973,3-5-4594,3-6 7754,-2-7 0,-23-11 0,-7-4 0</inkml:trace>
  <inkml:trace contextRef="#ctx0" brushRef="#br0" timeOffset="147629">20861 16161 20317,'34'16'85,"0"1"1,-3 1 0,-4 1 775,0 17-838,-3 5-23,4 1 0,-1 0-34,1 0-44,-1-4-68,-3-5-67,-4-5 442,-4-7-733,-4-2 437,-6-10 44,-2-1 634,-3-7-533,-1-1 65,-6-10-121,-3-2 12,-15-22-23,6 7-11,-5-12 45,13 9-45,3-1-34,5 1 12,8-11 11,4 12 11,9-6-34,2 19 34,1 5 101,1 6 101,1 4 55,2 1 1,1 5-12,0 6 113,-2 8-123,-1 5-46,-4 3-67,-2 0-44,-3 0-12,-2-2-45,-4 0-11,0-4-11,-4-1 0,0-3-11,-2-3-11,-1-4-90,-2-2-146,0-3 90,0-1-22,0-1 324,0-3-134,0-7 0,-3-3 0,-1-10-22,-2-4 22,1-1 0,3-3-79,0 0 35,2 1-35,2 2 46,6 6 10,4 4-78,7 7 101,3 4 56,3 3 12,1 1 44,1 3 212,0 2-178,-5 3 0,-5 4 10,-6 1 203,-7 1-157,-2 3-12,-3-2-44,-4 2-45,-1-3-56,-2 0-1,0 2-55,4-5-22,1 3-12,3-6-190,6 1-214,7 1-89,13 1-223,9-1-214,7-1-247,3-3 483,-1-2-12,-3-3 661,-6-5 90,-3-4 146,-6-5 370,-3-1 570,-7 1 136,-5 3-236,-6 3-292,-3 3-234,-1 2-79,-1 1-258,-4 0-78,-1 1-45,-3 1 22,0 2-22,-1 1 12,2 3-35,-1 3 12,2-2 11,2 1 0,3-3-157,1-1 157,0-2-33,2-1-46,4-2 46,1 0-23,4-3 33,-4-1 12,3-3-11,-1-3-57,5 0-11,5-1-33,5-1-135,7 2-33,5 2 0,8 2 100,7 3-448,6 1-143,4 2 569,-7 2 112,-7 3 90,-13 1 11,-10 2 0,-12-3 22,-6-1 101,-4-2 931,-18 2-640,-3 2 101,-17 3-133,-2 2-102,0 2 615,4 1-638,-2 7-201,15-7-33,3 5-23,14-7 33,2 0-22,8-1-11,7-1-100,11 0-673,30 2 111,-12-6-133,16 0 111,-26-8-55,-6-8 100,-7-9 157,-7-13 202,-3-11 61,-6-12 253,-2-7 279,0 29 1,-2 0 818,1-29-886,1 10 303,-1 15-44,1 15-405,-1 12 225,0 10 213,-4 13-224,-3 10 297,-3 11-375,0 8-68,4 2-45,4 3-78,4 0-34,8-1-11,6-2-67,12-1-1035,7-3 464,11 2-321,-22-22 1,4-1-3793,12 7 1,2-3 4750,-11-7 0,-1-2 0,0 1 0,-3-2 0,-5-7 0</inkml:trace>
  <inkml:trace contextRef="#ctx0" brushRef="#br0" timeOffset="148175">23187 16393 23773,'34'35'303,"-2"0"-5930,-8-3 5639,0 2-12,-1 0 1380,0-1-1380,-1-1 841,5 7-920,-5-7 68,-1-3 11,-6-14 22,-8-12 3358,1-3-3369,-2-6 26,0-5-37,-4-8 0,0-7 11,-2-3 0,-2 0-11,1 0 0,-1 3 12,0 4-12,2 7-68,0 5 68,0 6 45,3 12 12,3 7 21,2 13 45,3 5 1,1 5-46,0 1-33,1 2-34,-1-3-11,1-1-11,0-5-359,5 2-314,-6-13-873,2-2-998,-5-14-5087,-1-3 7642,-1-2 0,-2 0 0,-2-1 0</inkml:trace>
  <inkml:trace contextRef="#ctx0" brushRef="#br0" timeOffset="148550">23709 15749 21544,'32'44'959,"0"-1"1,0 4 0,-3 1-708,-7-2 0,-3 2-1700,1 5 1,0 1 1604,0 1 0,-2 0-79,-3 1 1,-1 0 233,-2-2 1,-3-1-196,-3-1 1,-2 0-45,-1-2 0,-1-1-12,-3-1 1,-1-2-6,-2-2 0,-2-1-28,-1-3 0,-2-1-28,-2-6 0,-2-1 22,-12 23 484,3-14-506,2-8 0,5-9-11,5-5-123,3-5 1408,4-2-2294,0-3-667,1-2-7534,-3-3 9272,-5-1 0,5-3 1,-2 0-1</inkml:trace>
  <inkml:trace contextRef="#ctx0" brushRef="#br0" timeOffset="150917">1456 16949 23986,'3'45'321,"0"-1"0,0 1 1,1-2-294,1-8 0,1-1-12,0 1 1,0 1-11,2 11 0,0 2-141,0-5 1,-1-1-163,0-2 0,-1-2-1148,4 19-8386,-8-24 9302,-1-18 1,-1 0-1,0-16 1</inkml:trace>
  <inkml:trace contextRef="#ctx0" brushRef="#br0" timeOffset="151557">1484 17016 21723,'40'-34'429,"1"0"1,1 2 0,-1 7-285,14 8-66,2 3 10,-15 3 34,1-2 45,3-2-89,2-3-40,-11 6 0,0-1 6,20-8-28,-19 7 0,-1 0-375,12-4 380,-6 0 86,-7 3-41,-9 4-22,-9 3 0,-8 3-22,-6 3-23,-2 1 295,-1 9-172,1 12 213,2 17-112,0 17-107,-2-23 1,1 2-40,0 2 1,0 0-18,1 1 1,1 2-1595,3 16 0,2 1 1622,-2-12 1,2-1-68,2 13 1,2-2-298,-2-18 0,1-2 291,-1-2 1,0-2-17,12 20 12,-4-10-1,-4-10 22,-7-10-21,-5-7 3113,-2-4-3103,-2-1 940,-13 0-883,-12 3-46,-26 4-447,15-7 0,-3 1 425,-9 1 0,-2 0-11,-6 1 0,-2-1-6,-3 0 1,-1 0 5,20-4 0,0 1 0,1-1-755,-20 2 0,2 1 682,5-2 0,1 1-5,6-2 0,4 2-51,8-2 0,2 1-398,-10 2-549,22 0-739,13-2-166,16 0-4911,4-1 7299,8-1 1,-6-2 0,-4-2 0</inkml:trace>
  <inkml:trace contextRef="#ctx0" brushRef="#br0" timeOffset="161448">3953 16601 22003,'-23'-27'2219,"5"6"-2062,18 21 537,23 0-437,7 0 1,4 0-179,3 0 0,4-1-437,10-1 0,6-1 1,2 0 383,0 0 0,0-1 0,1 1-480,0-1 0,1 0 1,-1-1 453,0 2 0,0-1 0,-2 2 3,-8 0 1,-1 1 0,-4 0-10,3 0 1,-1 0-190,12 0 0,-6 1 195,-13 0-22,-6 0 0,-24 1 777,-6 4-755,-3 6 1804,-5 7-1781,-23 28-12,-4-1-158,4-11 0,-2 0 147,3-5 0,-3 1 7,-1-2 1,-3 2-1,-1 1-11,-2 2 1,-2 0-1,-2 1-19,4-3 1,-2 1 0,0 0 0,2-1 7,-5 3 0,3-2 0,0-1 3,3-2 1,1 0 0,3-3-6,2-1 1,2-1-7,-15 18-450,15-7 451,15-6 22,7-5 0,11-3 11,10-4 11,13-2-10,16-6 10,11-3-300,-22-5 1,1 0 288,5-1 0,1 0 0,4 0 1,2 0-90,3 0 0,1 0 78,3 0 0,-1 0 0,1 0 0,-1 0-56,-1 0 0,-1 0-84,-4 0 0,0 0-107,-5 0 1,-1 0 58,-6 0 1,-1 0-1112,23 0-281,-16 0-3620,-8 0-514,-19-2 5867,-4-4 0,-10 3 1,0-2-1</inkml:trace>
  <inkml:trace contextRef="#ctx0" brushRef="#br0" timeOffset="161900">4805 16887 18765,'24'-30'209,"-1"-1"0,1 2 0,2 6-40,23 9-46,5 0-444,-23 8 1,0 0 415,0 1 0,0-1-22,2 2 0,-1 0-40,0 1 1,0 0 67,28-1-12,-5 2 46,-10 2 130,-12 0-253,-13 1 471,-11 6-12,-6 5-91,-7 8-55,-8 8 0,-12 6-44,-14 9-262,15-19 1,-3 0 47,-3 3 0,-2 0-6,-3 3 1,-1 0-769,-2 2 0,0-1 713,-2 3 0,2 0-6,1 0 0,1 0-28,2 0 0,1 0-236,5-1 1,2-1-417,4-2 1,2 1-1529,-8 24-2273,13-9 4481,7-8 0,6-18 0,1-9 0</inkml:trace>
  <inkml:trace contextRef="#ctx0" brushRef="#br0" timeOffset="162453">5545 17405 22799,'30'11'140,"0"1"0,24 15-140,-29 11 0,2 2 0,-2-1-34,-1-2-89,-2-3 0,-4-4 56,-2-5 22,-5-6 0,-3-5 45,-4-5 0,-1-3 45,-2-5 0,-1 1-101,0-13-23,0-3-22,0-13-45,0-1 0,0-3-122,3 0 55,5 2 123,6 4 90,5 6 0,1 7 101,2 7 179,-1 3 56,0 11 23,-1 6-101,0 12-101,-1 5-34,-1 3-101,-2-1-22,-3 2-11,-3-2-56,-3 1-718,-3-5-469,-3-7-820,-1-6-4413,0-8 6487,-5-5 0,3-3 0,-3-1 0</inkml:trace>
  <inkml:trace contextRef="#ctx0" brushRef="#br0" timeOffset="162838">6039 16080 22384,'-27'38'425,"1"1"1,2-1 0,2 0-314,9-9 0,1-1-45,0 3 1,1 1-46,-2 0 0,0 1-22,0 0 0,1 0 0,0-1 0,0 0-338,0-1 0,0 0-155,-8 25-538,2-7 92,6-13-664,3-13-216,4-12 1819,2-16 0,3 2 0,0-6 0</inkml:trace>
  <inkml:trace contextRef="#ctx0" brushRef="#br0" timeOffset="163051">5729 16329 22104,'39'5'67,"-1"0"0,-1 0 0,-3 4-56,5 20-11,2 2-291,-2 0-627,-1-2-561,-6-1-337,-6-3-2778,-10-2-762,-7-3 5356,-10-4 0,0-7 0,-3-4 0</inkml:trace>
  <inkml:trace contextRef="#ctx0" brushRef="#br0" timeOffset="163230">5672 16596 18007,'29'-46'-90,"3"19"1,7 6 243,-5 12 0,3 2-961,12-4 1,-1 0-769,-15 4 1,-3 0-4391,20-10 5965,-14-5 0,-18 10 0,-9 1 0</inkml:trace>
  <inkml:trace contextRef="#ctx0" brushRef="#br0" timeOffset="163420">5757 16142 21286,'6'43'242,"0"1"1,5 0 0,5-4-243,13-10 0,4-4-3178,3 5 1,-1 1 2365,2 0 0,0 2-1665,-2-1 1,-1 1 2755,-3 0 1,-4-1-1,5 4 1,-12-8-1</inkml:trace>
  <inkml:trace contextRef="#ctx0" brushRef="#br0" timeOffset="164355">7142 17171 23616,'7'-60'157,"2"10"-179,11 36-68,1-1-55,2-2-102,1-3-201,-1-3 134,1-2 202,-4-4 89,-2 0 1,-4-2-56,-3-2 78,-3 0 11,-2 0 134,-2 5-55,-2 7 12,-1 7 133,0 9-34,-1 3-133,0 2 335,0 11-45,0 4-144,0 15-125,0 2 79,1 1-56,4 0-89,4-4-23,4-2-12,4-5 1,3-4-235,4-5-68,4-3-168,2-6-112,1-1 179,1-3 79,-2-8 202,-3-6-79,-3-11-448,-5-22 616,-8 5 22,-4-18 23,-8 15 0,-6-1 68,-2 7 223,-2 9 1,1 12-236,3 10 11,-1 7 627,-3 26-447,3 1 22,-1 22-101,8-5-56,2 1 11,8 2-55,5 0-24,9-2-21,3 1 10,0-1-33,0 0 0,-4-2 12,-3-3-1,-6-5-11,-6-6 56,-4-5-56,-14-4-56,-12-2-885,-22-2-1155,-15-4-1548,24-7 0,0-1 3644,-3-2 0,2-2 0,-6 0 0,8-2 0</inkml:trace>
  <inkml:trace contextRef="#ctx0" brushRef="#br0" timeOffset="164519">7304 16472 24008,'0'-34'-835,"0"-1"1,0-17 834,1 75 0,0-16 0,0 24 0</inkml:trace>
  <inkml:trace contextRef="#ctx0" brushRef="#br0" timeOffset="165030">8692 16789 23325,'-59'11'863,"7"4"-784,31 12-23,1 2 0,4 0 22,4-1-44,5-2-34,3-1-12,3-3 1,1-3 0,2-2-123,6-4-90,5-2-91,7-4-43,4-4-12,3-1 90,-1-2 68,-3-6 54,-7-6 113,-8-8 45,-5-7-56,-3-4 0,-4-4 56,-2 0 34,-3 6 111,0 6 114,3 10-46,4 7 44,0 3 415,2 13-369,8 4-101,8 11-68,13 5-123,11 1-11,10-1-275,-23-15 1,2-1-253,1-1 0,1 0-846,1 0 1,0 0-3544,2-2 1,-1 0 4723,0-1 0,-1-2 0,4 2 0,-8-3 1</inkml:trace>
  <inkml:trace contextRef="#ctx0" brushRef="#br0" timeOffset="165468">10382 16734 23852,'-32'26'455,"0"0"1,1 0 0,4 1-210,-1 21-66,-3 1-102,2-2-1117,0-2 1039,3-3 0,2-3 187,3-3-635,2-4-380,5-5-1013,4-6-7990,3-7 9403,2-6 1,4-5 0,-1-3-1</inkml:trace>
  <inkml:trace contextRef="#ctx0" brushRef="#br0" timeOffset="165685">9739 16768 25791,'52'24'126,"0"-1"1,-1 1 0,-2 2-127,-12-1 0,0 3-274,-2-4 1,1 3-1,0-1-182,-1 0 1,-1 0-1,0 0-737,0-1 0,0 0 0,-2 0-813,10 7 0,-3-4 2006,11 6 0,-23-17 0,-6-5 0</inkml:trace>
  <inkml:trace contextRef="#ctx0" brushRef="#br0" timeOffset="166933">11234 16952 23784,'-3'-32'717,"0"0"1,-7-21-416,-20 43 1,-9 11-124,-2 8-22,-4 24-101,24 10-33,4 3-23,11-4 0,6-15 0,7-2-34,5 0-123,9-2-156,7-2-24,3-4 12,3-5 79,1-6 22,-2-4 100,-5-4 1,-5-6-11,-8-37 89,-13 10 34,-7-25 11,-7 30 0,2 7 0,1 9-23,2 8 23,1 6 146,-3 13 67,-1 10-23,0 15-44,1 10-12,5 7-78,2 5-417,4 1 361,8 1 0,-4-31 0,2-1 0,3 0 0,1-1 0,9 26 0,-4-5 0,-6-7 0,-6-8 0,-3-5 0,-10-7 22,-5-4 1,-12-4-1,-6-6-11,-5-4-11,-3-2 34,3-3-23,5 0 395,8 0-395,9-1-11,7-4-22,5-3-168,5-8-90,11-4-45,11-7-135,14-4-3817,9-5 3957,-21 15 1,0 0 100,2-2 1,-1-1-379,1-2 1,-1-2 422,-1-2 0,-2 0 174,-1-4 0,-3 0 44,-1-2 1,-3-1 90,-2-2 0,-2-1 240,-1 0 0,-2-1-146,0-1 1,-1 0-90,0 0 1,0 1 161,-1 2 1,-1 1-40,0 3 0,-1 2 96,3-21 45,-5 13-24,-2 15-156,-2 11-100,0 8 3121,0 5-3100,-8 23 2,-5 12-19,3-4 1,-1 4-144,-1 4 1,1 0 42,0 5 0,2 1-6,0 1 1,2 1-18,1-1 1,2 1-6,1-2 0,0-1-6,2 0 1,1-2-12,-1-1 0,1-1-34,0 0 1,0-2-107,0-2 1,0-1-739,0 28 480,2-9-40,5-7 85,2-10 123,2-8 46,-2-9 100,-5-8 235,-2-5 651,-2-7-763,0-8-22,0-7 11,2-7 559,2-3-570,4-2-23,5-2-22,5 0 11,5 2-100,7 3-1,6 5-89,4 4 157,3 5 67,1 6 0,-1 3 0,-6 2 45,-5 1 269,-6 9-23,-13 0 0,-3 8 46,-14-1 32,-9-1-111,-9-1-57,-11-3-89,-4-3-56,-4-3-33,0-3-23,3-1-34,3-1-380,8 0-920,8-1-2005,9-2 3339,14-4 0,-3 3 0,6-2 0</inkml:trace>
  <inkml:trace contextRef="#ctx0" brushRef="#br0" timeOffset="167107">12327 17412 26687,'1'-23'-1281,"-6"6"1,-12 20 0,4-1 0</inkml:trace>
  <inkml:trace contextRef="#ctx0" brushRef="#br0" timeOffset="168631">13783 17174 24457,'-38'-13'500,"0"-1"1,1 5 0,0 6-221,-18 21-185,26-4 0,2 2-50,0 3 0,3 0-615,-17 22 592,12 0 0,13 0 179,9-3-201,7-2 0,12-4-11,7-3 11,14-3-112,6-2-112,4-3 33,1-3 181,-5-3-158,-6-5-45,-8-5 79,-8-3 111,-7-1 234,-4-5-255,-3-5 10,0-8-22,-2-6-45,-1-5-44,0-3-79,0-3-23,4-3-89,5-3-247,8-1-290,10-3 233,8-2-271,-12 22 0,2 0 608,3-1 1,2 0-169,3 0 1,2 0 274,1-1 1,1 1 184,-1 0 0,-1 1 11,-2 0 0,-2 0 0,-5 3 0,-3 0 436,13-16 416,-15 7-34,-11 11-224,-6 7 403,-25 13 572,-2 14-1300,-22 15-22,6 13-45,3 9-236,21-24 1,3 1 78,3 2 0,2 1-6,2 1 0,2 1-28,2 1 0,2 1-11,4 2 0,2-1 0,1 1 0,3 0 0,4 1 0,1-1-1640,2-1 1,0 0 1639,0-1 0,0 1-28,-1-3 0,-2 0-11,-1-2 0,-2 0 22,-2 4 0,-3-1 17,1 12 11,-10 3 34,-10-27 284,-11-5-295,-9-7 3425,-7-5-3201,-18-11-23,16-8-174,13-5 1,5-4-62,8-14-34,3-18-145,22 11-213,13-1-660,18 3 329,-13 21 1,2 2-715,3 1 1,3 1-1651,1 0 0,2 2 3087,4-1 0,-1 1 0,4-1 0,-5 3 0</inkml:trace>
  <inkml:trace contextRef="#ctx0" brushRef="#br0" timeOffset="170038">15144 17417 24323,'-32'7'560,"0"0"0,-22 9-504,33 8-56,6 2 0,5 2 0,5 2-135,4-2-122,4 0-124,7-2-123,6-2 89,8-4 168,2-4 113,1-6 112,-3-5 22,-3-2 44,-4-3-21,-5-7-1,-5-4 12,-3-11-34,-3-4 11,-1-3 11,0-3-22,0 1 0,0 1-44,6 3 32,5 4-55,10 5 45,8 6 22,7 4 0,6 5 0,5 1 11,3 4-11,-1 5 0,-2 6-11,-6 7 0,-10 5-1,-8 0 12,-12 1 23,-6-2-1,-10-2-11,-8 0-11,-12-2 12,-11-1-12,-6-3-180,-2-4 1,3-4 179,12-5 0,10-2-11,11-1-606,5-5 281,15-4 135,8-7-371,17-3-447,11-1 122,7-1-452,2 0 889,-1 1 382,-3 4-12,-4 3 90,-3 4 0,-6 3 224,-5 2 135,-8 2 55,-9 1-33,-4 1 168,-9 0 392,-2 0 420,-3 5-588,-7 3-111,-6 6-136,-10 2-201,-5 3-123,-1 2-101,3 1-56,6-1-34,5 0-11,6-4 0,4-1-11,2-4-112,2-2-57,1-4 1,3-3-157,9-3-224,7 0 156,12-8 124,1-6 123,0-10 67,-4-9 79,-5-10 11,-3-9 157,-10 5 0,-1-4-375,-4 13 1,0-2 402,1-14 0,-1 2 72,-2 18 1,-1 4 123,2-22 0,0 18 11,-1 13-224,-1 13-168,-2 5 213,-3 14 704,-5 7-772,-5 15 1,-3 9-56,1 6 34,2 3-35,3 2-66,1-2-1,3-2-22,3-3-22,1-5-1,2-2-111,4-5-528,15 7 192,1-12-35,14 1-111,-7-15 146,0-7 145,1-3 44,-2-4 136,-1-3-135,-1-7 22,-1-5 34,-1-9 90,0-3-34,2-2 78,-1-3 79,-1 0 11,-3 1 56,-4 4 179,-4 4 224,-5 7-22,-2 5 23,-4 6-258,0 2-68,0 2 157,0 6-168,-1 3-44,0 9 33,0 4-56,1 6-34,5 4-22,3 5 0,6 2-78,2 4-79,-3-1 123,-2-1-44,-5-3-68,-3-3 90,-4-6 56,-6-6 45,-3-6 134,-6-6 180,-1-6-23,1-4 56,2-2-44,0-7-80,5-6-100,3-11-134,4-6-34,4-8-112,10-6-246,9-6 16,-5 24 0,4-1-1664,14-16 1,5 0 1946,-6 10 0,0 2 1,-1-2-1,-3 4 1,4 4-1</inkml:trace>
  <inkml:trace contextRef="#ctx0" brushRef="#br0" timeOffset="170488">17612 17376 23426,'-43'7'422,"1"1"0,2 1 0,5 4-243,-3 24-55,3 4-46,7 3-33,9-1-34,10 0-11,5-3 0,12-3-39,11-11 0,6-1-107,12 2 73,-4-6 0,2-4-72,11-8 22,3-2 89,-1-4 23,-1-3 22,-4-8 0,-5-6 23,-8-12-23,-8-7 23,-11-8-34,-5-3-12,-8-6-10,-10-2-79,-8 0-812,-5 17 0,-3 2-359,6 8 0,-1 1-2258,-7-6 1,0 2 3529,-8-4 0,16 15 0,9 5 0</inkml:trace>
  <inkml:trace contextRef="#ctx0" brushRef="#br0" timeOffset="170789">17803 16904 24871,'-23'44'233,"1"0"0,0 0 0,1-1 1,0 0-1,4-1-160,1 9 0,2 1-523,1 1 1,1 1 505,1 0 0,2 0-432,1-1 0,0 0 381,3-2 1,1-2-6,1-1 0,1-2 0,1-3 0,0-1-17,1-3 1,0-2-74,0-3 1,0-1-115,0 27-603,0-9-941,0-5-2476,0-11 4224,-1-7 0,0-14 0,0-7 0</inkml:trace>
  <inkml:trace contextRef="#ctx0" brushRef="#br0" timeOffset="171160">18445 17291 23829,'-47'37'795,"22"-15"1,1 2-1076,-1 7 1,1 2 408,-1 3 0,-1 1-6,0 2 0,0 1-628,1 0 0,1 1 527,2-1 0,0 0-22,4-2 0,1 0-6,3-3 1,1 0-144,4-2 0,3-1-75,-3 26-296,7-6-343,9-6-616,7-4-3437,6-18 1,5-2 4476,19 7 0,-3-4 0,-18-18 0</inkml:trace>
  <inkml:trace contextRef="#ctx0" brushRef="#br0" timeOffset="171677">18359 17732 23930,'28'-27'34,"-2"11"-34,-9 40 0,0 5-34,0 5-44,1 3-79,-3 1-112,-1-1-67,-5-4-22,-2-3-80,-2-4 57,-1-5 112,-1-6 258,0-4 11,0-6 123,1-3-11,1-4 56,0-8-67,0-7 56,-2-9 0,-2-5 0,-1-3-22,4-2-23,2-1-112,6 2-11,5 6-1,4 6-10,0 11 44,-1 5 1,0 6 89,-3 11 89,-2 8 79,-4 14-100,-1 8-57,-4 7-67,0 3-34,-4-14 1,-1-1-35,1 18 6,-2-20 1,1-1-40,1 4-447,1-6-327,2-7-895,1-7-2028,2-8-6089,-1-4 9722,0-4 1,-3 0 0,-2 0 0</inkml:trace>
  <inkml:trace contextRef="#ctx0" brushRef="#br0" timeOffset="171948">18868 17448 23549,'31'40'586,"1"1"1,-3 0-1,-4 0-463,-10-4 1,-4 0-673,0 2 1,-1 1 564,-2 1 1,-2-1-6,-2-1 1,-1-1-7,-1 0 1,-3 0-6,-4-3 0,-3 1-23,0-2 1,-4 0-113,-4-1 1,-3-2-191,-2-1 0,-2-1-269,-2-1 0,-2-1-717,-2-3 0,-2 0-1961,-3-2 1,0-1 3346,-4-1 1,1-2 0,-5 3 0,7-6 0</inkml:trace>
  <inkml:trace contextRef="#ctx0" brushRef="#br0" timeOffset="195442">19770 18007 23852,'15'-35'896,"-1"7"-201,-2 21-539,-5 4 92,4-3-159,-8 5 90,1 7-134,0 6-11,2 9 11,1 6-23,-2 5 23,0 4 11,-1 4-23,0 3 12,0 0 0,-1-1-34,1-5 12,2-4 21,3-7 35,3-5 33,7-8-11,10-7-34,17-2-22,16-11-19,-22-3 0,6-4 0,-2 0-892,12-5 0,2-2 873,-4-2 0,4-1 1,-1-1-8,-10 3 0,-1 1 0,0-1-15,5-2 0,0 0 0,1-1-753,2 0 0,1-1 0,-1 0 723,2 0 0,0 0 1,-1 1-9,-1 0 1,0 0 0,-1 1 11,-4 3 0,-1-1 0,2 2-34,5-2 0,2 2 1,-5 1-786,0 0 1,-3 2 690,6 1 1,-8 3-380,-15 6-428,-18 5-8855,-8 1 8915,-35 4 0,21-3 1,-21 3-1</inkml:trace>
  <inkml:trace contextRef="#ctx0" brushRef="#br1" timeOffset="204226">21361 18150 24575,'0'0'0</inkml:trace>
  <inkml:trace contextRef="#ctx0" brushRef="#br0" timeOffset="-143482.74">20523 14708 25723,'15'-23'258,"-4"5"-258,-9 18 11,0 7 101,2 8 112,2 14-67,-1 1 0,1 3-68,2 3 1,0 0-57,0 1 1,1 1 55,4 3 1,1-2 34,16 12-68,6-4-45,11-15 34,1-22 0,9-5-1116,1-1 0,5-2 0,2 0 1079,-14-2 0,0 1 1,3-1-1,4-1 11,-8-1 0,4 0 0,3 0 1,2-1-1,1 0 0,-1-1 1,0-1-348,0 0 1,1-1 0,0-1 0,0 0 0,0-1 0,0 1-1,0 0 315,2-1 0,0 1 1,0 0-1,0-1 0,0 0 1,0 0-1,0-1-230,-1 0 0,1-1 0,1 0 0,-1-1 1,-2 0-1,-1 1 0,-4-1 169,3-2 0,-2 1 0,-3-1 0,-1 0 0,0 0-245,8-3 0,-1 0 1,-1 0-1,-3-1-9,-6 2 0,-2-1 1,-1-1-1,-3 1 419,5-2 1,-4 0 0,-5-1-92,-1-8 0,-8 1 0,4 1 0,-32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04:36.765"/>
    </inkml:context>
    <inkml:brush xml:id="br0">
      <inkml:brushProperty name="width" value="0.09071" units="cm"/>
      <inkml:brushProperty name="height" value="0.09071" units="cm"/>
      <inkml:brushProperty name="color" value="#FF0000"/>
    </inkml:brush>
  </inkml:definitions>
  <inkml:trace contextRef="#ctx0" brushRef="#br0">5065 11346 25981,'-37'-8'28,"25"47"0,9 12-28,16 7-250,-5-15 1,0 6-1,3-3 244,5 6 1,2-3-1,0-2 1,1-2-12,-1-2 0,0-2 105,0-6 0,-1-7-177,-1-5 168,1-7-79,-11-14-146,-2-26 67,-17-25 51,-2 4 0,-3-4-6,0 2 1,-4-2-116,-1-2 0,-2-4 0,1 1 145,6 6 0,2 1 0,0-1-11,0-9 0,0-2 1,3 4 2,-1-9 1,6 5 0,10 11 0,4 5 0,8-12 16,5 23 1,2 2 16,11-11-11,11-4 1,-6 27-1,-9 9 22,6 20 1,-9 18-23,-3 20-368,-12-19 1,-1 2 356,-3 2 0,-2 0-6,-1 1 1,-1 1-18,-1-1 1,-2 0-51,-2 0 0,-1 0 119,0-1 1,-1-1-310,-2-2 0,-3 0-231,-7 25-55,-2-12 169,2-9-13,2-13 393,3-10 752,2-7-741,-1-6 318,1-8-206,-1-5 101,3-7 157,2 0 291,4 0-515,2 10 123,11 2 168,30 12-414,4 8-29,-10-4 1,0 3-309,-5 1 0,-1 3 303,0-2 0,1 1-50,-2 1 0,1-1-622,25 12-225,-2-3-739,-1-5-1523,-2-6-6287,-3-5 9446,-6-3 0,-18-3 0,-6 0 0</inkml:trace>
  <inkml:trace contextRef="#ctx0" brushRef="#br0" timeOffset="430">5851 10835 21622,'-34'-2'728,"-1"0"0,3 0 1,2 2-528,-11 9-110,4 5-58,3 9-33,7 3 0,5 1-11,10 2-11,5-3 22,5-1 0,11-3 22,7-1-11,14-4 23,12-1-34,9-2-214,-20-7 1,0 0 224,3 1 0,-1 0 17,2 0 0,0 1 11,-1 0 0,-1 1-22,-1-1 0,0 1 5,26 11 1,-7-2 33,-9 0 0,-10-1 0,-9 0 56,-10-1 33,-8 2 1,-5 2-68,-14 5-33,-10 2-11,-16 3-34,-10-1-101,-6-2-190,0-8-224,4-7-393,7-7-1838,11-15-7085,7-12 9821,11-17 0,7 13 1,5 2-1</inkml:trace>
  <inkml:trace contextRef="#ctx0" brushRef="#br0" timeOffset="927">6328 10962 20916,'14'47'784,"-1"0"1,7 6-1,1-5-728,7-3-79,-9-17 1,0-1 22,7 5 0,-4-7-123,-5-6-67,-6-8 190,-4-3 0,-5-6 78,-1 0-44,-1-11-12,-7-9-11,-4-15 12,-11-13-7,9 18 1,-2-2-1129,-2-6 0,0-4 0,0 0 1123,-4-8 1,1-2-1,3 5 0,-2-2 0,3 2-474,1-5 0,3 2 497,2 2 0,2 2-217,3 4 1,2 2 215,0 5 1,3 2 414,17-27-212,2 27 2690,19 5-2702,0 27-45,8 20 285,-20-4 0,-1 4-375,3 8 1,-1 5-45,1 3 0,-2 2-28,1 3 0,-2 1-17,-1-1 0,-1 0 0,-3-1 0,-1 0-12,-2-4 1,-2-1-28,-1-2 0,-2-1-230,7 23 383,-5-9-865,-4-9-930,-4-9-975,-4-6-5792,-3-5 8448,-8-5 0,5-6 0,-5-4 0</inkml:trace>
  <inkml:trace contextRef="#ctx0" brushRef="#br0" timeOffset="1090">6304 11156 18243,'-12'-42'261,"1"-1"1,4 2 0,10 4-262,37-5-180,-12 20 1,2 1-197,5-1 1,1 1-583,2 1 0,0 1-936,1 2 1,-1 1 1893,-1 3 0,-3 2 0,6-3 0,-12 7 0</inkml:trace>
  <inkml:trace contextRef="#ctx0" brushRef="#br0" timeOffset="3920">6330 12287 19695,'-34'-12'814,"1"-1"0,-4 1 0,5 4-444,6 14 101,-9 4-135,10 11-22,1 8-46,3 8 13,4 8 122,4 6-513,6 6 222,4 2-45,4-2-33,8-3-23,4-5-11,10-7-11,5-7 11,6-7-56,5-10-168,6-9-224,6-7-35,2-14-21,2-7-112,-5-11 112,-5-2-45,-10-1-818,-8-1 269,-9-3 493,-8 0 325,-5 0 280,-4 1 235,-1 3 34,-1 6 816,-6 4-648,3 8 45,-4 4-46,6 7 69,0 0-35,2 2-167,0-4-124,0-3 158,9-5 77,5-3-55,13-3-68,7 0 0,6 3-145,2 4-85,-6 12 1,0 4-17,8 9-28,-11 1 0,-3 3-17,-5 17 11,-4 4-11,-4 0 0,-4-1-22,-3-2 22,-3-5-23,-3-6-100,-2-5-34,-2-5 45,0-5 56,0-4 33,0-2-145,-1-2-22,-4-7-12,-4-6-111,-5-13-57,-1-9 370,-3-9 11,2-6-11,2-1 28,9 18 0,0 1 140,0-12 79,5-6-46,7 25-145,3 4 11,5 3 1,2 1-1,-2 6-34,-2 2-33,-3 4-11,-2 3 11,1 1 11,0 1 68,1 2 33,1 6-34,1 4-55,0 5-1,1 1-11,-1-1-11,-1-1-11,0-1 11,-2-3-34,3-1-66,-1-4-113,3-3-90,2-3-111,2 0-80,1-4 13,0-5-1,-1-6 78,-4-5 35,-2-3 279,-3-2 79,-4-3 22,-2-1 23,-3 0 291,0 2 1815,0 5-1949,0 10-113,0 3 191,0 8-213,0 9 22,4 0-78,2 10 11,10 5-11,-1-5-11,5 6-22,-3-9-35,1 0 12,0-2-22,0-1-34,0-2-45,-2-2-33,-1-2-23,-3-2-45,-2-2 22,-3-2 113,-2-1-134,0-5-91,-2-4 57,0-6-101,-1-6 100,-2-3 1,0-5-561,0-3 595,0-4 257,0 2 314,0 3 145,-4 8 180,0 8-79,-1 8-425,1 4 257,2 15 100,2 9-212,0 20-122,0 11 189,7 10-424,-3-27 1,2 0 278,1 3 0,2-1-40,1 3 1,0 0-141,0 0 1,1 0-1,0-1 1,0 0 27,0 0 1,0-1-18,-1 0 1,0 0-23,-1-1 0,-1 0-6,1-3 1,-1-1-6,5 25 56,1-6-44,-7-24-1,-1-4 34,-5-20-45,-3-3-45,-9-1 556,-5 0-702,-22-5 102,9-1 66,-8-7-33,16-3-67,4-8-101,4-9 11,6-13-961,3-11 1028,3 22 1,1-1-62,2-5 0,0-2-416,1-4 1,1-1 342,1-4 0,0-1 168,-2-2 0,0-1 78,0-2 1,-2 1 33,-3 0 0,-2-2 127,0 8 0,-1-1 0,-1 3-353,0-5 1,-2 2 477,-1-9 1,-1 5-18,1 5 135,3 17-12,2 16 576,2 10-878,1 7 1199,1 48-1120,8 5-96,-1-3 0,1 3-47,4-3 0,3-1 8,0 1 0,2-1-17,-1-2 0,2 0-250,1-5 1,1 3-1,-1-4 200,-2-3 0,0-2-17,7 15 0,-1-4-85,-6-12 46,-4-5-90,-3-7 12,-5-5 145,-2-7 1031,-1-5-975,-2-4 599,-1-6-846,-5-6 124,-2-11-135,-6-7 90,-2-7 89,-1-7-44,-2-4 67,1-6-90,4 1 1,6 1-34,4 6 111,5 9 35,6 10 10,4 10 23,5 9 0,1 9 168,3 27-56,-8-3-56,1 19 23,-8-14-1,-2-4 57,-1-4 178,1-2-268,-2-9 11,1-2-45,1-7 68,2-2-67,3-2-12,4-8-292,1-7-369,2-11-393,0-8 136,0-9-124,-4-9 196,-6 22 1,-2-2 845,0-5 0,-2-3 149,-4-3 1,-3-4-1,0 2-1253,-1-8 1,-2 0 1472,1 9 1,-2-3 0,-1 6 56,0 4 0,1 5 112,-7-13-90,9 20-370,3 15-78,4 8 741,0 9-415,1 12 3099,0 13-3335,5 14-90,2 7-22,7 3-459,3-1 245,1-2 1,0-3-195,-6-17 0,-2-1 116,4 13 180,1 9-125,-11-26 69,-2-5 190,-2-8 67,-1-5 461,-2-6-461,-3-1 197,-3-3-208,-1-7-56,1-6-22,2-9-180,4-8-178,1-2 66,7-3 135,4-2-191,10 0-314,6-3 46,7-1-35,6-2 328,7 0 378,1 5 405,-1 6-102,-8 8-6,-9 10 17,-11 7 460,-10 5 0,-3 4 414,-4 10-436,2 10 19,0 11-356,1 7-262,1-1-63,3-2-11,1-5-67,2-7-12,2-5-33,1-8 34,6-5-34,2-3-90,5-8-380,18-20 145,-12 0 67,6-18 79,-24 7 101,-7-2 78,-14-4 89,-9 2-77,-11 5 100,-7 11 0,-6 11-112,-2 13-79,-3 19-504,-1 11-1925,4 13-6199,6 2 8707,10-4 0,13-18 0,6-9 0</inkml:trace>
  <inkml:trace contextRef="#ctx0" brushRef="#br0" timeOffset="4649">6698 13681 24053,'34'-20'93,"0"0"1,8-6 0,3-1-65,-8 5 1,1-2 0,3-1-1367,7-5 0,3 0 0,0-2 1337,-8 7 0,1-2 0,1 1 0,0-1 0,3-2 0,1 0 0,1 0 0,0 0 0,0 0 0,1-1 0,0 1 0,-1-1-20,-1 2 0,-1 0 1,1-1-1,1 0-66,-5 3 1,2-2 0,0 1 0,-1 1 0,-4 1-35,7-3 1,-4 2 0,1 0-102,3-3 1,1 1 0,-10 6-1000,-4 3-1839,-27 15-5142,-22 17 8201,-14 7 0,9-4 0,1-2 0</inkml:trace>
  <inkml:trace contextRef="#ctx0" brushRef="#br0" timeOffset="4963">6978 13875 23784,'47'-31'95,"-1"1"1,-11 6-1,1 1 1,2-2-59,5-4 0,3 0 1,0-2-1364,-7 6 0,0 0 0,2 0 1,-1-1 1330,2-1 1,1 0-1,1 0 1,-1-1-1,1 1 1,1 0 0,-1-1-1,1 2 6,-2-1 0,0 1 1,0 0-1,-1 1 40,12-6 1,0 0 0,-2 2-52,-5 2 0,-1 1 0,-2 2-106,12-6 0,-4 2-259,-11 8 1,-5 1-149,10-2-1615,-25 11-143,-14 7 0,-8 3 0</inkml:trace>
  <inkml:trace contextRef="#ctx0" brushRef="#br0" timeOffset="9782">8897 12006 22765,'37'-2'135,"-1"-1"66,9 0-100,15-4-101,-29 2 0,1 1 11,1-1 0,0-1 6,3 0 0,-2 1-340,21-3 323,-20 3 0,2-1 5,23-2 1,-2 1 5,-1 0-11,-3 0 0,-5 0 0,-24 4 69,-2-2-69,0 2 0,1-2 34,-2 1-34,2 0-12,1 0 256,2 0-244,4 0 0,2 0 11,21-2-11,-12 1 0,10-2 0,-18 4 0,-5-1 0,-5 0 11,-4 1 0,-10 1-11,-3 0 45,-7 1-4381,0 1-3284,-3-1 7620,-5-1 0,3 1 0,-3-1 0</inkml:trace>
  <inkml:trace contextRef="#ctx0" brushRef="#br0" timeOffset="10763">9830 11657 22933,'32'-10'325,"1"1"-247,-11 10-33,5 2 0,2 2-45,2 2 22,2 1-22,1 1 23,-1-1-23,-1 0 0,-3-1 0,-5 1-11,-4-2-1,-4 1 12,-2-3 0,-1 2 12,2-2-24,-1 2 24,3-2-24,-1-1 24,2-1-12,-1 0 22,-4-2-22,-2 1 11,-6-1 0,-1 0-89,-4 0 179,-8 7-90,-1 1 0,-10 8-11,1 0 34,-3 1 11,-3 4 11,-2 4 22,-2 2 23,-3 4-56,0 1 78,-1 2-55,-1-2-1,2 0 34,0-2-90,3-2 45,2-3 22,-4 7-44,7-6 11,-3 4-45,10-8 22,-3 7-22,7-10 0,-2 2-11,11-14 11,0-4-3277,3-2 0,0-1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49:16.921"/>
    </inkml:context>
    <inkml:brush xml:id="br0">
      <inkml:brushProperty name="width" value="0.09071" units="cm"/>
      <inkml:brushProperty name="height" value="0.09071" units="cm"/>
      <inkml:brushProperty name="color" value="#FF0000"/>
    </inkml:brush>
  </inkml:definitions>
  <inkml:trace contextRef="#ctx0" brushRef="#br0">2119 2025 25151,'16'-37'123,"0"-1"1,7-19-2792,-26 19 1,-7 3 2790,-10 6 665,3 2 1,-6 4-655,-8 15 1,-3 6-23,-23 0 22,14 17 1,-6 9-1,4 0-56,7-1 1,1 5-310,4 2 1,-5 7 0,2 1 0,6-3 252,0 5 1,5 0-12,-7 11 1,4 3-302,12-8 0,6-1 284,2-12 1,3-1 1058,0 9 0,4-3-1087,12 9-33,9-7-90,16-8-67,11-7-11,10-8-132,-26-12 1,0-1 215,2-1 0,0-2 10,-1 0 1,0-2 1280,0-3 1,-1-2-1141,27-12-23,-6-13 23,-7-7 1187,-10-3-1075,-9 1 135,-11 7 414,-7 4-493,-5 15 653,-3 5-787,-6 8-12,-3 12 23,-10 6-11,-3 15-34,1 7-23,4 4 12,9 0-22,5-2-68,8-2-78,9-2 27,6-14 1,5-1-230,19 8 185,-11-12 0,0-3-196,17-4 319,-17-7 0,-2-2 107,10-6 10,2-6 24,-30-7-1,-8-6 22,-3-3 124,-10-16-157,-1 10-56,-8-7 0,3 15 23,2 5-12,3 6-11,5 4-56,1 5-79,3 1 102,3 1 33,11 1 11,14 0 11,19 1-10,14 4-358,-26 0 1,0 2 345,1 2 0,-1 2-11,-1 1 0,-1 2 0,-3 0 0,-3 1-135,20 14-11,-7 12 90,-21-1 67,-4 0 22,-23-9 90,-3-14 247,-7-7 67,1-4 735,2-3-769,1-10-90,3-6-133,1-14-24,4-10-111,2-11-34,4-8-512,5 26 1,2 0 500,2-2 0,2 1-23,4 1 0,3 1-207,0 3 1,2 2-387,19-15-740,0 16-1938,-1 12-6526,-2 16 8753,-2 13 1,-16-6 0,-5 4-1</inkml:trace>
  <inkml:trace contextRef="#ctx0" brushRef="#br0" timeOffset="167">3344 2492 27561,'0'-37'-8034,"0"11"8034,1 34 0,-1-3 0,1 2 0</inkml:trace>
  <inkml:trace contextRef="#ctx0" brushRef="#br0" timeOffset="448">2009 3046 26138,'48'0'24,"0"-1"1,0 1 0,2-1-1,0 1 1,0-1-29,-3 0 0,-1-1 1,1 1-1786,2 0 1,1-1-1,-1 1 1643,0-1 0,0 1 1,-1-1-244,-2 1 1,0 1 0,-2-1-394,19-1 1,-3 1-1393,-6 1 0,-2-1 2174,-5 1 0,-5-1 0,6 1 0,-17 0 0</inkml:trace>
  <inkml:trace contextRef="#ctx0" brushRef="#br0" timeOffset="650">2305 3216 25476,'56'4'-191,"1"-1"1,4 0 0,0-1-262,-18-2 0,-1-1 0,2-1-1649,2 0 1,1-1 0,0-1 2100,1-1 0,1 0 0,-5 0 0,-1-1 0,-5 1 0,-7 0 0,0 0 0</inkml:trace>
  <inkml:trace contextRef="#ctx0" brushRef="#br0" timeOffset="1144">4678 1910 24771,'-38'20'298,"0"1"0,0-1 0,0 1 0,2 1 0,2 2-164,-6 11 1,4 4-617,0 2 0,2 1 532,3 3 1,4 1-709,3 1 0,3 1 703,5-2 0,3 1-29,3-2 1,4 0 99,1-2 1,2-2-117,3-2 0,2-2-12,3-1 1,4-2 5,1-2 1,4-3-90,4-1 1,3-3-52,3-2 0,3-3-106,2-3 0,1-4-269,4-1 1,1-3-668,2-4 1,0-1-1318,1-1 1,1-2 2504,0-3 0,-3-1 0,6 1 0,-10-3 0</inkml:trace>
  <inkml:trace contextRef="#ctx0" brushRef="#br0" timeOffset="1453">4888 2141 22272,'-8'-9'2230,"2"2"-2230,6 7-11,0 0 33,37-25-22,-1 17-338,1-6 0,2 2 338,-5 9 0,0 4-34,3-1 0,0-1-44,0 1 0,0 0-63,-1 0 1,-1 0 92,-2 0 1,-2 0-445,25 1-472,-13 2-22,-9 1-739,-12 2-617,-7 1-2454,-8 1 4923,-3-3 0,-4-1 1,0-2-1</inkml:trace>
  <inkml:trace contextRef="#ctx0" brushRef="#br0" timeOffset="1648">5271 2277 19426,'-18'42'1583,"0"1"1,1-2 0,2-1-1271,6-8 1,1-2-191,0 1 1,1 0-941,-5 28 895,3-2-78,3-3 230,2-4-678,2-3-572,1-4-1648,1-7-5354,2-7 8022,2-10 0,-2-8 0,2-8 0</inkml:trace>
  <inkml:trace contextRef="#ctx0" brushRef="#br0" timeOffset="1871">5115 2691 25667,'49'-20'-441,"1"-1"1,-2 2-1,-2 4-377,-14 11 0,-1 3-1990,2-2 1,-1 0 2807,27-4 0,-25 3 0,-9 0 0</inkml:trace>
  <inkml:trace contextRef="#ctx0" brushRef="#br0" timeOffset="2151">4912 2115 24726,'42'-9'179,"0"1"0,2 0 0,-1 3-179,-4 4 0,-1 1-1011,4 0 1,1 0 702,0 0 0,-1 1-421,0 0 1,0 1-1205,-4 0 0,0 0 2051,-1 0 0,-4-1 0,5 2 0,-10-3 0</inkml:trace>
  <inkml:trace contextRef="#ctx0" brushRef="#br0" timeOffset="3149">5684 2629 24815,'32'17'34,"5"-1"-325,-5-9 0,2-2-315,21 3 236,-18-4 1,-1-1-472,13-1 494,-6-2 347,-7 0 11,-8-5 359,-11-2 235,-8-6-157,-6-1-145,-4 0 33,-7 1 23,-6 2-12,-11 1-168,-7 6 101,-7 1 23,-4 7-23,-3 8-112,2 8-22,5 9-23,9 3-89,9 2-12,9 1-22,6 0-33,4-2 33,12 0-146,7-2-202,17-2-279,8-3-214,11-5-1113,5-5 1164,-25-10 0,0-2 123,0-1 1,1-1-416,0 0 1,0-1-3770,26-8 2329,-10-5 2522,-14-10 863,-13-9 986,-12-5 1905,-7-6-2511,-4-4 124,-5-1-414,-3 2 156,-6 4-313,1 8 727,1 5-1075,5 12-111,3 4 239,4 10-509,0 2 45,8 0-11,8 4-22,16 8-35,10 8-10,9 10-34,-24-14 0,0 1-11,7 9 0,-2 0-23,11 13-50,-19-14 0,-4-1-28,-5 6 34,-8-3 78,-5-3 11,-7-4 34,-5-5 100,-7-5 471,-21-5-268,10-10 279,-21-15-403,27-1-134,-1-12-90,18 4-90,2-4-100,15-6-45,9-3-270,18-2-836,8 4-654,4 5-1658,1 9-4515,-2 7 8168,-7 5 0,-19 8 0,-8 2 0</inkml:trace>
  <inkml:trace contextRef="#ctx0" brushRef="#br0" timeOffset="3841">6898 2519 24894,'9'46'347,"3"0"-336,4-3-11,3 3-45,3-1-268,1-1-90,1-5 11,0-6-1,-4-5-268,-3-8 89,-5-7 471,-6-4 202,-3-5-22,-2-2 101,-5-6-12,-4-6 56,-4-8 44,-2-7-21,2-3 22,3-6-101,5-1-101,1 0 12,3 3-1,0 5 23,7 2-90,-2 11 68,6 1-12,7 10-101,-4 1 23,12 6 11,-5 6 0,4 8 0,-1 5 0,-1 3 0,-3 0 0,-3-1 0,-4-1-34,-2-4-44,-3-2-56,-3-3-57,0-3-89,-3-2-34,0-3 224,-2-3 90,0-2 269,0-2-146,0-4 23,0-5 90,0-10-46,0-9-167,0-6 10,5-4-66,3 0 21,7 2-32,0 10 44,0 8 100,-2 10-32,2 4 32,-1 5 1,4 10-11,2 4-34,2 11-23,0 3-33,0 1-44,-1 1-292,0-1-471,0 0-2017,3-1-5076,4-2 7900,5-3 0,-13-12 0,-3-4 0</inkml:trace>
  <inkml:trace contextRef="#ctx0" brushRef="#br0" timeOffset="4535">8107 2748 26541,'-38'-10'257,"0"-1"1,3 1 0,3 3-157,-5 7-90,5 6-11,3 2-11,7 7-22,5-1-124,7 3-124,5 0-55,3 1-112,3 2-325,10-1-202,7 0-235,11-4-23,4-3 886,0-6-729,-2-4 718,-5-8 358,-4-7 291,-7-9 258,-4-6 146,-5 0-124,-4 2-33,-1 5-123,-1 6-270,-5 8 68,-3 4 101,-6 6-22,-2 6-24,0 3-88,4 5-68,4 0-56,5 1-56,2 0 22,10 0-33,5 0 11,14-1-56,7-2-146,9-4-22,5-2 90,3-5 67,-3-2 67,-8-5 89,-10-8 191,-6-24-112,-9-2-251,2-22 117,-4 5 44,-6 23 0,1 0 90,-2-3 0,0 0-90,-1-2 1,0 1 28,-1 0 0,-1 0 133,0-6 1,-1 2-106,0-9-1,-1-1-33,-2 36-90,0 7-11,0 4-1718,-4 48 0,4 30 1628,12-25 1,5 3-887,-5 4 0,1 5 0,5-7 511,10-2 0,6-10-834,-2-16 0,1-7-3206,14 0 4505,-9-11 0,-15-5 0,-9-5 0</inkml:trace>
  <inkml:trace contextRef="#ctx0" brushRef="#br0" timeOffset="4731">8109 2473 23964,'46'12'205,"0"0"1,1 0-1,-1-1-289,-3 0 0,0-2-1111,1 0 1,-1-1 410,1-3 0,-2 0-1581,-1-1 1,-1-2 2437,-2-1 0,-3-1 1,6 0-1,-12 0 1</inkml:trace>
  <inkml:trace contextRef="#ctx0" brushRef="#br0" timeOffset="5121">8873 1967 22372,'37'40'758,"0"1"1,-1 1-1,-3 1-495,-10-3 1,-2 2-1024,1 6 0,-2 2 866,-2 4 1,-2 1 50,-3 0 0,-2 1-678,-2 0 1,-2-2 542,-2-5 1,-2 0 10,-1-6 1,-1-1 290,0-6 0,-1-1-201,-6 24-45,-4-10-44,-7-8 11,-5-6-12,-3-6 79,-3-3-56,-3-2 12,1-5 799,3-4-867,4-5 1507,5-3-1496,4-3 256,4-1-301,6-2-111,1 0-1301,3-1-1971,0-4 3417,1-5 0,0 4 0,0-3 0</inkml:trace>
  <inkml:trace contextRef="#ctx0" brushRef="#br0" timeOffset="8179">11339 2184 26261,'-34'-30'164,"-1"1"0,2 3 1,0 5-132,-12 13-21,-2 4-1,-13 13-11,16 6-23,-6 11 12,24 3-11,4 16-57,11 9 68,13 2-22,14-1 33,14-15 5,-2-11 1,5 0-1,6 0 1,2 1-384,-1 0 0,1-1 383,-1-4 1,-2 0-148,-10-4 1,-3-1 141,6 6 11,-7 5 0,-19-17 124,-19 4-46,-7-6-55,-22 3-23,-11-8-11,22-5 0,-2 0-6,-1-1 1,-2-1-208,-9 1 0,2-2-2386,-16-15 2785,24-19 0,25 12 0,25-7 0</inkml:trace>
  <inkml:trace contextRef="#ctx0" brushRef="#br0" timeOffset="9184">11508 2471 26575,'24'41'11,"-1"-4"-11,-9-8-56,1-2-123,4-3-12,3-3-190,4-1-79,5-4-77,3-3 78,2-4 223,-1-5 68,-5-2-67,-3-7 33,-8-5 202,-3-8 22,-5-7 68,-5-2 0,-3-4 44,-2 1 112,-1 3 35,0 6 55,0 7-101,0 6-112,-1 6 34,1 1-45,-1 12-33,0 2-1,1 10-67,1 0-11,6-1-11,7-3-135,7-2-212,9-3 78,8-2-325,9-5-484,6-3 495,3-4-11,-2-5-179,-6-6 493,-11-10 291,-8-11 90,-7-9 224,-3-11-152,-9 20 0,-1-1 236,-1-3 0,-1-1-34,0-1 0,-2-1 213,-2-13 1,-1 2-444,0 16 1,-1 1 39,-1-4 0,0 3 696,0 10-747,0 13 51,0 9-174,-1 16 79,-7 47 21,6-30 1,1 3-598,-3 17 0,0 2 514,3-8 0,1-1-17,2 2 0,1 1 0,0-2 0,2 1 0,1 0 0,2-1-12,0 0 1,0-1 5,1 1 1,1 0-68,-1-1 0,1-1-22,0-1 0,1-2-359,0-2 1,-1-1 217,0-5 1,-1-1-258,8 22-11,-5-12 33,-1-9 471,-5-16 1132,-1-6-1008,-5-12 1035,0-8-1047,0-4-56,0-11 12,-1-3 32,-1-6-10,0-5-34,1-5 11,0-3-67,1-4-11,8-1 0,6-3-12,12 0 1,8 3-189,-14 26 1,0 1 210,21-18-33,-1 5 21,-2 10 24,-6 8-24,-5 9 12,-10 6-33,-6 4 33,-7 2 33,-2 10 46,-8 6 342,-7 10-421,-12 5 89,-10 1-66,-8 1-23,-6-3-68,-4-1-324,3-4-661,6-5-1569,8-5-3126,15-8 5748,9-4 0,8-4 0,4 0 0</inkml:trace>
  <inkml:trace contextRef="#ctx0" brushRef="#br0" timeOffset="9677">12995 2144 25084,'11'47'209,"1"0"1,-1 1-1,-2 0-131,-3-3 1,-2 0-1554,2 3 0,0 0 1475,0 2 0,-1-1-17,1-3 0,0 0 439,-1-5 0,1 1-686,0 7 1,0 0 72,-1-16 1,-1 0 50,3 6 0,-1-3 95,3 3 362,-1-10-474,-1-11 157,-2-9 22,-1-5 1645,-2-6-1656,0-8 23,-1-8 22,0-12 56,-4-28-101,1 9 11,1 16 1,0-1-35,1-2 1,3 2 0,9-14-11,7-10-23,8 29 23,3 6 22,3 8 0,3 6 22,-1 5 0,-2 3 23,-4 5-45,-6 2 23,-8 4-23,-7 4 33,-5 1 34,-7 0-67,-27 8-604,-22-6-1033,-5 0-2508,-4-9 4145,27-7 0,15-1 0,8 0 0</inkml:trace>
  <inkml:trace contextRef="#ctx0" brushRef="#br0" timeOffset="10077">13827 2449 26463,'-30'-12'5,"-1"0"1,-27-2-17,17 24 11,3 7-56,6 6-90,7 1-67,7 2-100,5 0-125,7-1-133,4-1-23,9-2 11,6-2-369,11-4 11,7-3 156,3-6 785,0-3 78,-3-3 371,-7-7-12,-8-4 280,-7-8-235,-4-5 168,-4-15-505,-2 9-44,-7-8-101,-3 15-45,-7 1-649,-1 2-1492,1 1-5085,2 2 7271,4-1 0,6 9 0,3 1 0</inkml:trace>
  <inkml:trace contextRef="#ctx0" brushRef="#br0" timeOffset="10731">14318 2297 24950,'-37'-3'216,"0"0"1,3 3-1,2 3-216,-9 9 0,5 8-22,9 4-23,8 2 45,10 5 0,6 4 0,11 1 0,8 2 0,11-1-22,6-1 11,-1-3 11,-5-2-34,-8-4 0,-9-3 1,-6-3 22,-5-2-1,-7-1-21,-6-3 10,-5-2-10,-1-5 22,3-4-23,2-3 12,1-1-12,5-3-89,3-1-191,3-6-11,9-1-459,24-10 537,4 3 1,23-7-168,-7 5 234,5-3-791,3-1 937,-27 11 1,-1 0 33,-2 0 0,1-1 67,23-15-44,-8-1-1,-8-1 303,-6 2 202,-9 0 313,-8 6-448,-6 5-145,-7 5 623,-11 6-725,-5 4-10,-10 2-23,-2 7-23,2 5 23,3 9-56,6 6-11,6 2-23,5 5 46,9 1-68,34 13-168,1-14-440,-4-12 0,2-3 131,-5-8 1,0-2-1160,2 0 1,1-2-3156,0 0 1,1-2 4790,1-1 0,-3-1 0,6 1 0,-9-3 0</inkml:trace>
  <inkml:trace contextRef="#ctx0" brushRef="#br0" timeOffset="11594">16892 1991 25095,'-18'-35'448,"-1"-1"1,2 6-1,4 5-291,5 10-179,5 10-34,2 14 56,0 18 89,0 24-605,0-15 0,1 2 544,-1 7 0,2 1-6,0 6 1,2 0-530,0 4 1,1 0 506,3 2 0,1 2-8,0-4 1,1 2-1,-1-2-22,-1-13 0,0-2 1,-1 1-50,2 10 1,0 1 0,-1-4-301,0-2 1,-2-4 198,0-4 1,-1-1-87,1-4 0,-1-2 121,2 23 782,0-11-783,-1-13 1482,-1-13-1313,-2-11 728,-1-5-661,-1-12 283,0-6-316,0-16 21,-5-7 68,-1-7-56,-5-7-90,1-5 0,6 26 0,2-1-17,-1-1 0,2-1-11,2 0 0,4-1 17,2 0 0,4 1-342,4 1 1,3 1 329,6 2 1,3 2 16,4 3 1,2 3-6,3 3 0,1 2 11,4 4 0,1 3 16,0 3 1,-1 2-17,0 2 0,-2 1-6,-2 1 1,-2 3-261,23 7 186,-14 4 80,-16 11-22,-14 1 22,-8 2 22,-15-1 2,-12 0 32,-19-3-56,12-11 0,-4-2-144,-5-1 1,-2-1 36,-4-2 0,-2 0-140,-1-2 1,-1-1-258,2 0 0,0-1-4412,-3 0 1,3-1 4605,-6-1 0,7 0 0,40-1 0</inkml:trace>
  <inkml:trace contextRef="#ctx0" brushRef="#br0" timeOffset="12402">18735 2013 26754,'3'38'33,"0"-1"1,1 6 0,0 3-34,-1 10 0,1 3-2831,2 2 1,2 0 2807,0-1 1,0 0-51,1-4 1,-1-1 427,-1-2 0,0-2-456,0-4 0,-1-1 84,0-2 1,-1-1 387,1-4 1,0-1-462,0-5 1,-1-1-12,7 18 12,-3-15-69,-3-14 136,-2-8 22,-3-8 3255,0-3-3244,-1-2 627,0-7-638,-2-7 22,-5-12 24,-4-13-35,-5-7 45,-2-9-1063,1-5 1018,10 28 0,0 1-11,1-1 0,2 0-157,-1-29 113,7 2-46,12 4 22,10 7-55,12 6 112,4 11 5,-8 19 1,2 4-18,17-2 12,-16 10 0,-2 3-23,10 9 1,-7 9-46,-10 6 34,-11 15 23,-9-11 0,-12 11-90,-22-7 868,-3-8-1574,-19 5-1087,8-12-1765,-2-4 3670,1-3 0,19-6 0,6-3 0</inkml:trace>
  <inkml:trace contextRef="#ctx0" brushRef="#br0" timeOffset="12779">19286 2511 25342,'34'-6'-8,"0"1"1,0 3-1,0 5 8,-3 8 0,-2 5-759,2 1 0,0 2 714,-1 1 0,-1 1-34,-3 1 1,-2 0 428,17 21-546,-24-16 0,-3 1 128,1 18-55,-7-1-12,-17-14-100,-7-14 643,-18-6-408,7-5 0,-8-3-34,12-10-369,5-6-2242,1-21-190,9 4-4089,3-15 6924,17 12 0,-8 13 0,8 5 0</inkml:trace>
  <inkml:trace contextRef="#ctx0" brushRef="#br0" timeOffset="12976">19789 2583 25443,'12'41'508,"0"-1"0,0-2 0,-4-2-385,-7 8-90,0-2-33,2-2 0,0-6-67,2-4-795,3 2-4842,1-13 5704,-2-2 0,-1-14 0,-6-3 0</inkml:trace>
  <inkml:trace contextRef="#ctx0" brushRef="#br0" timeOffset="13143">19785 2290 25566,'19'-26'-1443,"3"12"1,-7 30-1,-2-2 1</inkml:trace>
  <inkml:trace contextRef="#ctx0" brushRef="#br0" timeOffset="14127">20085 2624 24580,'-2'4'941,"0"-1"-828,13 43-113,1-12 0,-1 2 0,1 3-202,4-3 0,0-2-11,8 16 73,-9-20 0,-2-3-196,2 0 101,-6-9 190,-3-7 45,-3-6 22,-2-4 102,-1-1-68,0-3 0,0-8 100,-1-6-55,1-11 45,-1-3-57,2-4-89,10 0 68,5 1 66,9 4 79,2 7 22,-2 6-33,-3 6 0,-4 6-90,-3 2-45,-3 2 0,2 6-22,-1 4 0,8 18 0,1 6-45,-1 0 11,-5-6-33,-9-13 22,-1-5-23,-4-1-44,1-3-45,-3-2-157,1 1 124,-1-2 21,-2 0-11,-4 0-22,-3-2 146,-1 0 0,0-18-123,6 0 22,8-20 56,9 3-90,7-1-11,6 4 157,-3 5 23,-2 10-23,-5 6-12,-2 7 24,2 4 100,-1 15-34,0-1 0,-1 21-66,-7-14 32,2 7 12,-3-10 0,1-2 23,13 6-46,9-4-33,6-1-33,8-7-57,-3-8 23,6-1-67,1-1 100,1-6 34,-8-4 22,-4-23 34,-16 2 56,-6-12 79,-12 12 33,-2 5-123,-3 8-11,-4 8-56,-5 5 10,-7 4 35,-5 10 44,-4 4 23,-1 11-102,3 3 1,5 3-45,8 3 0,7 3 0,7 1-79,15-8 1,4-2-302,16 14-47,-5-15 1,2-2-402,18 4-1167,-1-3-291,-4-2-7545,-6-3 9563,-10-6 0,-15-6 0,-8-5 1</inkml:trace>
  <inkml:trace contextRef="#ctx0" brushRef="#br0" timeOffset="16276">5221 4075 26015,'-15'-49'448,"3"10"-504,11 39 11,9 55 78,7-14 1,3 5-747,-2 2 0,2 3 1,-1 0 712,1-7 0,1-1 0,-1-1-12,0 0 1,0-1 0,-2-3-68,-1 3 1,-1-2 154,-2-3 0,0-1-154,5 23-79,-3-11 135,-6-23 22,-1-9 33,-5-15 1629,-2-8-1662,0-5 157,0-11-202,0-7 0,-2-8 11,1-6-22,-1-1 56,4 2 23,6 6 167,12 3-145,1 18-34,9 3-11,-5 15 0,4 11 34,6 9-34,3 12-11,4 5-230,-4 0 162,-3-2 12,-6 1 56,-14-12 56,-15 4 11,-18-14 0,-19 2-34,-13-7-50,6-4 0,-2-1-45,11-3 0,0 0-14,-10 1 0,0-2-776,11 0 1,3-2 862,-6-4 0,3 3 0,29-3 0</inkml:trace>
  <inkml:trace contextRef="#ctx0" brushRef="#br0" timeOffset="16678">7063 4151 24267,'-37'-4'126,"1"0"1,0 4 0,2 4-48,-11 16-46,-5 14-584,23-14 0,1 2 652,0 3 0,1 0 0,0 2 0,1 1-17,2 1 0,1 1-12,1 0 1,2 1 22,2 1 1,2 0 5,2 0 0,3 0 33,-2 27 263,6-4-363,13-11 22,11-10 0,17-8-51,7-13 1,4-5-6,-8-2 0,1-2-356,17 1 0,0-2 137,-15-4 1,-1-2-231,-1 0 1,-1-2-443,-1-1 1,-2-1-813,-2-1 0,-1 0-8128,23-9 9792,-12 1 1,-21 6 0,-10 3-1</inkml:trace>
  <inkml:trace contextRef="#ctx0" brushRef="#br0" timeOffset="16895">6674 4497 25757,'51'-7'-221,"0"0"1,2 0-1,2-1-177,0 3 1,0 0-1380,3-2 1,1 0 633,1 0 0,0-1-947,-4-1 1,0 1-2825,-2-2 1,-1 1 4913,-4-2 0,-4 0 0,8-1 0,-16 2 0</inkml:trace>
  <inkml:trace contextRef="#ctx0" brushRef="#br0" timeOffset="17375">7853 4089 24603,'-26'-17'44,"11"3"-32,32 14 111,19 0 5,11-1 1,8 1 16,-6 0 1,3-1 0,1 1-1263,3 0 1,0-1 0,1 1 1116,5 0 0,0 0 0,-3 1 0,-14 1 0,-1 1 0,-2 0-70,18 2 0,-3 2 48,-6 1 0,-3 3-57,-10-2 1,-3 2-124,14 9 90,-21 2 112,-16 3 23,-17 4 33,-14 6-56,-16 4 11,11-19 0,-2 0 938,-3 1 1,0 0-939,-3-1 0,0-1-11,-2 1 0,0 1 5,0-1 1,-1 1 55,1 0 1,1 2-51,1 0 1,2 1-12,5-2 0,2 2 501,2 5 1,4 0-457,-1 11 157,16 4 224,26-18-146,19-8 0,7-3-235,-6-3 0,4-1-420,-2-1 1,3-1 0,-1-1 374,9-1 0,-2-2-34,-1 0 1,-1-2-107,-3-1 0,-2-1-101,-4 1 0,-2-2-213,-6-1 1,0-3-1047,2-2 0,-3-4-8331,9-18 8384,-7-6 0,-28 11 0,-9 10 0</inkml:trace>
  <inkml:trace contextRef="#ctx0" brushRef="#br0" timeOffset="17759">8777 4180 24076,'38'-13'48,"0"-1"1,1 1 0,-2 2-49,-3 6 0,-1 1-335,1-2 1,1 1 339,0-1 1,-1 1-6,-1 0 0,-1 0 0,23-3 0,-8 4-11,-7 1 180,-7 3-236,-6 3 113,-5 6-46,-9 7 23,-5 10 78,-7 10 352,-14 7-336,-8-5 1,-7 1-47,1-9 0,-4 0 0,-1-1-878,0 3 0,-1-1 0,-1 0 807,-4 0 0,-1 0 0,2-1 0,-5 4 0,1 0-119,2-2 0,0 2-766,-6 8 0,2 0-146,15-14 0,3 0 1031,-3 7 0,6-2 0,11-13 0,9-1 0</inkml:trace>
  <inkml:trace contextRef="#ctx0" brushRef="#br0" timeOffset="18380">9737 4357 26048,'8'39'71,"0"-1"0,0 3 0,0 1-49,-3 1 1,-1 2-1,0-1-1633,0 8 0,-1 0 1611,0-6 0,0 3 0,-2-2 5,0 4 1,-1-2-12,0 2 1,0 1-38,-1-2 0,0 0 9,0-4 0,1-3 214,-2-3 1,1-2-209,1-6 0,-1-1 17,1 22-79,0-13-145,0-11 101,1-12 1656,-1-9-1522,1-5 1104,-1-2-1082,0-10 378,-1-6-422,-2-13-45,-1-10 22,2-10-339,0-11 378,2 25 1,0 0-6,0-3 0,1-2-18,5-19 1,3-3 28,-2 15 0,2 0-940,7-14 1,3 1 939,-3 21 0,3 3-39,2 3 0,3 3-100,1 3 0,1 4 155,3 3 1,0 3 0,2 3 0,0 2 11,2 3 0,0 2 0,-1 1 0,2 3 28,10 8 0,-1 3-44,14 11-7,-24-4 1,-5 5 39,-10 15 11,-9 1 56,-18 0 11,-12-2-34,-19-4-7,-16-5-82,25-14 0,-3-2-180,-18 1 1,-1-2-174,13-3 0,0 0-376,-11 0 1,1-2-3059,-8-2 4240,13-1 0,20-1 0,12 0 0</inkml:trace>
  <inkml:trace contextRef="#ctx0" brushRef="#br0" timeOffset="20717">11857 4257 26362,'46'-3'89,"0"-1"1,3 1-1,9 1 1,2-1 0,-3 1-87,4 1 1,-2 0 0,6 0-774,-14 0 0,5-1 0,2 1 1,0 0-1,-4-1 0,-6 1 691,3-1 1,-5 1 0,0-1-113,10 1 1,1 0 0,-6 0 316,-10 1 0,-4 0-3056,-3 2 0,-3 1 3105,1 3 0,-8 0 1,-24 0-1</inkml:trace>
  <inkml:trace contextRef="#ctx0" brushRef="#br0" timeOffset="20967">12471 4256 26530,'-14'42'153,"-1"0"0,1 1 0,2 0-153,5 0 0,2 0-941,0 1 1,0 1 934,-1 0 1,2-1-124,0 0 0,1-1-173,1-1 0,0-2-5,1-3 0,1 0-2332,1 2 0,3-3-7192,7 8 9528,9-7 0,-8-30 0,0-6 0</inkml:trace>
  <inkml:trace contextRef="#ctx0" brushRef="#br0" timeOffset="22132">12716 4400 26384,'-7'51'67,"0"-1"0,5-12 1,2-1-80,4 9 1,4-2 11,14 11-22,1-3-90,0-5-146,7 7 191,-11-18-56,1 5-281,-12-21 90,-3-5 68,-3-5 89,0-4 157,-2-4 11,-1 0 1,-6-4 21,-2-7-22,-8-6 12,0-12-1,1-5-22,5-7-33,6-1-23,3-4 44,11 5 12,5 3 0,15 6 34,10 5 5,-4 12 0,3 4-28,0 2 1,0 3-35,-1 2 1,-1 4 22,14 11 67,-32 11 34,-8 7-23,-4 6 79,-3 5-22,1 0-46,-1-1-54,2-5-13,3-6 0,3-6-22,3-5-11,5-4-11,3-5-237,18-5 103,-7-2 10,13-8 112,-13-6-78,-1-8 12,-3-7 100,-4-3 22,-4-3 68,-6 0 22,-6 1 201,-5 7 2,-2 7-24,-2 7-123,-3 6-79,-5 2 12,-6 6-22,-7 8 10,-3 8-22,-1 9 1,1 5-68,7 0-34,6 11-22,14-4-90,8-1-66,16-8-91,11-12-22,11-2-112,11-3 201,-28-9 1,0-1-267,0-2 0,0 0 290,23-1-237,-10-2 203,-12-6 234,-7-3 12,-5-7 0,-2 0 45,-4 1 858,-2 2-791,-4 0-33,-3 2 33,-1 2-45,-2 0-22,0 3-11,-1 1-34,-1 1-22,0 3-57,2 0-45,2 1 80,16 0-1,2 0 22,15 0 23,-4 0-44,0 1-80,-7 0-21,-7 2 44,-8 0 90,-6-2 11,-4 0 313,-1-1-133,1-7-180,2-1 0,2-8-23,2 0 12,1 0-34,0 3 12,0 4 33,-3 3 33,1 3 46,-2 3 100,1 0 34,2 6 179,0 6-67,3 10-45,-1 7-78,2 3-79,2 0-78,-1-2-45,3-1-68,0-5-581,2-2-853,1-5-3304,2-2 4806,4-5 0,-11-5 0,-1-3 0</inkml:trace>
  <inkml:trace contextRef="#ctx0" brushRef="#br0" timeOffset="22883">15818 4904 25779,'-5'57'98,"-1"0"0,2-10 0,1 1 0,0 0-104,1 14 1,0-1-993,1 0 1,0 0 857,0-6 0,2-3 10,1-17 1,1-2 565,3 28-492,5-6-101,0-11 56,-2-12 101,0-15 339,-4-8-159,-2-7-24,1-10-21,-1-6 914,2-13-982,-1-10 5,0-4-39,1-3-10,1 1-23,3 4-67,5 3 67,6 5 0,7 7 44,6 7-32,7 8 32,-8 8 1,3 4-34,0 10 1,1 4-1,-1-3 0,-1 3-11,-4 8 0,-4 2 0,3 14 0,-6-1 0,-10-3-45,-6-6 45,-10-4 45,-38-1-45,-3-10-265,5-7 1,-3-3 191,5-4 1,0-1-63,-1 0 0,0 0-117,1-1 0,1 0-790,-26 0-2667,15 0 3709,19-5 0,14 4 0,11-4 0</inkml:trace>
  <inkml:trace contextRef="#ctx0" brushRef="#br0" timeOffset="23714">16343 3956 26082,'4'50'280,"-1"11"-264,-2-21 1,-2 1-2027,1 5 1,0 1 2020,0 1 0,0 0-22,0 1 0,0 1-218,2-7 0,0 3 0,0-2 212,0 7 0,1-1 200,1 12 0,2-2-234,-2-21 1,1-3-114,-2-3 1,1-2 28,3 22 1411,-1-5-1377,-3-20 1854,-1-5-1741,-2-19 916,0-2-861,-3-19 398,-4-5-387,-3-21-33,-2-4-426,1-9 392,6 25 0,2 0-11,0-2 0,1-1-23,0 0 1,2-1 5,2 1 1,2 0 16,2 2 0,2 0-107,16-24 39,11 10 12,6 11 0,7 11 56,3 13-6,-14 8 1,0 4-17,14 9-23,6 4-68,-36 9 515,-11 2-402,-11 7 89,-35 16-43,0-12-20,5-14 1,-5-2-302,-6-4 1,-1-3-113,9-5 1,1-1-908,-10 2 1,1-2-3670,-4-1 4963,15-3 0,15-1 0,11-2 0</inkml:trace>
  <inkml:trace contextRef="#ctx0" brushRef="#br0" timeOffset="24849">17145 5577 25499,'44'-1'134,"0"0"1,-1 0 0,4 0-109,7-2 0,7-1 0,-2 1-1178,-8 1 1,-1 0 0,2 0 1151,11-1 0,2 0 0,-5 1-56,5 0 0,-6 0 57,-22 1 1,-3 0-451,26 0-1759,-4 0-1791,-28 3-5167,-7 3 9166,-36 4 0,9-2 0,-9-1 0</inkml:trace>
  <inkml:trace contextRef="#ctx0" brushRef="#br0" timeOffset="25086">17593 5737 27135,'34'-7'-90,"-1"-1"0,4 1 1,0 3-91,2 2 1,1 3-1474,2-2 1,0 2 1147,0 0 1,0 2 55,-1 2 1,-1 1-469,-2 2 1,-2 1-670,-3 2 1,-3 2 1715,16 22 1,-22-19-1,-14 6 1</inkml:trace>
  <inkml:trace contextRef="#ctx0" brushRef="#br0" timeOffset="25288">17639 6047 25163,'11'1'369,"15"0"-369,36 0-62,-23 0 1,1 0-1008,5 1 0,1 0 654,4 0 1,2-1-936,0 0 0,3 0 1350,-4-1 0,2 0 0,-5-1 0,-11 1 0,-2 0 0,10-1 0,0-1 0</inkml:trace>
  <inkml:trace contextRef="#ctx0" brushRef="#br0" timeOffset="25816">19133 5118 26631,'-15'48'3,"1"0"1,1-2 0,4 0-4,6-7 0,4-2-2853,-1 0 1,3 0 2801,0 0 1,1-1-79,2-1 0,0 0 580,1-1 1,0 0-480,-1-2 0,0 0-297,2 24 694,-4-11-739,-2-13-123,-6-12 460,-1-10 3314,-4-8-3259,-2-12 335,1-4-301,5-13-34,2-3-22,5-5-89,9 1 89,7 4-23,28 5 23,-7 13 68,18 3 21,-14 15 12,2 7-45,-1 12-34,0 8 23,-4 6-45,-4 3-22,-9-2-12,-9-4 34,-8-6 67,-10-4 23,-15-7 11,-13-4-34,-16-4-33,-12-6-34,24-4 0,-1 1-411,-3-2 0,-1 0-10,-1 0 1,0 0-1104,-1-1 0,1-1-3392,3-1 1,1-1 4552,-22-7 0,25 4 0,14 0 0</inkml:trace>
  <inkml:trace contextRef="#ctx0" brushRef="#br0" timeOffset="26176">20857 5214 25992,'-38'44'136,"-1"-1"1,0 0 0,8-8 0,1-1-1,2 1-62,4 2 1,2 1 0,2-1-769,0 5-1,4-1 712,2-2 0,3 3-34,2 11 0,4 0 11,2-17 1,2 0-57,5 8 1,3-4 84,11 5-785,11-6-605,5-6-1300,4-4-3932,1-7 6599,0-9 0,-17-5 0,-5-7 0</inkml:trace>
  <inkml:trace contextRef="#ctx0" brushRef="#br0" timeOffset="27031">20928 5503 25028,'7'-13'247,"1"13"-169,-2 37-67,3 9 12,4 10-23,2 2-915,4 0 915,2-3-101,3-4-223,0-6 2,1-8 98,-5-8 242,-4-8-198,-6-8 225,-6-6 12,-1-5 444,-3-10-434,-6-24-11,0-4 258,-4-20-236,6 22 0,1 0-66,-1-19-12,2 21 0,2 1 0,5-5 0,0 10-56,5 8-12,-1 5 57,1 5 22,0 5-11,3 0 45,1 3 0,2 4 45,1 4-46,1 6-44,2 8 68,1 6-12,0 4-45,1 5 11,-3 0 1,-3 0-23,-6-2 0,-3-3 0,-5-4 0,0-5 0,-2-3 0,0-4 0,0-3-79,0-2-22,-2-4 23,1-3 11,-1-2-12,1-2 35,-2 0-1,-6-11 45,-3-13 0,1-6-34,3-9-78,7 6 0,9-3 67,3 1 45,9 1-11,3 7-23,-1 8 34,0 9 45,-4 6 67,1 3 68,-3 3-1,0 3-22,-2 5 156,2 15-201,-6-4 11,-2 10-44,-6-9-1,-2 1-44,0-3-23,0-1-11,0-2-11,0-3-168,0-3-202,0-2-168,0 0-3026,13 5 1323,3-4-1905,18 2 426,7-6 3731,4-3 0,-17-2 0,-7-1 0</inkml:trace>
  <inkml:trace contextRef="#ctx0" brushRef="#br0" timeOffset="27827">21888 5915 24916,'8'-32'437,"-6"8"-314,-17 30-44,-2 4-79,1 7 0,2 3 0,5 2-34,4 1 0,4 1 1,3 1-23,8-2-34,6-1 34,10-1-11,2-3 11,0-5 34,-3-3 22,-7-6 56,-5-2-56,-5-2-56,-5-9 44,-1-5 12,-2-14-11,-7-5 11,-1-6 11,-6-2-11,4 1 0,4 4-134,3 5-213,14 4-45,14 7 22,22 5 168,-15 10 0,2 2-351,5 0 1,2 2 232,3 2 1,1 2-12,1 2 1,0 1-1031,0 2 1,-1 2 1169,-3 1 1,0 0 162,-6 0 0,-1 0-2479,21 7 2563,-17-4 359,-16-5-224,-13-2 101,-6-1 313,-13 2 1775,-6 2-1394,-32 10-650,7-4-56,-14 7-11,21-8 3235,4 1-3414,9 0-79,5 0-11,7 0-34,4-1 34,3 2 23,10 2-23,6 0-202,14 0 135,3-4-67,1-3 122,-4-7 1,-4-2-56,-4-11-67,-2-5 66,1-15 45,4-8-951,3-12 667,-11 19 0,-1-3 346,0-3 1,-1-2 77,0-3 1,-2-2-1,-2 1 1,-2-1 67,-1 4 0,-2 1 84,1-25 425,-2 16-425,-3 23-146,0 8-123,-1 15 0,0 2 34,-3 8 737,-6 11-591,-5 14-12,-3 10-56,4 9-45,6 6-45,4 3-56,8-20 1,3 1-141,-2-12 1,2-1-158,6 9 0,2-3-778,16 9-1849,6-4-4807,3-6 7765,4-7 0,-20-14 0,-4-7 0</inkml:trace>
  <inkml:trace contextRef="#ctx0" brushRef="#br0" timeOffset="28460">23605 5503 25420,'-11'33'164,"-1"0"1,0 5 0,0 1-98,0 6 0,0 2-920,0 4 1,-1 1 857,1-1 1,-1 1-613,0 0 0,0-2 607,1-2 0,-1 0 0,0-1 0,0 0-53,0-1 1,-1-1 12,0-1 1,1-1-45,0-2 0,0-1-45,1-4 1,1 0-53,2-5 0,0-1 13,-4 19 34,6-10 67,4-9 717,3-10-650,0-8 1503,3-6-1324,2-5 923,9-15-1080,-2-4 142,6-19-164,-5-3 0,1-7-45,0-6-367,0-4 390,0-3 22,-3 17 0,1 1-12,-2 11 1,1 1-6,2-7 1,2 3-107,8 0-135,1 12 180,1 10 78,4 7 22,4 4-22,5 6 0,4 8 334,2 9-334,-2 9 0,-5 3 0,-7-3 0,-9-5 0,-11-8 11,-6-7 11,-8-5 46,-13-3-24,-12-1-44,-19-1-33,-10-4-130,26 0 1,-1-3-709,0 0 1,1-2-43,0-2 0,2-2-3826,-22-12 4739,13-2 0,19 10 0,10 4 0</inkml:trace>
  <inkml:trace contextRef="#ctx0" brushRef="#br0" timeOffset="28843">23987 5588 22989,'24'40'284,"0"0"1,-1 0 0,-1 1-1,0 0 1,-5 0-112,-2 13 1,-5 1-909,1 3 1,-2 1 868,-2-1 1,-1 0-62,-2-2 0,-2-2-1,-2-3 1,-2-1-5,-3-4-1,-3-2 17,-1-4 0,-2 0 22,-4-4 1,-2-2-85,-2-3 1,-1-1-23,0-2 0,-1-2 11,-1-1 0,-1-3 551,-22 19-562,3-6 0,3-6 0,5-7 288,8-6-332,5-4-180,6-4-56,4-3 652,5-2-1403,2-2-1916,2 0-6869,-2-1 9816,-2-5 0,3 3 0,-1-3 0</inkml:trace>
  <inkml:trace contextRef="#ctx0" brushRef="#br0" timeOffset="31176">1511 6477 26530,'0'52'306,"0"-1"0,1 5 1,1 0-285,0 2 1,1 0-1203,2 5 1,0-1 1190,1-3 1,2 6-12,0-13 0,2 9 0,1 2 0,0-4 0,-3-8 0,1 4 0,-1-2 0,2 1 0,1 0 0,-1 0 0,0-1 0</inkml:trace>
  <inkml:trace contextRef="#ctx0" brushRef="#br0" timeOffset="31699">1475 6730 22642,'-8'-33'1568,"0"-1"1,-4-19-1165,11 36-136,1 8-55,10 4-112,8 3 33,21 2-33,22 0-537,-20 0 1,3 0 440,8 0 1,3 0-6,5 0 0,2 0-4,-19 0 1,1 0-1,-1 0-4,1 0 1,-1 0 0,0 0 1,20-2 0,-1 0-28,-4-1 1,-2-2 16,-4-1 1,-3-2-24,-5 1 1,-3 0 33,-6-2 1,-3 1 5,18-7 0,-16 0 34,-16 4-34,-9 3 0,-6 3 11,-3 3-11,0 2 916,0 4-916,-6 16 201,-2 20-156,2-8 1,1 4-548,1 9 0,1 3 619,2 9 1,2 1-85,3-15 1,2 1 0,0 0-8,2 2 0,0 0 0,2-1-15,2 0 0,1-1 1,1-1-12,0-2 0,-1-1 0,1-2-6,6 14 0,-1-4 6,-3-6 0,-3-3 0,-4-7 0,-2-1 0,0 18 0,-30-11 0,-20-9-474,5-16 1,-6-3 467,-11-2 1,-4-2-899,12-1 0,-2-1 0,-1-1 889,-5-1 0,-2-1 0,0 0 7,-2 1 1,-1-1 0,0 0-59,3-1 0,0 1 1,2-2-3,5 2 1,2-2 0,3-1-941,-15-5 0,8-5-4057,-3-13 5208,37-22 0,22 22 1,12 1-1</inkml:trace>
  <inkml:trace contextRef="#ctx0" brushRef="#br0" timeOffset="34231">4931 6634 24099,'0'39'141,"0"1"1,-1-3 0,1-2-86,-3 9-33,-2 0-1,-10 13-11,0-14 12,-8 8-23,1-20-79,-15-1 79,8-15-22,-33-16-23,31-28-89,-6-9-113,26-12-45,15 6 68,10-4 213,11-3 22,13 4-11,-16 24 0,2 3 0,27-15 56,-15 18 0,2 3 34,17 0-45,-19 6 0,-1 3-272,10 9 283,-1 9-10,-1 7-35,-3 11 34,-6 3-12,-4 2-22,-10 0 68,-7 1 10,-6-1-10,-5 0 55,-4 14-44,-6-11-45,-7 11-12,-8-18 1,-3-1-12,-5-6-11,-3-4 34,-22-3-45,25-9 0,-10-2-67,34-7-605,10-22 752,12-1-382,12-24 162,-7 23 0,3 1-445,4-3 1,1 0 376,4-2 1,4-2 210,-1 3 1,3-3 0,-2 2 1,7-7 1,0 0 1,-7 5 1,2-2 0,-3 2 20,-1-4 0,-3 1-1033,-1-1 1,-2-1 1250,-5 4 1,-2 0-7,-4 2 1,-2 2 162,1-19 270,-9 7-482,-8 18-57,-7 5 411,-19 33-512,1 11-11,6-2 1,0 4-1,4 2 1,2 2 728,2 4 1,1 2-747,1 2 1,3 0 10,3 2 1,1 0-11,1 2 0,2 1-1,4 1 1,3 1-6,-1 2 0,3 0-604,4 2 0,2 0 604,-1-2 0,1-1 0,0-2 0,0-2 0,-2-4 0,-1-1-138,-3-5 1,-2 0 137,-1-4 0,-3-1 22,-6 26 23,-11-9 67,-10-9 22,-10-10 1,-6-13-23,0-8-33,0-7-34,7-11-12,4-8 672,8-12-1120,9-30-77,17 8 557,4 14 0,5 1-827,7 5 0,5 3-1344,7-6 1,5 1-1649,6-2 1,2-1 3753,-11 9 0,2 1 0,-4 2 0,-1 1 0,-3 2 0,-3 4 0,0-1 0</inkml:trace>
  <inkml:trace contextRef="#ctx0" brushRef="#br0" timeOffset="34799">6937 6482 25174,'7'42'157,"-1"-1"0,1 3 0,0 2-152,-1 0 1,1 8-1138,-1-3 0,1 10 0,1 5 0,0-3 0,-1-8 1132,-1-4 0,0-6 0,1 6-25,0 2 0,0 9 0,1 1 1,-1-4-1,-1-12 513,1-2 0,-1-6-494,-1 0 1,1-1-18,0-3 1,0-2-224,3 20 926,-3-17-680,-3-16 0,-3-11 135,0-6 3171,-4-22-3206,-4-4 508,-4-23-451,-2-6-1769,6 6 1,0-4 1616,3 10 1,0-1-6,0-16 0,1 0-399,2 14 0,2 1 365,1 0 1,3 1 4,1 3 1,6 0-79,14-3 1,5 4 95,-3 11 0,2 4 5,12-2 1,1 5-95,-8 12 0,-2 3 100,0 1 0,-1 2 2897,28 4-2897,-10 8-67,-9 5 22,-14 7 23,-11 1 1162,-9-1-1106,-12 2 44,-12-1-10,-16 0-68,-6-11 0,-4-2-68,7-4 1,-1-1-403,-14 1 1,0-3 9,13-2 1,2-3-2482,-3-2 1,3-2-5553,-7-7 8493,7-10 0,34 8 0,3 3 0</inkml:trace>
  <inkml:trace contextRef="#ctx0" brushRef="#br0" timeOffset="35557">8629 6498 26272,'0'49'115,"1"1"1,0 2 0,0 1-110,2 3 0,1 0-1251,0 4 0,1 0 1239,1 1 1,1 0-18,0-1 1,0 0-18,0-3 1,-1-2 17,0-3 0,0-1-200,-1-5 0,0-2 171,-1-3 1,0-3 253,0-4 1,0-3-361,3 22 0,-1-13-23,-2-10 1159,0-11-1147,-3-6 1100,0-7-932,-1-2 112,0-4-101,-6-11 23,-8-18-12,0-7 1,-4-15 10,10 6-33,3-4 0,3-1-34,4 18 1,3-1-90,7-14 0,10-10-12,7 22 57,3 6 67,5 4 11,1 6 0,2 6 0,-2 5 0,-4 5 11,-6 2-11,-10 3 0,-6 2 45,-8 4 134,-2 4 0,-9 3-56,-7 3-33,-13 0-90,-10 2-79,-8-1-615,-4 0-1199,0-1-3184,5 0 5077,12-5 0,14-4 0,9-6 0</inkml:trace>
  <inkml:trace contextRef="#ctx0" brushRef="#br0" timeOffset="36077">9204 7102 25084,'32'3'-11,"0"0"0,27 14 11,-23 24-830,-1 7 808,-1-1 223,-4-3-346,-5-3-34,-4-7-90,-7-5-146,-4-4 227,-6-5 110,-3-4-57,-4-4 91,-4-5 467,-6-3-255,-5-3-101,0-5-11,-2-6-67,-3-23-123,9 2-146,0-17-427,12 11 327,6-1 346,20-7 34,0 16 134,14 3 293,-7 19 54,-2 6-10,-2 12 246,7 23-381,-11 1 34,3 16-113,-11-13-44,-3-3-78,-1-3-112,-3-5 10,-2-4-33,-1-7-11,-3-5-180,0-5-649,-1-3-1031,-1-2 1871,0-11 0,0 8 0,0-8 0</inkml:trace>
  <inkml:trace contextRef="#ctx0" brushRef="#br0" timeOffset="36218">9632 6718 22395,'16'-23'-1703,"-11"-4"0,8 41 0</inkml:trace>
  <inkml:trace contextRef="#ctx0" brushRef="#br0" timeOffset="37225">9925 7016 24423,'30'45'15,"1"0"0,-2-2 0,-3-3-26,1 7-884,-3 0 693,-4-1-145,-3-3-25,-5-2-289,-4-6 437,-4-2 191,-2-7-101,-2-6 44,0-5 90,0-6 425,0-4-223,-1-2-56,-5-2 22,-2-5 180,-4-6-147,3-9-22,2-6 1,3-4-68,3-3-101,7-1 67,6-1-33,8 2-23,3 3 169,4 6 123,-1 7 123,1 5-146,1 5-101,0 4-22,-2 3 12,-1 7-35,-4 4-54,-1 9-58,-3 3-10,-1 0-1,-4 0 0,0-1-22,-3-1 12,0-2-12,-2-2-56,-2-5-12,-2-2-78,-2-3-56,-1-1-22,0-3 23,0 0 44,0-2 123,-2 0 34,-3-2 12,-4-2-12,-1-7-23,0-6 1,5-9-45,1-6-113,3-1 91,1-2 33,5 4 56,2 4 11,4 5 0,1 6-11,-2 6 0,2 4 0,-1 4 34,5 10-12,-4 0 57,4 9 10,-6-2-22,0 0-11,0-2 12,1-1-24,-1-2 35,2-2-68,1-1 67,16-1-111,12-2-57,5-2-22,8-2 61,-17-2 1,-1 0 28,20-3-29,-18 1 1,-2-2 39,6-9 11,-10-6 22,-10-5 12,-10-1 56,-6-2 44,-5-1-33,-11 1 44,-6 3 1,-16 5-45,-6 8-12,-5 5-10,2 8-68,5 9 0,11 8-11,8 9 23,9 6-23,4 2-45,9 4 11,10-1-397,15-4 0,5-1-208,11 6-1075,-7-9 1,-2-4-3049,-4-6 4762,-6-4 0,-13-9 0,-6-4 0</inkml:trace>
  <inkml:trace contextRef="#ctx0" brushRef="#br0" timeOffset="38258">13642 7629 26194,'-28'-16'196,"-1"0"0,-26 1-17,14 47-112,1 8-50,20-10 0,3 1-17,-2 17 0,6 13 0,25-19-45,6-3-45,18-3-55,8-5-57,6-7-429,4-6 530,1-8 56,-3-5 125,-4-4-80,-9-6 34,-8-4-34,-10-7 0,-10-5-79,-6-6-22,-5-4-269,-10-8-526,-6-4-807,-14-6-183,12 23 0,-1-1-3030,-1-2 1,0-1 4952,-2-3 0,2 1 0,-3-5 1,5 5-1</inkml:trace>
  <inkml:trace contextRef="#ctx0" brushRef="#br0" timeOffset="38543">13912 7033 25543,'-14'46'210,"1"0"1,-1 0 0,1 2 0,1-1 0,0 0-185,3-4 0,0-1 0,1 1-895,0 2 0,1 0 1,1 0 871,0 1 1,2-1 0,0 0-1,0-1 1,2-1 0,-1 1-4,1 18 0,1-1-6,1-3 1,-1-2-1,1-4 1,0-1-23,1-3 0,-1-2 212,0-3 0,0-2-470,1-2 0,-1-2-90,0-4 1,0 0-461,0 22-3164,-6-12-5831,-2-15 9409,-5-13 0,6-10 0,2-5 0</inkml:trace>
  <inkml:trace contextRef="#ctx0" brushRef="#br0" timeOffset="38886">14788 7142 24703,'-34'45'624,"0"1"0,-1 3 0,3 1-529,5 1 0,3 2-1867,6-15 0,1 1 1,0 0 1785,1 2 1,1 1 0,1 0-11,0-1 0,1 1 0,1 1-402,2-2 1,1 1-1,1-1 403,-1 20 1,2-2-6,2-3 0,2-1 322,5-2 0,3-3-345,1-3 1,4-2-101,2-4 0,3-3-124,1-4 1,2-3-984,21 18-607,2-18-3172,1-14 5009,1-11 0,-19-5 0,-5-1 0</inkml:trace>
  <inkml:trace contextRef="#ctx0" brushRef="#br0" timeOffset="39441">15065 7333 25353,'-13'57'175,"0"0"1,1 0 0,3 1-165,5-8 1,2 1-1095,0 1 0,1 1 1083,0 0 0,1 1-11,0-3 0,0 1-34,0-7 0,0 2 0,0-3-73,0 4 0,0-1 23,0 9 0,1-3-118,2-1-168,2-12 683,1-14-414,0-10 469,-1-10-301,0-5-56,2-10 34,-2-7 1170,2-13-1159,-3-6-34,-1-7 34,-2-5 11,1-5-391,1-4 335,2-2-145,2 1-12,5 7-90,3 10 56,6 10 57,18 5 145,15 14 0,1 2 23,3 16-12,-21 6 1,-4 10-23,-3 13 45,-15-8 44,-3 8 34,-36-1-77,-3-8-46,1-9 0,-4-1-191,-28 4-427,26-11 0,-1-1-71,0-2 0,-1-1-4227,-9-1 1,1-3 3459,-15-5 1,6 1-1,37-5 1</inkml:trace>
  <inkml:trace contextRef="#ctx0" brushRef="#br0" timeOffset="39743">15634 7455 23874,'20'45'683,"0"0"1,0 1 0,-1 0-606,-3-4 1,-1 1-935,-1 3 1,0 1 922,-2 2 1,-2 1-24,-3 1 1,-2-1-23,-1-1 1,-2 0 16,-3-3 1,-1 0-40,-3-2 0,-1-2 0,-3-2 0,-1-2-39,-4-3 0,-2-1-57,-1-4 1,-3-3-285,-21 18-517,-3-14-885,3-11-1386,6-11 3168,8-15 0,13 3 0,6-8 0</inkml:trace>
  <inkml:trace contextRef="#ctx0" brushRef="#br0" timeOffset="40001">16128 7897 26463,'52'-16'70,"-1"-1"1,0 2 0,-1 4-71,-13 8 0,0 4-791,4-2 0,0 1 735,1 0 0,2 0-90,0 0 1,1 0-281,2 0 0,0 0-179,-1 1 1,-2 0-181,-3 0 1,-2 2-1972,22 3-3654,-22 4 6534,-20 0 1,-13-3 0,-6-3 0</inkml:trace>
  <inkml:trace contextRef="#ctx0" brushRef="#br0" timeOffset="40244">16345 8088 23672,'-6'0'2511,"2"0"-1918,4 0-447,46 7-79,1-2-67,0 0 0,4 0-890,-7-2 0,0 0 800,3 0 1,0-1-74,-2 0 1,-1 0-565,5 1 0,-1 0-876,9 1-1680,-2 2-5546,-43-1 8829,-8-2 0,-4-1 0,-1-1 0</inkml:trace>
  <inkml:trace contextRef="#ctx0" brushRef="#br0" timeOffset="53105">17952 7308 26631,'-5'-17'56,"-1"13"190,-7 52-134,-1 10-75,5-14 1,0 8 0,0-3-22,0 4 1,0 4 10,3-13 0,-1 8 0,0 2 0,1-1 0,1-6-744,1-1 0,0-5 1,1 3 721,-1 6 1,-1 3-1,2 0 1,0-6-6,2 4 0,1-5-202,0 0 0,0-1 191,0-4 0,1 0-314,3 1 0,1-2 269,3 12 22,7-4-11,-5-31 1371,4-9-1359,2-4 1004,2-22-971,-5-1 11,-3-20 0,-6-2-11,-3-6 0,-1-9 0,0 12 0,0-1 0,0 10 0,0-1 164,1-10 1,2 0-176,0 13 0,1 3-23,2-1 1,2 0 10,12-26-167,5 4 123,8 8-34,4 8-3253,9 8 3254,7 9-35,6 6-287,0 7 354,-2 4-28,-11 3 85,-10 0 206,-12 4-251,-11 3 3159,-7 3-3103,-5 11 630,-8-2-596,-7 11-12,-13-7-5,-15-1 0,-5 0-23,16-8 0,-1-1-470,-21 8 0,1-2-129,-5-1-3491,26-6 1,1 1-5736,-9 5 9694,-2 5 1,28-14 0,5-4 0</inkml:trace>
  <inkml:trace contextRef="#ctx0" brushRef="#br0" timeOffset="53337">18291 8351 25107,'53'-15'201,"-1"0"1,-9 2 0,-2 2-247,-4 5 1,-3 1-428,21-1-831,0 2-916,0 2-5109,-2-1 7366,-3-2 0,-22 3 0,-7-2 0</inkml:trace>
  <inkml:trace contextRef="#ctx0" brushRef="#br0" timeOffset="53601">19253 7832 26765,'-2'57'59,"0"-1"1,0-1 0,1-2-55,0-13 1,1-2-586,1 1 0,1 0 557,1 0 1,1 0-163,2-1 0,-1 0-61,2-1 0,0 0-337,0-1 0,-2 0-840,0-3 0,-2 0-8218,2 27 9641,-7-11 0,1-22 0,-3-10 0</inkml:trace>
  <inkml:trace contextRef="#ctx0" brushRef="#br0" timeOffset="57772">2515 9157 25017,'-55'-20'-4247,"10"18"-4459,34 30 8706,-3 13 0,8-16 0,-3-4 0</inkml:trace>
  <inkml:trace contextRef="#ctx0" brushRef="#br0" timeOffset="57924">2275 9731 14126,'24'-26'0,"-5"4"0</inkml:trace>
  <inkml:trace contextRef="#ctx0" brushRef="#br0" timeOffset="58078">2929 9711 25286,'-21'-28'-2908,"0"-1"0,-13-9 2908,32 61 0,1-11 0,1 8 0</inkml:trace>
  <inkml:trace contextRef="#ctx0" brushRef="#br0" timeOffset="59117">4094 8837 24143,'-18'-31'151,"-1"1"1,-14-20 117,22 31-191,2 8-78,2 5-34,-2 8 23,-4 11 11,-5 13 0,-1 14-11,3 12 11,6 10-420,7-26 1,1 1 430,1 5 1,2 1-7,1 2 1,3 1-6,-1 2 0,2 1 5,4-1 1,0 0-6,2-1 0,0-1 0,1-2 0,0-1 0,1-2 0,-1-1-39,0-2 0,-2-1-40,1-2 1,-2 0-1,-1 0 1,-2 0 26,0-1 1,-2 1 23,-2-1 0,0-1-184,-1 26 88,-5-11 124,-5-14-79,-3-14 1,-6-10 785,0-7-931,-1-3 66,-2-8-54,1-5-46,2-11-146,5-5 57,5-5-12,4-2 147,11-3 77,7-1 135,14-3 0,10-2 17,-15 21 0,2 0-240,3-2 0,1 0 234,3 0 0,1-1-319,1 0 0,0 0 364,-1 2 0,0 0-34,-4 3 1,0 0 27,0 1 1,-2 1 218,3-3 33,-5 4 35,-23 17 164,-2 1-422,-14 21 705,3 0-784,-6 21-11,9-7 11,5 2 0,10 0-45,6-3 45,12-2-33,7-4 21,3-5-257,2-6 101,-4-6 134,1-6 101,-14-2-33,0-7-34,-11-7-56,1-11 34,2-11 22,2-8 44,3-4-32,0-3 133,2 2 35,1 6-90,0 8-12,0 8-44,-1 11 44,1 7 12,-2 5 33,2 5-45,0 5-22,0 7-44,1 5 10,-1 2-11,-2 2 0,-2 0 404,-1 11-393,-8-8 57,-1 7 66,-7-15 80,-8-3-12,-3-3-57,-8-7 102,2-2-45,2-5-146,3-10-78,5-27 0,3-3-79,6-20-134,7 17-493,10-9-381,-4 19-1043,4-3-5063,-9 21 7204,-2 4 0,-3 6 0,-2 2 0</inkml:trace>
  <inkml:trace contextRef="#ctx0" brushRef="#br0" timeOffset="59691">6084 8768 26138,'0'42'85,"0"1"1,3 0 0,1 1-92,1-3 1,2 0-520,3 3 1,0-1 490,0 1 1,1 3-20,0-5 1,2 3 0,-1-2-594,1 6 0,1 0 560,-1-9 0,0 2 0,0-5-4,0-1 1,-1-3-44,4 0 0,-1-2 21,4 6 90,1-6 22,-15-25 559,-1-4-525,-2-4 1042,0-8-841,-1-24 154,-1-2-345,1-21 35,4 11-79,5 0 67,9 2-11,6 6 34,25 4-22,-8 16 10,19 4-505,-15 15 505,5 12-10,0 8-238,-1 11 170,-5 5-12,-9 1 12,-10-1 0,-13-2 23,-7-2 10,-13-2 1,-13-1 56,-15-2-12,-18-2-219,22-13 0,-3-1 152,-3 0 1,-2 0-12,-4 0 0,-1 0 0,-2 1 0,1-2 0,-1 1 0,0-1-73,5-1 0,2 0-190,6-3 0,4 0-3898,-10 0 4161,32-19 0,3 8 0,15-11 0</inkml:trace>
  <inkml:trace contextRef="#ctx0" brushRef="#br0" timeOffset="59984">7278 9263 26362,'49'-11'-17,"-1"0"0,1 0 0,0 0 0,4-2 1,-1 1-1,1 1-47,7-1 1,1 2 0,-3 0-671,-12 1 0,-2 1 0,-1 0 491,0 1 0,-1-1 0,-1 0-200,17-2 1,-2 0-393,-7 2 0,-4 1-55,-8 2 0,-2 0 890,16 0 0,-27 4 0,-10 1 0</inkml:trace>
  <inkml:trace contextRef="#ctx0" brushRef="#br0" timeOffset="60231">7483 9587 26205,'48'-17'-71,"0"0"0,2 0 0,2 2-1818,-1 3 0,1 2 1530,4-1 1,1-1-34,1 1 0,1 0-347,-2 0 0,0-1-371,-4 3 1,0 0-1390,-7 0 1,-1 1 2498,-8 3 0,-3 0 0,4 0 0,-17 3 0</inkml:trace>
  <inkml:trace contextRef="#ctx0" brushRef="#br0" timeOffset="60487">7453 9845 23317,'59'-16'120,"0"-1"0,-18 6 1,0 1-1,-1 0-120,17-3 0,0 1-513,-16 3 0,1 0 0,0 0 423,0 0 1,1 1-1,0-1-116,-1 0 1,0 1 0,-1-1-462,19-3 1,-2 1-757,-5 0 0,-3 0-988,-5 1 0,-3 1 2411,-8-1 0,-3 1 0,3-1 0,-14 3 0</inkml:trace>
  <inkml:trace contextRef="#ctx0" brushRef="#br0" timeOffset="60755">8052 8938 24815,'-7'47'497,"0"0"0,0 2 0,2-1-441,6-2 0,2 0-1549,1 5 1,1 1 1542,0 1 0,2 0-44,1 2 0,-1 0-6,-1-2 0,0-1-73,-3-3 0,0-1-140,-1-5 0,0 0-91,-2-6 0,0 0-827,0 23-1503,0-13-7197,0-15 9588,0-15 1,0-9-1,0-7 1</inkml:trace>
  <inkml:trace contextRef="#ctx0" brushRef="#br0" timeOffset="61147">9023 9480 26675,'-58'23'516,"9"2"-482,33 5-34,7 2-11,4 2-12,4-2-112,10-3-66,7-4-113,13-4 45,9-6 157,6-5-67,4-5-135,1-4 112,-3-4 180,-6-7 22,-10-5 22,-13-7-11,-18-17-22,-15 7-11,-18-10-113,-13 14-212,-7 6-824,17 11 1,1 2-2573,-12-1 3743,2 2 0,35 7 0,10 0 0</inkml:trace>
  <inkml:trace contextRef="#ctx0" brushRef="#br0" timeOffset="62182">10227 8914 24401,'-22'54'594,"0"1"0,0-1 0,3-1-449,6-8 1,3-2-85,0 4 1,2 1-23,2 0 0,2 1-9,3-4 0,1 2 0,1-2-988,3 7 1,2-1 945,-1-9 1,1 2 0,2-4-112,5 1 0,1-4-210,2-2 1,0-1-245,0-4 0,2-2-2070,19 18-1353,2-15 4000,2-12 0,-17-10 0,-6-6 0</inkml:trace>
  <inkml:trace contextRef="#ctx0" brushRef="#br0" timeOffset="63805">10463 9465 25723,'10'-24'124,"4"14"-102,12 35 0,1 9-22,1 4 0,-2 2-11,0-1 0,-3-2-79,0-3-168,-1-3-33,-1-4-23,-3-4-22,-4-6-56,-4-5-79,-5-6 180,-3-3 190,-1-3-67,-2-4-145,-4-6 290,-3-7 23,-5-7 23,0-4-23,3-3-45,4-2 67,3-10 57,2 14 33,2-3 112,3 19 123,4 5-78,4 3-11,2 3-79,1 2 56,3 3-56,1 6-89,3 6 0,-1 7-57,2 1 1,1 1-12,0 0 1,0-3-23,-4-2 11,1 1-11,-9-8-67,-1 1-90,-8-9-34,-2 1 1,0-1 44,-2-1 79,-5-2 56,-4-1-45,-4-2-79,0-6 12,2-6 44,3-6-122,4-5-68,3-3-45,11-3 102,4-2 189,11 3 23,3 3 67,-1 9 169,-1 5 66,-5 8 0,-1 3 79,-3 2-212,-6 6 122,-3 2-33,-6 7-46,-1 4 68,0 1-44,-3 3-112,0-2-24,-3-1-21,0 4-79,3-8 0,1 3-11,2-9-68,6 0-168,5-2-67,12 0 34,10-3-212,11-1-192,7-3-375,5-1 611,-1-3 280,-5-3 100,-7-5 68,-11-2 79,-7-1 269,-7 0 223,-5 1 11,-5 2-99,-4 3-69,-3 2 152,-1 3-40,0 2-391,-3 1-12,-4 1-55,-4 4-57,0 2-11,3 1 0,3 3-11,5 5 11,9-5-34,2 3-89,15-10 44,-8-2 34,3-2 11,-12 0-11,-4 0 1,-3-4-57,-1-1-11,-1-6-11,0-1-23,-1-2-235,1-9 180,-1 7-158,0-6-101,9 9 35,8 0-1,13 1 67,11 1 57,10 2-370,8 0-499,-24 5 0,0 0 1003,0 1 0,1 0 162,-1 1 1,0 1 5,22-1 134,-11 2 180,-11 0 302,-17 0 1031,-10 2-952,-21 3-1,-8 3-212,-10 5-34,-3 1 729,-1 4-830,-1 1-112,5 2-123,5-1-21,5 6-91,11-8 0,3 4 0,15-10-91,7-1-189,11-3-56,7-4 11,5-3 113,0-1 200,0-6 1,-4-5 45,2-23 11,-14 1-1,-3-19 57,-14 4-425,-3-9 380,-1 25 0,0-1 28,1-2 0,1-1-51,1 0 1,0 1 95,1 2 0,0 1 61,4-20 12,-4 16 78,-4 16-134,0 11-135,0 6 34,0 14 224,-7 11-146,0 17-11,-4 11-23,5 6 314,3 2-403,10 0 0,4-3-22,10-3-224,3-5-348,2-6-796,3-6-2688,2-9 4078,0-8 0,-13-10 0,-4-4 0</inkml:trace>
  <inkml:trace contextRef="#ctx0" brushRef="#br0" timeOffset="64386">12833 9160 26586,'0'38'250,"1"-1"0,-1 22 1,1 2-195,-1-15 0,0 0-738,0-4 1,1 3-1,0-3 682,0 4 0,1-1 0,2 0 0,1 0-11,0 1 0,0 0-23,3-1 1,0-1-74,0 0 1,1 0-12,0-2 0,0 0 23,1-1 0,-2-2-62,0-1 0,-2-1-62,0-4 1,-1-2-3370,1 22 3442,-3-15-425,-1-13 1303,-2-13-732,0-5 0,0-11 45,0-9 780,0-9-780,0-11 1673,-2 2 0,0-3-1645,0-7 0,1-3-34,-1-15 0,0-1-28,1 11 1,1 2 16,0 3 0,3 2-23,7 11 1,4 3-6,11-9 0,21 0 0,-4 22 0,3 6 0,3 5 0,-3 4-11,-1 5 11,-6 5-23,-6 7 23,-10 4-11,-8 1 34,-12 8 21,-13-8-32,-12 6 10,-16-10-22,-8-3-123,-8-2-927,-3-2 310,4-2-2117,5-5 2857,5-4 0,22-1 0,4-3 0</inkml:trace>
  <inkml:trace contextRef="#ctx0" brushRef="#br0" timeOffset="64777">13344 9220 23874,'47'12'467,"0"-1"0,-2 4 0,-4 6-316,-11 9 0,-5 5-679,2 4 0,-1 3 640,-1 3 0,-3 3-505,-1 1 1,-2 2 420,-5 1 0,-3 1 11,-2-1 1,-4 0 16,0 0 0,-4-1-34,-4-4 1,-3 0-73,0-5 0,-3-1 50,-4-4 0,-2-3-35,-1-3 1,-2-2 45,-17 22 45,2-9 582,7-6-514,5-5 982,7-6-1039,6-4 689,2-4-745,3-5 92,1-5-91,1-3-12,0-1-863,1-2-750,0-6-2623,0-4 4236,0-6 0,0 5 0,0 1 0</inkml:trace>
  <inkml:trace contextRef="#ctx0" brushRef="#br0" timeOffset="66504">16207 9964 25510,'-3'61'437,"3"-25"0,2 2-392,1 7 0,1 5-344,1-3 1,1 4-1,1 1 291,-1-2 1,0 2 0,0 0-461,0-5 1,-1 1-1,1 0 1,0-4 392,0 3 1,0-3-1,0-2-4,1 12 1,1-5 501,3 5-603,0-9 90,-4-20 90,-2-5 34,-4-17 398,-1-2-421,0-17 1653,0-3-1664,0-18-11,0-4 0,0 10 0,2-2-34,6 1 0,3 1 45,-2 0 0,4 3 23,28-13 89,1 29 12,7 6-819,7 12 762,-26 2 0,1 2-22,0 4 0,1 3-12,10 13 1,-1 4-40,-11-9 1,-3 1-1565,6 7 0,-4 1 1570,-7 7-754,-11-6 777,-9-5-12,-17-5 45,-11-6-34,-22-3-22,-12-5 110,25-7 1,-1-1-117,-2 0 0,-2-1 951,0-1 0,-1-1-1051,1 1 0,0-1-124,3 0 0,0 0 560,-23 0-2246,17 0-2790,21-1 4706,14-6 0,8 4 0,2-5 0</inkml:trace>
  <inkml:trace contextRef="#ctx0" brushRef="#br0" timeOffset="67784">16885 9226 24042,'-17'-34'863,"-2"7"-617,1 32-10,-4 7-68,1 9-33,2 10 16,10 9 0,3 4-140,2 14-438,5-9 0,4-1 427,15 3-34,10-3-78,-2-21 0,2-1-445,17 8 467,-14-15 1,0-3-101,13-1 89,-1-8 56,6-4 90,-19-13-45,0-4 22,-25-13 34,-8-25-56,-10 19 0,-3-1 280,3-1 0,-2 0-325,-7-1 0,-2 2-156,-9-13-180,0 6-90,3 4-1763,-1 3-86,12 14-2386,2-1-3877,12 11 8651,3-3 1,0 6-1,0 0 1</inkml:trace>
  <inkml:trace contextRef="#ctx0" brushRef="#br0" timeOffset="68092">17070 8831 22642,'-31'-13'1210,"3"20"-958,20 20 0,3 10-935,-2 3 1,0 3 900,0 7 1,2 1-1606,-1 5 1,1 2 1487,1 2 0,1 2-29,0-1 1,1 0-51,0-1 1,1-1-62,0-2 1,1-2 38,-1-3 0,1-1-12,-1-4 1,0-1-23,1-3 1,-1-3 34,-1-3 0,-1-1-528,-2 24-224,-1-11 1868,-2-10-4333,-1-9-5880,-1-10 9096,0-10 0,4-5 0,3-5 0</inkml:trace>
  <inkml:trace contextRef="#ctx0" brushRef="#br0" timeOffset="68496">17570 9136 22821,'23'-37'739,"-14"22"-88,-30 53-349,4-9 0,-1 3-328,-3 7 1,0 2 204,-1 5 1,0 1-1817,0 2 1,2 1 1708,1 1 1,3-1-45,2 0 0,2-1-746,4-2 0,2 0 718,2-2 0,2-1-12,3-4 1,2 0-68,2-4 0,3-2 62,2-3 0,3-2-128,21 21-338,5-8-211,2-9-292,0-7-1121,-3-8-1960,-5-7 4067,-7-5 0,-11-4 0,-6-2 0</inkml:trace>
  <inkml:trace contextRef="#ctx0" brushRef="#br0" timeOffset="69082">17792 9320 23908,'8'-52'1109,"-2"10"-1087,-6 49 68,0 15 145,-4 21-112,1-12 1,-1 3-478,-1 6 1,-1 1 397,0 3 1,0 1-34,1 1 1,0 0-12,1-1 0,0 0-12,1-1 1,0-2-12,2-1 1,0-2-73,0-3 0,0-1-96,1 25 0,0-11 137,1-11-148,1-9-134,2-9 157,0-8 179,-1-6 0,-1-3 751,-1-3-751,0-8 11,0-8 45,-1-35-28,0 12 0,0-3-34,0-2 1,0 0-322,0-6 0,0 1 327,1 12 0,0 2 0,2 0 0,2 1 0,1 2 0,1 1-22,13-24-23,3 9-11,2 11 45,2 11 11,0 8 0,2 8 0,1 4 0,1 2 654,-1 3-654,-2 7-23,-5 3 23,-4 19 23,-9-6 22,-4 10 44,-14-12-55,-5 0 44,-12 0-78,-5-2 0,-5 1-56,-5 0-201,-1-1-931,0 1-1927,3 1-5435,5-2 8550,8-2 0,12-8 0,6-4 0</inkml:trace>
  <inkml:trace contextRef="#ctx0" brushRef="#br0" timeOffset="69276">18021 9845 23605,'42'-18'134,"-1"0"1,-3 2-1,-3 3-593,7 4-930,-6 3-1076,-5 2-3250,-5 0 5715,-5 0 0,-9 2 0,-5 0 0</inkml:trace>
  <inkml:trace contextRef="#ctx0" brushRef="#br0" timeOffset="69484">18517 9601 24188,'-14'43'157,"0"0"0,1-3 0,3-2-157,2 5-56,4-1-348,0-2-593,3-5-997,0-5-1884,1-5 3878,4-5 0,-3-9 0,3-5 0</inkml:trace>
  <inkml:trace contextRef="#ctx0" brushRef="#br0" timeOffset="69825">18691 9312 24491,'34'43'377,"1"1"0,-2 1 1,-4 0-300,-12-4 0,-2 1-1703,-1 3 0,-1 1 1630,-2 2 1,-3 0-6,-1 0 0,-2 1 152,-1-4 1,-3-1-136,-1-2 0,-2-2-17,-2-5 0,-2-2 45,-9 23 314,-6-11-337,1-11-30,3-7 8,3-7 1631,3-5-1709,4-3 451,2-4-788,1-2 19,3-3-1307,0-1-1574,1-1 0,0 0 0</inkml:trace>
  <inkml:trace contextRef="#ctx0" brushRef="#br0" timeOffset="71001">18369 10988 24491,'-26'-5'817,"5"1"-548,28 4 12,10 0-113,14 0-123,20 0-419,-19 0 0,2 0 363,8 0 0,1 0-1055,4 0 1,3-1 964,3 0 0,0 0-56,3-1 0,-1 0-523,0-1 0,0 0 299,-3 1 1,0 0-203,-4-1 0,-2 1-196,-5 1 1,-2 0-1116,23-1-1770,-19 2-2678,-21 0 6437,-11 1 1,-10-1 0,-1 1 0</inkml:trace>
  <inkml:trace contextRef="#ctx0" brushRef="#br0" timeOffset="71220">18902 11088 23796,'-53'0'1467,"11"0"-1265,41 0-157,3 0 90,13 2-101,13 1-34,23 3-118,-21-4 0,5 2-1503,19 3 0,10 2 0,-6-1 35,-11 0 1,0 0-652,8 1 0,4 2 0,-11-1 2237,-8 7 0,-18-8 0,-11-2 0</inkml:trace>
  <inkml:trace contextRef="#ctx0" brushRef="#br0" timeOffset="71449">18858 11408 20692,'-61'5'3687,"14"-1"-3262,35-2 326,7-1-515,32 0-214,12 0-22,-4 1 0,5 0-560,2-1 0,2 0 414,4 1 0,0 0-207,4-1 1,-1 0-192,2 0 1,-1 0-1048,1 0 0,-1-1-3325,-1-1 1,-1-1 4384,-2-3 1,-3-1 0,6 1 0,-14-5-1</inkml:trace>
  <inkml:trace contextRef="#ctx0" brushRef="#br0" timeOffset="71740">20188 10566 25611,'8'46'261,"0"0"1,1 1-1,0-1-244,1-4 0,1-1-856,0 4 1,1-1 843,-1 0 1,0 1-6,0 0 0,-1-1-28,0-1 0,-2 0-140,1-3 0,-1 0-247,-1-3 0,-1-2-1075,6 25-2630,-3-12 4120,-1-14 0,-4-17 0,-1-8 0</inkml:trace>
  <inkml:trace contextRef="#ctx0" brushRef="#br0" timeOffset="72176">21423 10633 23807,'-39'34'593,"-1"0"1,2-1 0,2-1-280,13-9 0,2-1-197,0 1 1,0 2-79,-3 9 1,2 1-29,-3 20-11,12-21 0,4 0-22,8 14-169,13-2-391,9-1-584,13-4-1333,6-3-2912,3-7 5411,1-6 0,-18-12 0,-7-5 0</inkml:trace>
  <inkml:trace contextRef="#ctx0" brushRef="#br0" timeOffset="73838">21387 10902 25420,'5'-25'112,"4"13"-89,15 48-23,-6-2 11,8 15-22,-9-13 11,2-2-68,2-1-111,0-4-34,-1-1-55,-2-7 10,-3-2-33,-3-6 44,-5-4 124,-2-5 123,-3-3-157,-1-3-168,0-7 235,-1-7 79,0-10 11,-4-4 11,-2-6 34,-2-1 11,3-3 23,2 2 21,3 4 91,2 7-46,1 8 46,0 7 22,4 6-146,0 4 124,4 3-90,0 8-34,3 6 67,1 8-55,2 3-12,0 2-22,2 1-45,-1-2 22,2-2-22,-1-1-22,-2-3 22,-1-1-12,-3-4-44,-3-2-44,-2-4-57,-4-3-11,-2-3-101,-2-2 191,0-1-90,-6-8 145,-2-3 0,-3-26 1,2-6 22,4 5-6,1-5 1,4 2 5,12 19-34,2 3 34,1 5 180,7 3-23,-3 6 78,6 0-34,-6 4 281,15 5-415,-15 1-11,9 5-45,-22 1 1,-2 1-1,-2 2-11,-1 3 11,0 0-22,-1 0 22,0-1-22,0-1-68,4-2-178,2 0-146,6-1-808,14 2 303,0-5 113,13-2 22,-5-6 101,3-2 526,2 0 146,2-4 157,-1-2 22,1-4 382,-5-3 581,-6 2 13,-10 2-393,-10 3-236,-7 2-246,-3 3 135,0 0-382,-5 2 1,1 1-23,-5 2-11,3 3 0,1-1-11,2 1 0,1-1-12,1 1-78,1-1-55,0 0-12,0 0 89,0-3-33,0-1-583,0-2 527,0-9-168,4 1-190,2-10-259,7 2 236,4-2-258,6 1-223,3 0-460,8 3-202,8 5-1580,8 4 1512,7 2 999,0 3 1018,-20 4 1,-2 1 941,10 3-11,2 8 336,-34-5 201,-7 2-369,-7-1-258,-7 2 336,-8 0 303,-29 5-998,6-6-223,-17 3-68,15-8-78,4 0-101,5 0 44,-1 7-313,17-4 0,0 4 23,20-5-23,8 0-168,11 0-79,12 0-55,6-3-34,2-4 157,-2-1 32,-5-5 125,1-20 33,-15-2 23,2-22 55,-12 2 35,3-8-90,2-5-167,-8 28 0,1-1 324,5-27-1,-3 7 381,-5 5-403,-4 23-33,-3 5-56,0 16-34,0 4 201,-2 9 344,-5 10-399,-3 16-79,-3 7-23,2 8-77,5 2-12,3 1 0,2-1 0,6-3-12,4-3-200,9-2-270,6-3-415,4-4-817,2-5-2600,5-4-5517,3-7 9050,3-7 1,-16-8 0,-6-5-1</inkml:trace>
  <inkml:trace contextRef="#ctx0" brushRef="#br0" timeOffset="74462">23616 10685 25308,'4'-3'404,"-5"20"-320,-4 13 0,-1 7-503,-2 2 0,1 1 424,0 3 1,1-1 5,0 1 1,0-1-12,0 0 0,1 0-12,1-2 1,0 1-403,0-1 1,0 0 318,0 0 0,0-1 27,1-1 0,0-1-20,0-3 0,-1-1-147,0 24 45,1-12 10,3-11 57,5-9 22,2-9 500,7-5-399,-1-7 883,0-3-838,-3-4 470,-2-6-470,-4-8 0,-3-11-12,-1-8 12,-2-8-34,-2-8 0,0-2-218,0-3 207,3 4 0,8 5-34,8 5-78,11 8-11,8 5-34,6 6 90,4 9 22,2 7 0,1 5 45,-1 3-22,-6 5 22,-6 2 0,-9 7 0,-10 4 0,-6 3 45,-6 3 263,-5 2-162,-9-1 33,-8-4-22,-10-4-68,-6-8-55,-8-4-23,-5-4-11,-4-1-56,-2-4-291,3-2-673,5-3-1725,8-2-7086,12 0 9759,11-1 0,9 6 1,5-1-1</inkml:trace>
  <inkml:trace contextRef="#ctx0" brushRef="#br0" timeOffset="74828">24144 10570 23314,'42'38'504,"-1"1"0,-1 3 1,-5 1-265,-13 1 1,-4 1-724,0 3 0,-1 2 662,-2 2 1,-2 0-1053,-3 0 0,-3-1 968,-1 1 1,-3 0-35,0-2 1,-2 0 177,0-1 0,-2 0-161,-2-4 0,0 0-56,-1-4 1,-1-2-23,-3-3 0,0-2 45,-9 25-34,0-9-23,3-9 23,1-9 527,3-8-538,3-7 1895,1-6-2018,1-4 280,0-2-851,-2-2-797,-5-2-2084,-2 0-6256,-3-1 8642,0-6 1,8 4 0,2-4 0</inkml:trace>
  <inkml:trace contextRef="#ctx0" brushRef="#br0" timeOffset="84462">3838 11673 17263,'-54'-5'4460,"11"1"-3788,37 4-89,3 0 560,2 0-393,13 0-346,13 0-203,31 0-734,-16-4 0,5-1 617,12-2 0,7-1-37,-9-1 1,6-3 0,2 1 0,-3 0-48,-9 3 0,-2 0 0,0 0 0,2 0-432,1-1 0,4 1 1,0-1-1,-1 1 1,-4 2 419,8-2 1,-4 1 0,4 6-1956,-8 4 1,3 4 0,2 1 0,-4 1 0,-6-1-1431,9 1 0,-4 3 3352,9 4 1,4 4 0,-28-1 0,-37-4-1,-2-5 1</inkml:trace>
  <inkml:trace contextRef="#ctx0" brushRef="#br0" timeOffset="85059">4361 12065 18429,'-33'10'509,"0"1"1,-15 4 577,40-10-291,29-3-516,17-10-224,-5 3 0,4-2-333,7-4 1,5-3 418,3-1 0,7-2 0,0 0-331,-14 4 0,2-1 0,-1 0 1,1-1 171,6-1 0,1-1 0,-1 0 0,-4 1-77,2 0 1,-4 0 0,-4 1 31,3-2 1,-10 0-248,-9-3-60,-13 1 88,-8-1-10,-4-1 201,-3-2 12,-6-4 388,-5-3-288,-19-19-22,5 6 28,3 7 0,-1-1 39,-3-5 90,-7-8 190,14 26 1015,4 7-1015,4 7 81,5 3-283,4 4 12,2 1 57,1 0 99,7 1 180,13-1-123,17-2-124,20-1-22,-5 1 1,3 1-119,-13 0 0,0 1-212,14-1 1,-3 2 138,7 9-10,-15 5-23,-16 11 33,-15 6 23,-7 6-22,-13 5 5,-8-6 0,-4 2-33,2-7 0,-2 0-269,-10 11 1,-1 1 262,6-9 0,1-1-39,1 0 0,2 0-140,0 2 0,3-1-141,3 0 0,1 1-481,3-1 0,3 1-639,1-1 0,2-1-6381,1 31 7900,5-9 1,-2-24-1,2-10 1</inkml:trace>
  <inkml:trace contextRef="#ctx0" brushRef="#br0" timeOffset="85693">7219 11731 25510,'-21'39'78,"-1"0"1,2 2 0,6 3-79,14 5 0,5 1-618,0 2 0,1 1 612,2 0 1,1 0-430,2 0 1,0 0 428,-1 0 1,1-1-108,-1-2 1,0 0 61,-1-4 1,0-1-12,1-6 1,-1-2 122,8 22-206,-2-17 33,-3-17 89,-3-11 578,-3-8-521,-2-5 1013,1-2-1036,1-8 397,3-9-408,0-10 0,0-7 11,-1-5-11,-1 0 0,3-1 0,3 4 0,5 6 11,15 1-11,-2 16 45,11 1-23,-7 16 34,0 9-33,9 28-23,-14 1 0,-13-12 0,-2 1 0,-3 13 0,-6-5 11,-5-5 45,-12-5 11,-8-5 0,-16-3-44,-12-4 22,-11-1-663,24-8 1,-1-1 605,-3 0 1,0-1 0,-1-1 0,-1 0-842,-9-2 1,1 0-594,-12-1-2285,2-14-6100,45-11 9263,19-22 1,-4 20-1,7-3 1</inkml:trace>
  <inkml:trace contextRef="#ctx0" brushRef="#br0" timeOffset="86414">7507 10743 22967,'-7'44'530,"0"-1"0,1-5 1,2 4-431,5 12 1,4 8 0,0-4-1652,0 5 0,1-1 1551,1-5 0,1 2 0,0-3 0,2 5 0,-1-3 17,1-2 1,1-2-63,-1-3 1,0-1-57,0-5 0,0 0 17,-1-5 0,0-1 45,-1-5 0,0-2 459,4 21-532,-3-17 190,-3-16-55,-5-11 1521,1-15-1544,-2-9 842,-3-12-830,-5-8 281,-5-6-293,-5-7 0,-1-9-321,10 25 1,0-1 320,0-3 0,2-1 0,1-3 0,1 0-6,1-1 1,2 1-1,1-1 1,2 1-1,4 0 0,2 2 6,1 3 0,3 1-6,3 2 1,4 3-6,19-19-175,2 11 186,0 12-11,-2 9 11,-3 8-12,-5 5-10,-6 5 11,-7 7 641,-5 6-630,-6 9 0,-2 5 11,-3 3 175,-6 3-186,-4 1 0,-8 0-33,-2 0-248,-4 1-700,6-10 1,-2 2-980,-10 15 195,9-14 0,2-1-6202,-6 8 7967,4-2 0,10-17 0,4-6 0</inkml:trace>
  <inkml:trace contextRef="#ctx0" brushRef="#br0" timeOffset="86625">7811 11692 24211,'41'-29'70,"-1"0"1,-2 3 0,-3 4-250,1 10-325,-1 3-650,-3 1-4852,11-2-3825,-11-1 9627,7-5 1,-23 7 0,-5 0-1</inkml:trace>
  <inkml:trace contextRef="#ctx0" brushRef="#br0" timeOffset="86826">8305 11055 22529,'3'32'388,"-1"-1"1,0 3 0,0 0-378,-2 1 0,1 2-11,1 17 0,1 0-920,0-13 1,0-1 285,2 12 1,2-1-695,-1-18 1,1-1-2175,0 0 1,1 1 3577,2-1 0,0-2 0,1 5 0,-1-9 0</inkml:trace>
  <inkml:trace contextRef="#ctx0" brushRef="#br0" timeOffset="87259">8775 12581 25118,'40'-16'42,"0"-1"1,-1 1-1,2 0 1,-1 1 0,0 3-1005,13 1 1,1 3 927,2 0 1,0 0-764,-1 0 0,-1 2 461,-4 0 0,-2 2-68,-6-1 1,-1 2-1109,0 0 1,-2 2-2803,9-2-3955,-5 2 8269,-32 6 0,-8-4 0,-3 4 0</inkml:trace>
  <inkml:trace contextRef="#ctx0" brushRef="#br0" timeOffset="87446">9265 12619 21678,'-32'8'1255,"-1"0"0,-19 5-1221,46-12-23,8 0-11,13-1-337,16-2-559,19-4 73,-19 2 0,2 0-68,4 0 0,0 0-515,0 0 0,0 1-1384,1 1 0,-2 0 2790,-1 1 0,-3 0 0,5 0 0,-11 1 0</inkml:trace>
  <inkml:trace contextRef="#ctx0" brushRef="#br0" timeOffset="87678">9159 12958 22126,'51'-13'97,"1"0"0,-1 1 0,-1-1-97,-10 4 0,0 0-2063,2-1 0,1 1 1133,0 0 0,0-1-1816,-1 2 1,0 1 2948,-1-2 1,-4 2-1,6-1 1,-11 1-1</inkml:trace>
  <inkml:trace contextRef="#ctx0" brushRef="#br0" timeOffset="87942">10405 12189 24771,'2'57'384,"0"1"1,0-1 0,4-1-368,5-12 0,1-2-17,2 5 0,0-1-615,1 1 1,1-1 513,1-2 1,-1-2-242,0-2 0,-1-2-263,0-5 0,0-1-2656,12 22-4806,-1-13 8067,-2-13 0,-10-14 0,-2-8 0</inkml:trace>
  <inkml:trace contextRef="#ctx0" brushRef="#br0" timeOffset="89860">11862 12497 25095,'4'-46'348,"5"9"-292,11 34 11,3 1-10,3 2-46,-1 7-11,1 5 0,-4 12 11,1 8 0,-3 7-11,0 9 0,0 4-11,-6-14 0,0 0-12,9 18-50,-9-22 0,1-1-218,6 3 112,-2-5-45,-4-8-12,-4-7 35,-4-5 201,-3-6 67,-3-4 23,-1 0-90,0-6 0,-4-8-12,-4-10 24,-6-10-12,-1-7 0,-1-7-12,6-4-21,4-4 22,3 4 11,3 5 0,8 10 33,4 10 46,8 9-1,2 10 56,1 3 1,-2 8 10,1 6 1,-2 11-45,1 6-68,0 6-10,1 2-1,1-1-11,0 1-11,0-7 0,-2-3 0,-4-6-22,-5-5 0,-3-5-57,-4-4-22,-3-1-11,-1 0 12,-3 3-91,-3-3 191,-2 1 34,0-5-34,0 0-34,3-8 1,1-6-147,2-25 80,13-17 66,1-4 11,-1 29 1,2 2-34,10-9 45,1 8 11,-2 10 11,-1 8 23,-4 7 78,0 4 56,-7 9 33,0 5 35,-7 10-80,-1 3-21,-1 2-23,0 0-11,2 1-68,1-2-22,2-2 1,4-1 0,3-5-12,6 0-113,6-3-178,6-2-202,6-3-112,4-5-280,1-2 66,-2-3 58,-4-1 145,-3-2 245,-6-4 259,-1-3 112,-3-5 79,-2 1 167,-2 2 438,-5 2 122,-6 3 494,-5 3-1031,-4 1-123,0 1-22,-6 1 10,-4 0 34,-10 1-90,-2 3-22,-1 2-22,4 4-34,4 1-22,5-1 10,5 1 12,3 0 12,2-1 10,1-1-22,3-1 0,0-3 22,0-1 23,-2-3-45,1 0-78,-1-4 22,0-3 0,0-3-23,-1-6-66,0-2-102,1-4-11,3-2-55,9-3 89,6 2 123,12 1 11,10 4 45,12 6-314,-5 6 1,4 1 330,-13 3 0,1 1-122,14-1 0,-1 1 150,8 2 56,-14 0 45,-12 0-67,-19 0 134,-5 1 258,-12 4-45,-5 3-157,-7 3 311,-10 2-288,-6 2-1,-4 1-22,0-1-90,4 1-89,5-1 0,8 0-34,7 1 0,5-1-11,6-1 0,21 2-89,0-9-1,20 0-22,-5-6 112,-2-2-22,-2-7 11,-8-5-23,-8-8-22,-7-7 45,-7-5-79,-3-8 90,-1-5-67,-1-8 0,-1-3-1280,-5-1 1358,-5 0 22,-4 4 1,-1 8 201,2 9-11,4 12-34,4 12-178,3 7-12,1 5 268,-1 7 1409,0 8-1531,0 13 22,1 11-79,5 6-55,7 1-12,6 3-22,7 0 0,5-2-56,2 1-280,3-3-538,4-2-1139,6-3-2750,5-7 4763,7-8 0,-24-12 0,-5-6 0</inkml:trace>
  <inkml:trace contextRef="#ctx0" brushRef="#br0" timeOffset="90381">14628 12099 26171,'-4'43'134,"0"0"1,2 4 0,-1 2-85,2 6 0,1 3-1117,0-15 0,0 0 0,0 1 1070,0 3 1,1 0 0,-1 0-4,1 1 0,0 1 0,0-2-4,1 0 0,-1 0 1,1-1-57,1-2 0,-1 0 1,1-2-70,1 18 0,2-3-28,-1-5 1,2-3 419,-1-5 0,2-3-527,-1-6 1,1-3-17,9 17 840,-1-18-560,-1-12 45,-2-11 33,0-5 1876,-3-12-1797,-1-6 127,-3-13-217,-3-11-11,-1 1 1,-2-3-52,0 6 1,0-1-486,0-15 0,0-1 485,0 11 1,0 2-1,2-1 1,2 1-6,2 2 0,3 1-232,4 5 1,4 2 208,2 3 1,4 4-199,31-10 210,5 13 11,-28 14 0,1 2 5,1 2 1,0 3-6,-1 2 0,0 3 0,0 2 0,-1 2 0,-3 3 0,-1 3-11,18 19 0,-12 2 365,-14 1-376,-9-1 458,-15-5-458,-16-5-73,-12-15 0,-5-3-213,4-2 0,-2-2-452,-17-1 0,-2-1-1156,9-2 1,0 0 1688,-7-2 1,4 0-1,-9 1 1,7-1-1</inkml:trace>
  <inkml:trace contextRef="#ctx0" brushRef="#br0" timeOffset="92097">4592 14447 24042,'52'-20'343,"0"1"1,6-1 0,1 2-217,-19 8 0,0 2 0,5-1-1205,6 1 1,5-1-1,2 0 1,-4 2 1077,5-1 0,-3 1 0,3 1-57,-4 1 1,2 0 0,1 0 0,-3 2-290,8 0 0,-2 2 1,-4 2-76,4 1 1,-3 1-178,-13-1 1,1 0 0,-6 1-990,20 10-508,-16 1-202,-17 1-751,-14 0 2880,-20 3 168,-17 4 1376,-18 3-676,-4-2 1,-4 1-387,8-5 0,-2 2-533,3-3 1,-2 1 0,2 0 1327,-11 3 0,1 0-314,-1 0 1,0 0-663,0 1 1,1-1 493,1 1 1,1-1-51,5-1 0,1 0-196,6-2 0,3-1-191,-17 14-134,25-8 0,13-8 427,28-8 2430,17-5-2813,29-12-74,-18-2 0,5-3 1,0-1 135,-8 1 0,0 1 1,2-3-163,15-5 0,4-3 0,-4 1-12,-13 6 1,-2 0 0,-1 0-6,16-7 1,-2 0 4,-9 3 1,-3 0-11,-11 2 0,-4-1-79,3-14 45,-18 0 45,-24-1 11,-10-2 0,-20-1 0,15 17 0,0 0-244,-5 0 1,0-1 243,0 1 0,0 1 0,0 0 0,1 0 0,-21-11 11,13 7 725,14 11-848,13 6 56,6 6 56,10 2 89,10 7 57,11 7 33,13 12 11,6 7-134,-19-13 0,0 1 6,2 2 0,0 0 87,1 3 1,1 2-94,12 12 0,0 2-476,-13-10 1,0 1 424,5 8 1,-4 0 5,-9 10-208,-11-3 197,-24-3-78,-12 4-297,3-24 0,-4 0-751,-2 3 1,-2-1-181,-2 1 1,-1 0-2986,3-2 0,0-1 4291,3-3 0,3-3 0,-4 3 0,13-11 0</inkml:trace>
  <inkml:trace contextRef="#ctx0" brushRef="#br0" timeOffset="92734">7555 14450 25129,'11'47'30,"0"1"0,1-1 0,1-2-19,2-3 0,1-1-701,0 2 0,-1 0 712,-1 0 1,-1 1-23,0-1 0,-1 1-6,-1-2 1,0-2 5,-1-1 0,0-1 0,-1-3 0,0-1-6,0-3 1,0-1 253,8 24-260,-2-7-55,-2-9-22,-4-10 284,-3-12-195,-1-8 34,-3-6 78,3-4 594,3-9-695,3-6 141,3-13-152,2-4-11,2-2-1,1 0 12,3 1 0,5 3 0,6 4 0,2 4 0,3 6 23,-3 8-23,-2 5 56,-7 6-34,-2 9 34,-3 7-33,-3 10-23,-2 4 0,-5 1 0,-5 1 0,-3-2 11,-3-2 34,-7-4 44,-4-4 12,-13-2-90,-9-4 24,-10-3-35,-10-3-12,-10-3-1824,13-4 0,-2-1 1584,12 1 0,0-1-51,-13 0 1,1 1-810,19 0 1,3 0-2206,-23 2-6514,16-2 9173,14-3 1,13 1 0,6-3 0</inkml:trace>
  <inkml:trace contextRef="#ctx0" brushRef="#br0" timeOffset="93358">7768 13772 22844,'-11'8'907,"6"17"-756,12 8 0,3 5-16,0 5 0,1 1-1391,1 5 0,1 2 1267,1 2 0,0 1-6,1 1 1,1 0-6,0-2 0,0 0 0,0-3 0,-1 0 324,0-5 0,0 1-504,3 8 1,-1-2 106,-4-17 0,-2-1 202,3 5 1,-2-5-208,-2-5 122,-4-12 68,-4-9 1315,-1-6-1416,-1-13 11,-4-7-22,-3-14 0,-7-8 0,-5-8-404,0-8 404,8 24 0,2-1-521,-1-3 0,1-2 521,2-2 0,1-2 5,1-20 1,3 0-6,4 16 0,4 1 0,2-12 0,5 4 0,4 22 0,5 4 6,1 4 0,3 3-361,29-7 400,1 12-143,-2 10 109,-8 17 11,-7 10 166,-20 6 1,-6 7-184,-4 2 1,-5 1-6,-4 0 0,-5 0 11,-6-2 0,-7-4-11,-28 9-57,18-20 1,-1-1 0,-4 0 0,0-1-146,-3 1 1,-1 0-428,1-1 1,-1 1-700,2-2 1,1 1-2270,5-3 0,0 0 3633,-15 9 1,20-12 0,11-6 0</inkml:trace>
  <inkml:trace contextRef="#ctx0" brushRef="#br0" timeOffset="93711">8920 14789 25230,'33'-11'22,"1"-1"1,0 1-1,0 1-22,-1 3 0,0 1-605,2-2 1,1 1 346,2-1 1,1 0-164,0 0 1,0 1-286,1 1 0,-1 0-454,-3 1 1,0 2-970,-4 0 0,-1 2-6107,15-1 8236,-16 8 0,-15-4 0,-11 4 0</inkml:trace>
  <inkml:trace contextRef="#ctx0" brushRef="#br0" timeOffset="93927">9186 14922 24894,'41'-13'-172,"0"0"0,-1 0 1,1 1-93,-5 4 1,0 0-602,2 0 0,0 1 75,-1 0 0,1 0-365,-2 2 1,0 0-1182,-2 2 0,-1 0-5138,23 1 7539,-14 2 1,-20 0 0,-11 0 0</inkml:trace>
  <inkml:trace contextRef="#ctx0" brushRef="#br0" timeOffset="94162">9288 15154 20871,'-57'20'2297,"13"-5"-2151,38-13-56,6-1 436,14-1-403,14-6-66,24-7-46,-17 3 0,1-1-318,7-3 0,1 0 161,3-1 1,1 0-763,1 1 1,0-1-57,-2 2 1,0 1-803,-4 0 1,-1 2-1639,-6 1 1,-2 2 3403,19-4 0,-25 6 0,-13 3 0</inkml:trace>
  <inkml:trace contextRef="#ctx0" brushRef="#br0" timeOffset="95226">10732 14350 24491,'-11'31'212,"1"1"1,0 0 0,4 0-191,3 3 1,5 1-7,4 16 1,2 0-17,-3-13 0,2 1-537,4 11 1,2-2 519,-4-15 1,-1-2-7,0-1 1,0-1-135,7 27-33,-2-9 100,-2-10 23,-1-12 386,-4-12-319,-2-6 276,-2-6-276,0-6-34,1-7 12,-1-10 22,2-4-79,2-5-33,5 0 23,5 0 89,9 1 545,10 4-545,10 5 45,10 4 89,6 7-67,-27 6 1,-1 2-24,1 0 1,-1 2-23,-1 3 1,-2 3-12,24 9 23,-11 11-34,-12 4 0,-9 2 0,-12 2 90,-4-1 10,-19-2 12,-11-11 0,-6-3-84,2-3 0,-3-1-137,-16 3 1,-4-2 91,-6-1 1,-1-3-353,15-2 1,1-2 65,-11 2 1,2-1-650,-2-2-1603,17-3-5759,18-1 8314,18-13 0,2 8 0,6-7 0</inkml:trace>
  <inkml:trace contextRef="#ctx0" brushRef="#br0" timeOffset="96778">12215 14545 23762,'14'34'119,"0"1"1,1-2 0,0-3-120,17 9-45,-1-2-90,0-3-44,-5-4-23,-4-4-111,-6-6-124,-4-2 359,-6-4 44,-3-3 23,-6 1 11,-3-7 33,-3 0-33,-3-6-11,1-6 11,-1-4 0,4-8-67,2-3 101,4-17 10,1 7-32,7-11 156,3 14 33,8 5 57,2 3-23,3 8 23,1 4 0,0 5-101,-2 3 235,2 14-224,-8 1-56,1 15 0,-9-1-68,-2 1-32,-1 0 10,0-1-22,1-3 22,2-2-10,1-3-12,1-4 0,-1-3 0,-1-5 0,-2-3 22,-3-3 23,0-2-23,-2 0-22,1-3-67,1-8 11,0-7-56,-1-9 34,0-4-34,-1-3 56,1-2-23,4 2 79,3 4 0,4 8 0,3 6 34,9 8 44,-3 4 57,5 8-1,-7 7-44,-3 7-23,-3 5 11,-2 2-44,-2 0-34,-2 1 0,0 0-11,1-2-34,1-4-190,4-3-135,6-4-235,9-5-471,11-3-1008,12-3-78,10-2 149,-27-2 0,1-2 382,-1 1 1,-1-3 1630,0 0 0,-1-2 606,23-11 2766,-9 0-1119,-10 1-237,-13 4 68,-8 3-761,-9 4-364,-3 3-578,-9 2 477,-12 1-746,1 6-67,-6 3-11,12 6-34,4 2 22,3 2-22,4-1 0,0 1 0,7-1 11,15 4-33,1-7-23,7 2 0,-9-8 90,-10-4 11,-1-1-45,-10-6-11,-7-6 12,-5-4 10,-9-6 0,-3-1-22,-1-2 0,2 0-11,4 0-22,9 0-214,3 3-167,16 0-12,13 0-11,20 1-22,16 1-257,-21 9 0,3 0 408,3 1 0,3 2 22,4-1 1,1 2 285,0 1 0,1 1 117,-3 0 1,-1 2-96,-6 1 1,-2 1 89,22 4-102,-22 4 461,-20 2 212,-11 1-157,-18 1-88,-10 3-46,-16-1 11,-9 2-123,-4-1-66,1 3-91,6-2-90,3 12 736,20-9-769,5 8 92,18-12-181,9-3-69,10-4-21,11-5 45,5-3-90,3-2 78,0-6 101,-5-5-33,-8-9-225,-6-26 147,-13 3-71,-6 11 1,-2-3 158,-5-25 12,0 24 0,-1-2 56,1-2 0,0-2-17,-1-1 0,1-3 56,1-12 1,0 2 89,1 19 0,0 2 16,0-6 1,0 7 33,0 16-145,0 10 761,-1 32-537,0 5-146,0 28-149,1 1 149,7 4-84,-3-29 0,3 0-28,2-1 0,2 0-11,0 1 0,2-1-101,0-2 0,1 0-281,1 0 1,0-2-1199,20 24-2409,2-6 4000,7-5 0,-19-20 0,-3-6 0</inkml:trace>
  <inkml:trace contextRef="#ctx0" brushRef="#br0" timeOffset="97344">15471 14242 26642,'-13'43'38,"1"1"0,0-1 0,0-1 0,1 0 0,2 1-38,2 6 0,2 1 0,1-1-1142,-1 7 0,1 1 1130,1-9 1,1 1 0,0-3-68,1 1 1,1-3-29,0-3 1,1-1 5,2-5 1,0-1 563,5 25-799,6-11-1,0-9 407,-1-11-317,-2-8 57,-4-8 190,-1-7 1225,-4-3-1225,1-7 12,-2-5-12,-1-8 0,0-7-12,-4-5 12,-1-4 0,-1-4 12,2-4-12,7-4-23,12-7-366,9-4 389,-7 27 0,3-1 0,0 0 0,3 1 0,-1 0 0,2 2 11,1 2 1,0 3 4,0 4 1,2 2 50,28-4 34,0 12 67,0 7-45,-7 13 34,-10 5 146,-13 34-157,-13-11-34,-22 17-22,-15-20-68,-19-6-409,-10-4 387,24-16 0,0-1-68,-31 5-111,2-5-214,7-5-547,7-3-3005,8-2 3945,9-7 0,14 6 0,6-6 0</inkml:trace>
  <inkml:trace contextRef="#ctx0" brushRef="#br0" timeOffset="99402">1628 15896 21992,'-8'-32'1367,"-1"0"0,-6-21-998,8 39-245,3 7-113,2 5-11,1 20 168,1 15-45,9 28-50,4-3 0,2 4-613,0-13 1,1 1 539,-1-6 0,0 2 0,0-2-6,2 3 1,0-3-6,-1-1 0,0 0-130,5 14 1,0-1 101,-6-17 0,-1-1-17,2 9 0,0-4-45,2 0 101,-9-20 33,-2-8 12,-6-15-22,0-3-68,-1-6 1101,-3-7-1190,-2-9-23,0-4 23,1-2 78,2 0 56,8 1 0,7 2 0,12 4 22,12 5 45,4 7-22,4 6-11,-3 8 11,-3 12-23,-5 6 0,-5 11 1,-5 4-1,-6 5 34,-7 21-11,-12-11-17,-5-19 0,-4-1-465,-21 11 493,-15-6-22,-6-5-34,23-16 0,-1-3-157,-27 7-477,5-5-386,9-5-2375,13-5 3395,15-7 0,9 2 0,6-4 0</inkml:trace>
  <inkml:trace contextRef="#ctx0" brushRef="#br0" timeOffset="99642">2659 16434 25107,'48'-13'33,"-1"1"1,2-1-1,-2 2-151,-8 5 1,0 1-1146,4-2 0,1 0 814,1 1 1,-1-1-611,-1 0 1,-1 0-455,-4 0 1,0 1-2831,-6 0 1,-1 0 4342,18-4 0,-22 5 0,-11 2 0</inkml:trace>
  <inkml:trace contextRef="#ctx0" brushRef="#br0" timeOffset="99865">2833 16637 24513,'34'-6'-116,"0"0"0,2 0 1,1-2-110,1-1 1,2-1-1976,19-4 0,1 0 861,-17 3 0,0 0-1339,12-4 0,-2 1 2678,-21 5 0,-4 1 0,6-2 0,-11 3 0</inkml:trace>
  <inkml:trace contextRef="#ctx0" brushRef="#br0" timeOffset="100332">2852 17019 22564,'50'-2'358,"6"-5"-358,4-9-202,-25 6 0,2 0-448,2-2 1,2 1-1154,2-1 0,1-1-898,1 0 1,1 0 2700,2-2 0,-3 2 0,8-3 0,-12 2 0</inkml:trace>
  <inkml:trace contextRef="#ctx0" brushRef="#br0" timeOffset="100701">4282 16539 24255,'-40'20'549,"1"0"0,3-2 1,7 2-338,5 22-189,13-9-23,2 10 11,13-15-11,5-3 0,9-3 0,7-6-67,6-6-23,5-5 90,5-5-6,-10-8 1,0-2 5,15-7 34,6-16-34,-30 7 0,-11-3-12,-9-1 1,-17-1-168,-11 1-236,-18 2-291,-6 4-504,-3 4-2319,6 2-6302,7 2 8798,12 0 0,13 6 1,7 3-1</inkml:trace>
  <inkml:trace contextRef="#ctx0" brushRef="#br0" timeOffset="101072">5399 16161 24233,'-35'25'605,"1"1"0,2 1 0,4 1-448,-1 26-699,15-23 0,1 0 575,1 2 1,0 1-1,2 1 1,0 1-34,2 2 0,2 0-6,1 1 1,2-1-23,0 2 0,2 0-146,2-3 1,3 1-248,0-3 1,3-1-281,2-4 1,3-1-3277,19 19-4786,6-15 8861,7-14 0,-18-10 1,-5-7-1</inkml:trace>
  <inkml:trace contextRef="#ctx0" brushRef="#br0" timeOffset="102565">5586 16534 25387,'34'-5'190,"-2"9"-190,-9 31 0,-1 3-11,0 1-12,-2-2-133,-1-1-136,-1-4 35,-3-2-46,0-5-33,-5-6-168,-1-4 425,-5-8 79,-1-1 56,-3-6-56,0-10 0,-1-3 0,-4-12-11,-2-4-22,-2-20-79,4 12 44,1-11 68,7 19 23,3 7 10,5 5 46,4 6 33,4 7 89,1 1-21,3 3-45,-1 4 66,0 5-44,-2 7-67,-2 6-46,-2 3-10,0 1-23,-2-1-11,0-3-22,2 2-23,-6-10-101,1 3-44,-6-11 11,-3-2 21,-1-2-984,-1-1 469,0-8 192,0-4-191,2-8-236,4-5-56,4-2 113,7-2 77,6 0 169,3 1 225,1 2 380,1 2 112,-4 5 425,-3 4 349,-6 4 256,-4 4-402,-4 4 89,-3 1-112,-3 1 538,-1 0-459,0 4-292,0 4 11,-2 6-156,-2 3-113,-3 2-55,-2 0-113,1 0-44,1-1-34,4 1 0,0-2-12,3 1-167,8-1-157,7-3-33,14-2-91,10-4-156,9-4-34,2-2 386,-18-2 1,-1 0 263,10-1 34,0-3 157,-28-1 313,-8-3-202,-4 0-123,-3 0 1,-7-2 10,-6 1-112,-7-1-55,-4 0-1,-2 1 12,0-1 0,0 1-34,5 0 22,4 2 23,7 0-45,6 0-124,4 0-32,9-4-1,8 0-67,11-3-202,7 0-191,7 1-323,5-1-103,4 1 427,2 1-56,-1 3 381,-4 3 235,-8 4 56,-8 1 156,-9 1 338,-6 3 144,-6 3 68,-3 5 594,-4 9-392,-2 6-584,-6-1-156,-2 2-56,-6-11-11,-1 2-67,1-2-34,2-2 0,4-1-11,4-2-68,3-1 1,5-2 22,6-2-258,21-3 281,-4-4 33,9-6 89,-11-15 34,-11 1-11,-1-10-89,-11 3 22,-1-2-1,-1-7-21,-1-4-23,-5-6 33,-3-6 1,-5-2 117,4 18 0,-1 1 119,-4-11 10,-2-4-135,10 34-145,4 8-11,2 6 0,1 2 0,0 11 67,4 6 33,3 14 35,4 5 21,3 5-33,0 2-78,4 2-34,2 0-11,3-2-213,5-2-649,8 1 441,-12-20 1,2 0-1195,4 1 1,2 1-3291,5 1 1,1-1 4649,4 0 0,-3-2 0,7 5 1,-9-8-1</inkml:trace>
  <inkml:trace contextRef="#ctx0" brushRef="#br0" timeOffset="103248">8142 16040 25017,'-12'42'336,"0"-1"0,2 1 1,2-1-309,7-7 0,1 1-28,-1 2 0,2 0 5,1 2 1,1 1-901,-1 1 1,1 1 888,2 0 1,0 2-57,-2 0 0,0 0-100,-1 0 0,-1-2-40,0-2 0,0-1-34,-1-5 1,1-1 282,2 21-417,3-13 306,1-12 64,4-11 22,0-9 12,1-6 1100,1-11-1033,-6-5-79,0-11-22,-6-6 12,-1-6-24,0-4 24,0-7-24,3 0 24,5-2-35,8 5-10,6 7 21,4 10 1,4 10 11,1 8 23,3 6-23,1 2 33,1 4-33,-1 5 23,-4 5-1,-5 4-22,-5 2 11,-11 1 56,-4-1 46,-18 1-91,-13-1-22,-19-2-152,2-6 1,-2-3-252,9-2 0,1-2-837,-12 2 0,2-2-4216,-12-4 5456,5-13 0,23 9 0,7-8 0</inkml:trace>
  <inkml:trace contextRef="#ctx0" brushRef="#br0" timeOffset="103515">8636 16116 23762,'35'42'631,"1"0"1,-1 1-1,-3 0-525,-9-7 1,-2 1-1559,1 2 0,-2 1 1469,-2 0 0,-2 1-12,-3-1 1,-2 1-6,-3-2 0,-3 1 281,0-3 0,-3-2-326,-2-1 1,-3-1-248,-10 22-302,-10-9-212,-13-8-932,-5-7-2217,-6-6-5876,0-5 8624,2-7 0,20-6 0,8-3 1</inkml:trace>
  <inkml:trace contextRef="#ctx0" brushRef="#br0" timeOffset="104640">10284 16450 25364,'43'-7'143,"0"0"0,2 1 0,4 0 0,2 2-143,5 1 0,2 2 0,-1-1-1283,2 0 1,-1 0 0,0 0 1185,-2 0 0,-1 1 0,-5 0-223,-3 0 1,-5 1 344,-6 0 0,-2 1-1985,16 3 28,-18 2-3457,-16 5-1827,-9-1 7216,-16 1 0,6-6 0,-6-1 0</inkml:trace>
  <inkml:trace contextRef="#ctx0" brushRef="#br0" timeOffset="104814">10992 16510 22048,'-28'24'709,"0"1"1,2-1 0,6 1-419,8 16-179,5 6-112,3 5-45,3 4-549,4 0-1761,8-1-2587,6-3 4942,11-6 0,-12-19 0,-2-10 0</inkml:trace>
  <inkml:trace contextRef="#ctx0" brushRef="#br0" timeOffset="105319">11372 16837 22104,'37'-8'444,"-1"0"1,14 12-1,-4 9-444,7 21 0,-21-10 0,-2 1-33,7 16-57,-19-16-22,-5-4-56,-6-1 34,-4-4 66,-2-3-55,-3-2 123,-4-3 45,-3-4 22,-7-3-33,1-1 22,-2-7-45,1-3 11,4-9 34,1-4-56,7-3-56,2-4 12,4 0-180,21-7 224,-1 14 100,33 3 124,-20 21 56,9 11 0,-19 7 0,-1 9-21,-4 1-136,-2 2-11,-1-2-79,-3-2-77,-1 0-248,-6-9-313,-1-3-796,-5-12-1344,0-1-6600,0-4 9345,1-7 0,-1 6 0,0-6 0</inkml:trace>
  <inkml:trace contextRef="#ctx0" brushRef="#br0" timeOffset="105459">11888 16679 19841,'-7'-33'1708,"0"1"1,-3-22-1541,6 37-168,3 8-2218,1 6-1301,4 23 3519,6 1 0,-3 3 0,1-9 0</inkml:trace>
  <inkml:trace contextRef="#ctx0" brushRef="#br0" timeOffset="106040">12208 16975 22620,'12'31'95,"-1"0"0,12 23-95,-6-34 0,0-3 11,-4-5-11,-3-3 90,-5-6-1,-2-1-89,-3-2 12,1-7-12,-1-3-12,0-9-55,0-1-314,7-13 45,2 8 67,11-5 258,2 13 11,4 7 112,1 5 168,-2 3 180,-2 7 44,-2 5-34,-2 8-122,0 6-79,-2 3-90,0 1-101,-1 1-55,-3 1-23,-1-3-12,-3-3-55,-2-5-269,-3-4-1692,-2-1 235,-2-8-112,-1 0-1590,-6-5-271,-5-4 3766,-7-7 381,-1-6 1816,0-13 245,7 0 1,2-5-628,-5-23-2917,7 14 0,2-2 1376,3 8 1,2 0-152,1-1 0,0 0-115,1 0 1,0 2-9,0-25-34,2 15-773,1 17-1165,4 16-1356,2 12 3328,3 15 0,-5-6 0,0 5 0</inkml:trace>
  <inkml:trace contextRef="#ctx0" brushRef="#br0" timeOffset="107336">13162 16992 25487,'-36'-18'340,"0"-1"0,2 4 0,4 3-272,-3 8-68,2 3 0,3 7 0,2 4-12,5 8-32,4 3-124,5 2-112,6 0-90,4 1-101,2-3-33,8-1-34,3-3 157,9-4 22,3-5 102,3-4-68,-1-2 56,1-4 33,-2-6 180,-2-5 23,0-7-348,-1-4 381,-2-2 33,-1 0 102,-5 3 257,-4 5 359,-5 6-281,-2 6-212,-2 3 370,-8 9-102,-4 6-111,-10 11-101,0 8-135,2 3-78,5 1-45,6 1-34,5-2-10,4-3-1,10-4-11,6-6 0,15-4-67,9-5-90,10-7-78,8-2-24,2-7 102,0-9-100,-5-11-57,-6-14-87,-27 14 0,-2-4 356,-1-3 1,-2-2 32,0-6 1,-3-3-511,-2-4 1,-2-3 554,-2-4 1,-2-1 27,-1-1 1,-1-3 173,-2 11 0,-1-1 1,0 3 16,1-1 0,-1 2-56,1-5 0,-5 10-106,-10 21 179,-6 30 521,-12 22-611,9 6 1,1 4-124,7-8 0,0 1 371,-2 12 0,4 1-422,7-15 1,3 0-6,0-3 0,2 0-11,7 26-34,4-8-169,10-10-66,6-8-145,4-6 66,4-7-313,6-4-34,2-6 112,3-4 68,0-5 22,0-11-46,-5-7 315,-2-13 201,-6-5 34,-3-3 101,-7 1 717,-4 1-392,-10 15-146,-3 6-280,-6 12 538,-2 9-303,-5 6-123,-2 7-56,-3 4-33,3 0-23,4-2 0,3-1-56,2-2-123,0-1-124,7-1-201,4-1-785,17 0 695,-4-6 236,7-1 167,-10-6 191,-1-1 0,-3 0 12,-1-1 32,-1-3-44,0-3-11,2-4 11,0-2 23,-2-1-12,-1 3 11,-3 2 34,-5 5 146,-3 2 347,-2 7-113,-3 6-144,-2 10 22,0 10 156,0 30-122,2-10-597,2-12 1,1-1 281,4 18 12,2 0-45,4-5 146,1 9 11,-5-22 45,-1 2 335,-5-22-167,-7-9-100,-7-2 473,-11-9-620,-6-7-22,-3-6-68,3-7-33,7-4-179,11-17-124,20 8-190,16-15-257,21 15 161,-18 18 1,1 1-1132,2 1 0,1 3-661,1 1 0,1 2 2381,1 0 0,-3 3 0,7 0 0,-9 1 0</inkml:trace>
  <inkml:trace contextRef="#ctx0" brushRef="#br0" timeOffset="108110">16349 16711 22642,'-38'50'702,"1"0"0,3-4 0,7-2-343,13 9-849,7 0 602,6-3-45,14-2-33,8-5-23,15-5 0,8-7-11,7-9-22,5-7 11,4-8 11,0-4 11,0-5 0,-6-6 11,-7-7 34,-14-10 169,-12-8-225,-12-5 0,-13-7-11,-12-3 11,-13-4-494,9 25 0,-1 1 314,-3 0 1,-2 1-191,0 1 1,-1 2-321,0 3 0,-1 2-2358,-29-6-1210,4 11 4258,5 8 0,22 4 0,9 0 0</inkml:trace>
  <inkml:trace contextRef="#ctx0" brushRef="#br0" timeOffset="108840">16686 15598 24558,'8'36'336,"1"0"0,0 3 0,-2 1-252,-1 6 1,0 0-2882,1 3 0,1 1 2803,1 1 0,1-1-1,1-1 1,1 1 133,0-8 1,1 1-1,0-3-156,2 5 1,1-1-24,4 9 1,-1-3-40,-6-19 1,-1-2-90,8 24 11,-2-3 1036,-5-6-1192,-3-5 66,-3-10 113,-4-10 3067,-1-7-2910,-4-7 1305,-7-9-1306,-8-10 12,-6-12 11,-4-13-12,4-8-21,3-6-1,6-5-11,9 12 0,2 0 0,2 9 0,2 1 0,4-11 0,3 1-12,1 15 1,4 2-11,21-21-529,7 7 529,7 13-57,6 9 23,4 11-11,2 5 45,1 9-23,-4 6 0,-9 7 0,-11 6-34,-14 1 68,-11 1 0,-14-1 22,-15 1-11,-12-3 0,-15-2-78,-7-3 147,-5 0-1111,-2-2-437,-2 1-1120,4 1-5965,3-1 8564,10-2 0,19-6 0,9-3 0</inkml:trace>
  <inkml:trace contextRef="#ctx0" brushRef="#br0" timeOffset="109169">17625 16766 25062,'49'-16'22,"4"3"-223,9 13-29,-30 0 0,1 0-580,1 0 1,0 0 170,-1 0 0,0 1 51,0 0 0,0 2-1081,29 4-2130,-5 4-2991,-9 3 6866,-16 1 1,-14-6-1,-11-1 1</inkml:trace>
  <inkml:trace contextRef="#ctx0" brushRef="#br0" timeOffset="109382">17770 16994 23135,'62'0'196,"-29"0"0,0 0-258,3 0 1,0 0-68,4 0 0,2 0-370,2 0 0,1 0-1767,1-1 0,0 2 938,0-1 0,-1 1-1608,-4 1 1,0 0 3104,-5 0 0,-4 1 1,5 1-1,-14-1 1</inkml:trace>
  <inkml:trace contextRef="#ctx0" brushRef="#br0" timeOffset="109576">17989 17236 23437,'9'25'325,"15"-5"-672,7-16 0,5-4-662,2 2 1,1 1-225,4-1 1,0 1-2796,1-1 0,1 0 4028,1 0 0,-3-1 0,7 0 0,-11-1 0</inkml:trace>
  <inkml:trace contextRef="#ctx0" brushRef="#br0" timeOffset="109974">19388 16930 24995,'-56'21'964,"11"2"-908,38 2 0,3 1-45,7 3 11,9-2-22,9 3-123,14-2-11,5-3-23,7-3-23,-1-6 23,1-5 101,-5-5 56,-3-3 0,-8-3 67,-6-11-44,-13-4-23,-5-15 11,-23-4-22,-12-3-57,-20-2-402,19 20 0,0 1 195,-1 1 1,0 1-791,-25-11-2133,12 9-6427,17 5 9625,14 5 0,9 5 0,3 0 0</inkml:trace>
  <inkml:trace contextRef="#ctx0" brushRef="#br0" timeOffset="110338">20754 16433 24334,'-47'24'500,"1"0"1,0 1-1,5 4-405,13 4 1,3 3-811,-2 3 0,2 1 855,1 5 0,2 1-107,2 0 1,3 1-29,3-2 1,4 0-6,2-1 0,3-1-6,2-4 1,2-1-90,6-1 0,2-1-129,1-2 0,3-1-173,4-3 0,4-1-415,1-1 0,2-3-1043,2-2 1,2-2-2757,0-1 0,0-3 4611,27 9 0,-23-13 0,-8-7 0</inkml:trace>
  <inkml:trace contextRef="#ctx0" brushRef="#br0" timeOffset="111475">20811 16945 24782,'32'-28'347,"-3"16"-235,-13 49-67,2 6-23,-2 3-22,1 3 0,0-1 0,0-2-56,3-2-157,-2-3-55,-2-7-102,-3-4-11,-5-7-179,-2-6-101,-4-7 706,-1-6-34,-1-7-11,-7-8 11,-2-10-11,-9-10-11,2-7-34,0-4 0,5-4 12,4 0 21,5 0-44,5 5 0,5 7 56,5 9 34,5 9 100,1 8 236,12 5-168,-6 8 10,8 6 192,-3 24-169,-10-3-78,4 17-11,-10-12-34,-2-1-67,0-3-1,-1-3-32,-1-4-1,-1-4-11,-2-3 0,-1-5-11,-2-2-57,-2-2-111,-2-1-90,0-2 0,0 0-45,0-3 90,0-2 68,-4-1 32,-1-3-100,-1-7-33,0-6 201,3-10-57,2-5-89,2-3-44,8-3-482,6 1 538,20-6 302,-5 15 156,7 0-167,-13 19 258,-5 4-35,-5 2-111,-6 1 830,-5 12-393,-6 9-460,-4 5-123,-2 2-22,-2-9-34,4-1-22,2 3-146,4-5-67,5 2-112,10-6-370,12 0-179,13 0-1356,11-2 448,6-3 337,0-3 929,-1-3 359,-9-2 101,-5-6 30,-8-4 911,-7-3 672,-9 1 146,-8 1-482,-5 3-381,-8 1 111,-8 3-380,-7 2-174,-8 2-162,1 1 23,-5 3-180,12 1-45,-7 10-33,18-4-23,-1 5 34,9-6-44,0-1-46,1-2 45,1-3 34,1-1 0,0-2-56,-2 0-91,2 0 69,-1-2-158,2-3-918,2-12-550,10-9 595,4-2-247,13 0-157,6 11-392,19 3-300,-20 9 1,2 2 2215,11 0 0,-1 2 0,9 0 0,-5 1 0</inkml:trace>
  <inkml:trace contextRef="#ctx0" brushRef="#br0" timeOffset="111933">22595 17178 20983,'-39'16'948,"-1"0"1,2 0 0,1-2-422,-19 1-1233,2 1 941,5-2-45,9 0 239,11-1-429,9-3 185,9 1-185,6-2 56,4 1-56,11 0 518,8-1-697,13 0-34,9-3-44,5-2-90,2-2 32,0-1 80,-5-4 34,-7-9 122,-9-7-22,-2-14-134,-2-7-123,2-9 190,2-7 168,-15 25 0,0 0-511,-3-2 0,-1 0 573,-2-1 0,-2 0 94,-1 1 1,-2 0 237,-7-26-159,-2 13 79,-6 14-34,-6 19 45,4 22 22,-4 21-78,6 18 23,6 9 321,4 4-501,6-2-56,8-1-87,7-5 31,9-3 0,4-6-123,4-3-382,2-5-1120,-11-15 1,1-1-4281,12 7 5905,6 0 0,-27-20 0,-5-4 0</inkml:trace>
  <inkml:trace contextRef="#ctx0" brushRef="#br0" timeOffset="112544">23533 16565 23639,'-14'46'467,"0"1"1,0-1 0,-3 11 0,2 1-435,5-11 1,2 2 0,0-2-924,0 7 1,2-2 900,2 0 1,0 1-1,2-2 0,0-1-6,1 0 1,1-1 0,0 1 0,1-1-6,1-1 0,1-1 0,1-1 0,0 0-12,2-3 1,0-1-45,0-2 0,0-1-45,0-3 0,0-2 326,6 27-550,-2-14 357,-2-13-178,-3-15 146,-3-11 11,-1-11 960,-1-13-927,-3-11 105,-4-14-121,-1 4 0,0-3-11,1 9 0,1-3 22,-2-26 0,3-1-34,3 25 1,2 2-120,4-12 0,3 3 114,14-7-12,14 8 1,10 9-11,6 10 11,9 10 5,-28 9 0,0 3-11,2 0 1,-1 3 4,0 2 1,1 3 0,7 9 0,-1 3 5,-12-4 1,-2 3 5,3 5 0,-4 0-11,-8 9 44,-20 4 12,-17-12 318,-22-1-296,-13-16-39,21-5 0,-1-2-201,-2-1 1,-1-2 172,-3-1 0,1-1-355,1-2 0,1-2 299,2-1 0,2-1-185,4 0 1,1 0-1610,-17-10-2845,14 1 4695,14 2 0,10 9 0,7 1 0</inkml:trace>
  <inkml:trace contextRef="#ctx0" brushRef="#br0" timeOffset="113017">23853 16668 23482,'45'-4'269,"0"0"0,-1 3 0,-4 9-180,-12 15 1,-3 6-1017,2 3 1,-1 2 987,0 6 1,-2 1-29,-2 4 1,-1 1-17,-3 3 0,-2 1-12,-3 1 1,-2 2-6,-4-1 0,-2 1-107,0 1 1,-4-1-96,-8-1 1,-5 0-270,-2-1 0,-5-2-941,-9 0 0,-6-2-2353,-4-2 1,-3-1 3764,9-15 0,-1 0 0,3-4 0,1-1 0,3-3 0,-21 13 0</inkml:trace>
  <inkml:trace contextRef="#ctx0" brushRef="#br0" timeOffset="113557">22600 17974 26015,'-22'37'179,"-1"-1"0,0 1 0,-8 17 0,8 1-134,15-9 0,5 1-693,-1 0 0,3 1 648,1-3 0,2 0 0,2-2 0,3-1-84,1-1 0,2-1-79,2-3 1,1-1-202,0-3 0,1-1-1003,13 23-994,-3-11-2166,-1-10-4090,-6-13 8617,-2-10 0,-8-6 0,-3-5 0</inkml:trace>
  <inkml:trace contextRef="#ctx0" brushRef="#br0" timeOffset="114172">22471 18190 19628,'19'-54'2464,"1"12"-2340,1 38-24,4 2-32,5 2-24,6 5-32,6 2-1,8 5 0,5 1-11,3-1-300,0-3 199,-2-3-45,-2-4-44,-1-1 123,-3-1 33,-3 0 23,6 0 44,-21 0 68,-2 0 45,-22 0-23,-6 0-89,-2 0 491,0 3-77,0 6-79,0 6-66,0 10 10,0 6 13,-1 8-46,0 4-79,0 6-77,0 3-52,3-12 1,3 2-68,3 2 1,3 1-6,-2-1 0,1-1 0,4-3 0,0-3 0,3 8-22,-3-5 11,-4-7-23,-4-6 12,-2-6 11,-4-6 11,-7-5 67,-9-5 11,-16-2-55,-17-3-264,18 0 0,-2-2 252,-6-1 0,-2-1-6,-3 0 1,-4-2-2,0 0 0,-3-1 0,2 1-4,-6-1 0,-2 0-139,0 2 1,-5-1 0,7 1-153,11 2 0,3 2-286,-8-1 0,5 1-1754,5 1-661,14 0-5557,14 0 8549,13-3 0,-1 2 0,5-2 0</inkml:trace>
  <inkml:trace contextRef="#ctx0" brushRef="#br0" timeOffset="114433">22776 18133 23202,'-27'35'201,"0"0"1,0 0 0,-10 12-1,3 0-150,8-6 0,2-2-457,6-11 1,2 0 349,-5 6 0,2-1-739,0 4-646,7-5-1293,6-7-2017,6-7 4751,10-7 0,-6-6 0,6-4 0</inkml:trace>
  <inkml:trace contextRef="#ctx0" brushRef="#br0" timeOffset="114675">22940 18284 22171,'-39'28'597,"0"1"1,2-2 0,4 0-419,-7 16-100,3 1-885,5-3 817,6-3 261,7-5-474,6-6-567,6-3-990,4-5-516,2-4-694,11-3-1364,5-5 4333,13-2 0,-12-4 0,0-1 0</inkml:trace>
  <inkml:trace contextRef="#ctx0" brushRef="#br0" timeOffset="114876">23084 18448 22014,'-38'34'638,"-1"1"1,2-3 0,2-1-555,10-9 1,2-2-555,-23 19 481,7-3-11,9-6-82,9-5-870,9-6-712,7-5-443,12-3 2107,31-2 0,-21-5 0,18-1 0</inkml:trace>
  <inkml:trace contextRef="#ctx0" brushRef="#br0" timeOffset="115079">23268 18677 20906,'-41'26'873,"0"1"1,4-3 0,4-1-616,-1 4-29,5-3-218,4-1-11,4-1-111,4-3-695,4-1-1176,3-3-1806,3 1 3805,3 3 1,2-9 0,1 1 0</inkml:trace>
  <inkml:trace contextRef="#ctx0" brushRef="#br0" timeOffset="115209">22941 18993 13117,'-31'-6'0,"-1"1"0,-18-4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51:47.473"/>
    </inkml:context>
    <inkml:brush xml:id="br0">
      <inkml:brushProperty name="width" value="0.09071" units="cm"/>
      <inkml:brushProperty name="height" value="0.09071" units="cm"/>
      <inkml:brushProperty name="color" value="#FF0000"/>
    </inkml:brush>
  </inkml:definitions>
  <inkml:trace contextRef="#ctx0" brushRef="#br0">807 2043 25891,'-14'-41'228,"53"15"0,31 3 0,-3 5-195,-11 5 1,4 3-957,-11 1 0,8-2 0,3 1 0,-2-1 0,-6 2 923,2-1 0,-4 1 0,-1 0-4,1 1 1,0 0-1,-1 1 322,-4 0 0,-2 1 0,2 0-397,4 0 1,1 0-1,-4 1-95,-1 1 1,-2 0 98,5 0 1,-7 1-5338,-10 9-2970,-17 4 8382,-20 5 0,2-5 0,-10-2 0</inkml:trace>
  <inkml:trace contextRef="#ctx0" brushRef="#br0" timeOffset="232">1406 1919 25207,'-11'60'340,"0"1"0,2-2 0,0 0-306,5-10 0,1-1-29,0 0 1,1 0-6,1 11 0,0-1-542,0-17 0,1-1 228,0 8 1,0-4-684,2 6-4416,5 1 5413,1-19 0,-1-5 0,-3-21 0</inkml:trace>
  <inkml:trace contextRef="#ctx0" brushRef="#br0" timeOffset="732">1510 1810 25532,'4'55'19,"0"0"1,2-5 0,1 2 0,1-2-20,2 1 0,1-1-566,-1-6 0,1 1 0,-1-3 370,1-2 0,0-4 22,0-1 1,0-2-264,7 23 188,-1-9-401,-4-10 560,-5-11-101,-1-8 191,-3-10 145,-2-4 1544,-1-3-1678,0-16 24,-1-4-46,0-21-67,0-8 78,4-9-479,0 26 0,0 0 479,3 0 0,0 0-22,11-26-14,3 13 70,3 13-23,-1 14 45,1 9 135,0 11-79,1 11 123,2 13-33,2 15-101,-2 9-28,-9-11 0,-2 1-73,-5-9 0,0 0 307,2 9 0,-2-1-397,1 12-773,-1-3-437,-4-6-1265,-3-9-5783,-3-8 8348,-1-11 0,0-8 0,0-5 0</inkml:trace>
  <inkml:trace contextRef="#ctx0" brushRef="#br0" timeOffset="1213">2638 1931 25342,'-1'-36'-56,"-7"14"123,-9 37-45,-10 13-10,-6 15-7,13-19 1,1 4 27,-6 15 1,1 3-445,7-12 0,2 1 405,-3 12 1,4 0 5,4 14-56,6-3 98,6-5-266,9-7-257,6-5-58,13-7 103,5-8-348,5-8 425,4-9 168,0-5 191,-1-5 23,-8-5 33,-7-4 202,-10-6 145,-7-1 79,-6-4-135,-7-14 556,-7 7-757,-8-8 22,-9 12-45,-6 4-123,-4 3-45,2 5-571,3 4-976,8 3-2138,7 1 3730,8 1 0,4 1 0,4-1 0</inkml:trace>
  <inkml:trace contextRef="#ctx0" brushRef="#br0" timeOffset="1379">2895 2227 24423,'0'0'0</inkml:trace>
  <inkml:trace contextRef="#ctx0" brushRef="#br0" timeOffset="1816">3148 1946 26104,'3'-27'-123,"7"6"101,10 21 22,16 0-135,12 0-44,12 0-143,-27 0 1,0-1 209,2 1 0,1 0-17,-1-1 0,0-1 23,0 0-1,-2 0-4,29-5 99,-13 0 104,-13 1-36,-15 1 23,-11 3 66,-7 1-100,-3 1-11,-1 8 460,-10 10-102,-7 17-190,-12 17-267,13-22 0,-1 1 87,0 2 1,1 0 16,1-1 0,1-1-39,2-1 0,2 0 11,-4 25-11,7-2 0,6-2-33,4-2-315,5-17 1,1 1-560,6 16-539,-2-19 1,0 0-3654,3 11 5099,-7-2 0,-3-16 0,-5-7 0</inkml:trace>
  <inkml:trace contextRef="#ctx0" brushRef="#br0" timeOffset="2251">1425 3533 19852,'44'-4'806,"1"1"1,-1-1 0,3 0-1,0 0 1,-1-2-695,-3 0 0,-1-2 1,2 1-1720,5-1 1,2-1 0,0 1 1684,3 0 0,1 0 1,8-1-35,-10 1 1,8 0 0,4-1 0,0 0 0,-2 1 0,-5 0-110,2 0 1,-4 0-1,0 0 1,5 0-28,-4 1 1,5-1-1,3-1 1,-1 1 0,-5 0-1,-7 2-244,4-1 0,-6 1 0,-3 0-482,15-1 0,-4 0-639,-15 3 0,-4 1-6162,10-1 7950,-27 3 1,-15 1-1,-7 0 1</inkml:trace>
  <inkml:trace contextRef="#ctx0" brushRef="#br0" timeOffset="2516">1945 3659 24267,'60'1'240,"1"1"1,-18 0 0,0-1 0,1-1-204,-1-1 0,1-2 1,1 1-695,5-1 0,1-1 0,2 0 686,3-1 1,0-2 0,2 0-523,1 0 0,1-1 0,0 1 493,1-1 0,0 0 0,0 0-19,-2 0 1,0 0-1,0 0-78,-4 1 0,0-1 0,-1 0-221,-3 1 1,-2 0 0,0 0-2960,4-2 0,-1-1 0,-3 0 2618,-1 0 1,-4 0-1,-2 1 1,-7 1 0,-19 1-1</inkml:trace>
  <inkml:trace contextRef="#ctx0" brushRef="#br0" timeOffset="4561">6092 1631 24827,'-16'-27'566,"-1"0"0,-8-16-566,23 40-180,2 2 258,0 42 1,0 26-51,1-26 0,1 5-379,1 8 0,0 9 1,1 4-1,1-5 353,1-12 1,0-2 0,1-1 0,0 1-3,0 0 0,0-1 0,0 1 0,3 1-14,3 8 0,2 1 0,1-1 0,-1-6 21,0-8 1,-1-3 0,0-1-27,3 8 0,0 1 1,-1-7-44,0-6 1,-2-9 73,-2-9-12,-5-11 22,-1-5 80,-2-31-69,-2-3-27,-2 3 0,0-3-6,-4 2 0,-1-1 64,-1-4 1,-1-1-71,-3-3 1,0-2-12,1-1 0,0-3-1524,2-16 0,1 1 1456,3 18 1,3 0 56,4-7 0,6 4 17,17 2 33,10 24 1,5 5-23,-8 6 0,1 1-164,15 0 1,0 5 152,-14 7 0,-1 4 0,-2 0 0,-1 3-6,-3 3 0,-2 3-28,17 14 12,-16 0 657,-14-3-624,-9-2 56,-21 0-56,-14-1 0,-27 1 1346,21-13 1,-6 0-1523,-2-3 1,-6 1-1,0-2-616,2-1 0,0-2 0,0 1-4,2-1 1,0 1 0,3-3-4121,-2 1 1,11-8 4902,24-10 0,12 6 0,5-6 0</inkml:trace>
  <inkml:trace contextRef="#ctx0" brushRef="#br0" timeOffset="5239">8199 1564 23807,'-11'45'485,"1"-1"1,2 4-1,1-1-401,1 1 0,2 1-1743,2 3 1,0 1 1663,3 3 1,2-1-1,2 2 1,1 0 5,3 1 1,2-1-12,0 2 0,2-1-57,1-3 0,-1-1 40,0-4 1,0-1-46,1-7 1,-1-2 61,-1-6 0,0-2 363,11 16-531,-7-15 168,-3-14 0,-8-10 1737,-2-5-1580,-3-4 1046,0-13-1203,-7-8-33,-3-19 33,-10-10-11,-2-8 11,10 26 0,1-3-51,0-16 1,2-3-207,3 12 0,2 0 240,-2-13 1,4 2-29,5 16 0,3 3 39,-1 2 1,5 1-51,14-6 0,5 4 39,-4 9 0,2 3 17,12-4 0,2 6 0,-6 10 0,-1 5 0,0 0 0,-1 3-67,25 13 34,-12 6-12,-13 13 22,-16 2 124,-14 18-56,-19-11-34,-16 13-850,-19-18 788,22-16 1,-2-2-197,-3-1 1,0 0-309,1-1 1,-1-1-1222,4-2 0,0-1 1776,-18 6 0,23-8 0,10-5 0</inkml:trace>
  <inkml:trace contextRef="#ctx0" brushRef="#br0" timeOffset="5648">8789 1957 24995,'32'-3'-146,"1"15"146,-2 35-6,-14-20 1,1 1-85,1 1 1,0 0-401,0 1 1,0-1 337,-1-1 1,-1 0-250,14 24-237,-6-7 10,-7-7 367,-7-9 171,-6-9 90,-3-9 358,-6-5 556,-8-4-500,-9-4 57,-9-9-113,-5-7-44,0-15-123,3-6-57,4-5-134,9-5-157,9-1 12,5 0-170,16 1-491,7 4-1284,10 19 0,4 3-6055,20-6 8145,-13 14 0,-3 3 0,-6 6 0,-6 4 0</inkml:trace>
  <inkml:trace contextRef="#ctx0" brushRef="#br0" timeOffset="5839">9386 2003 25667,'-1'46'175,"-1"-1"1,1-1 0,1-3-176,-2 16-538,1 1-79,1-2-604,0-3-2656,2-4 3877,0-8 0,0-19 0,1-7 0</inkml:trace>
  <inkml:trace contextRef="#ctx0" brushRef="#br0" timeOffset="6033">9264 1667 25196,'-12'-33'627,"0"-1"1,-7-21-628,16 39-425,2 9-1211,1 4-2208,1 13-2106,9 9 5950,5 13 0,-2-11 0,-2-3 0</inkml:trace>
  <inkml:trace contextRef="#ctx0" brushRef="#br0" timeOffset="6971">9635 2058 25499,'15'46'14,"0"0"1,0-1 0,0-4-216,10 13-146,1-3-611,-2-7 521,-2-7-180,-6-10 70,-5-5 424,-4-9 226,-5-6-14,0-4 68,-2-2-56,0-7 360,0-7-304,0-13-78,0-11-79,0-9 257,0-10-201,5-2-56,3 0-143,9 8 266,1 10 236,1 12 11,-1 12-225,-2 9-33,1 4 90,1 8-45,5 7 333,4 9-388,3 9-69,2 2 35,0 2-68,-1-1 0,-4-2-34,-3-2 23,-6-6-56,-6-3 11,-5-6-24,-3-2-43,-3-2-45,-1 0-22,0 0-90,-7 1-202,-3-2 235,-5-3 247,-5-4-67,7-11-23,-2-11-346,12-12-438,0-8 627,10-2-78,7 2-112,26-1 392,-7 21 1,12 2-57,-19 19 90,-6 8 11,-5 5 134,-5 8 224,-2 4-156,-1 1 56,-1 3-113,2 0 58,0 0 21,2-2-224,3-2 11,0-3 190,5-4-100,3-5-56,6-4-11,5-3-34,5-3 0,3-3 0,1-1 33,-2-4 23,-6-6 303,-2-20-102,-13 1-246,-3-13 80,-12 8 233,-2 5-66,-1 5-79,-2 8-100,-2 8-79,-2 4 0,-6 4 44,-2 6 24,-4 7-24,-1 9-10,1 10-12,6 2-22,5 3-33,13 3-23,16 1-336,19 2-171,-13-21 1,4-2-604,3 1 1,2-2-2510,1-1 0,-1 0 3675,0-3 0,-3-2 0,6 2 0,-12-6 0</inkml:trace>
  <inkml:trace contextRef="#ctx0" brushRef="#br0" timeOffset="8321">13186 1859 24558,'-16'-19'437,"4"3"-236,24 14 1,15-3 34,31 0-186,-15 1 1,5 0-1084,12 1 0,3 0 1077,-15 1 1,1 1 0,2 0-34,3 0 0,1 0 1,0 0-12,-1 1 0,1 0 0,3 0-9,-3 0 1,3 0 0,0 1-1,-4-1 1,-1 1 1,-3 0 0,1 1 3,10 0 0,1 1 1,-8 0-42,-13 2 0,-6 1-168,12 7 682,-25 2-469,-24 24 39,-19-5 1,-9 1-18,3 2 1,-4 0-462,0-6 1,-4 0 0,0-1 438,-13 6 0,-1-2 7,14-9 1,-1 0 0,-1-1-5,0 1 1,-1 0 0,1-1-4,1 0 0,0-1 0,1 0 0,-15 11 0,3-1-150,6-4 0,2 0 139,6-4 0,2 0 5,7-3 1,2-1-40,-9 13 1339,15-8-1362,12-5 35,21-3 33,15-3 89,28 0-27,-21-9 0,2-1-231,8 1 0,2 0 191,6-2 1,0 0 10,4 0 1,-1 1-34,1-1 0,-1 1-17,0 0 1,-1 0-256,-1 0 0,-2 1 165,-2 0 1,-1-1-208,-3 0 0,-2-1-185,-5 0 0,-2-1-677,-5-1 0,-2-1-3429,19 0 4605,-16-3 0,-18 1 0,-10-1 0</inkml:trace>
  <inkml:trace contextRef="#ctx0" brushRef="#br0" timeOffset="8735">14390 2077 22193,'42'-25'-288,"0"0"1,-3 2 0,-1 6 52,10 13-124,0 2 157,0 1 168,-3 0 12,-3 1 33,-4 1-22,-7 3 0,-6 4 11,-9 2 89,-7 5 270,-5 6 134,-5 6 34,-10 7 55,-8 6-200,-17 5-259,14-20 0,-2 0-279,-4 2 1,-2 0 289,-3 2 1,-1 0-443,-2 1 0,-2 0 358,0 1 1,-1 0-46,1 0 1,0 0-6,3-1 0,1 0-62,3-1 1,2 1-315,4-3 1,2 1-2281,-12 23-6270,12-3 8926,12-8 0,7-17 0,3-8 0</inkml:trace>
  <inkml:trace contextRef="#ctx0" brushRef="#br0" timeOffset="9333">15080 2418 25286,'0'44'134,"0"0"1,0 1 0,0-1-130,2-4 1,1 0-722,0 2 1,2 1 715,1 1 0,1 0-398,0 2 1,1 1 403,-1 3 0,0-1-6,-1 3 0,0-1 0,0 1 0,0-1-17,-1-3 0,1-2 66,-1-4 0,1-2-111,-1-6 0,0-3-38,4 19-35,-3-15 46,-2-12 21,-2-10 68,-1-7 706,-1-4-504,0-1 870,0-5-1072,0-8 506,0-11-517,4-14 22,4-10-11,6-11-222,-7 26 0,1-1 245,-1-2 0,0 0-355,-1 0 0,0 0 371,-1 3 0,0 1 6,4-22-45,1 11-56,2 9 34,6 9-1,6 5 23,9 6-11,10 2 11,5 7-45,4 2 11,-3 6 34,-6 6-34,-10 7-89,-9 5 11,-11 2 56,-7 3 56,-10 1 487,-13 2-487,-16 0-90,-21-2-100,21-14 1,-1-1-131,-5-1 1,0-2-365,-2 0 1,1-1-684,0-3 0,2 0-3549,2-2 1,1-3 4846,-27-8 0,28 4 0,10-7 0</inkml:trace>
  <inkml:trace contextRef="#ctx0" brushRef="#br0" timeOffset="9765">15583 1435 24008,'6'-24'393,"-2"5"-337,-12 27 246,-6 7-145,-14 14-11,-8 11-681,15-18 1,-2 1 539,1 2 1,-1 0-6,0 0 0,0 0 0,1 0 0,1 1-101,-20 21-537,6-2-765,3-5-950,5-5-2006,3-7 4359,4-8 0,9-9 0,4-7 0</inkml:trace>
  <inkml:trace contextRef="#ctx0" brushRef="#br0" timeOffset="9996">15089 1490 24401,'22'25'86,"0"-1"0,12 13 0,2 1-103,-10-8 0,1-1-789,11 11 0,2-2 229,-9-11 0,0-3-488,-1 0 0,1-1-588,-3-1 1,1-1-5822,18 14 7566,-11-8 0,-18-13 1,-9-7-1</inkml:trace>
  <inkml:trace contextRef="#ctx0" brushRef="#br0" timeOffset="10196">15085 1800 18244,'47'-24'-52,"-1"0"0,2 2 0,0 4 115,-5 12 0,0 3-562,2-2 1,0 0 236,-2 0 1,-1 0-1263,-4 1 0,-1-2-3615,21-7-1135,-16-1 6624,-16-3 0,-13 7 0,-9 2 1</inkml:trace>
  <inkml:trace contextRef="#ctx0" brushRef="#br0" timeOffset="10397">15526 1342 22126,'-16'43'230,"0"-1"1,0 1 0,3-2 0,1 1 0,6-2-231,12 7 0,6-2-2073,3 4 0,2-1 734,3 0 0,2 0-3577,-1-4 1,0-2 4852,-3-3 0,-1-4 0,2 5 1,-8-15-1</inkml:trace>
  <inkml:trace contextRef="#ctx0" brushRef="#br0" timeOffset="11832">16617 2800 24345,'22'22'862,"-2"-4"-526,0-15-280,1-2-10,13-1-46,1-7 0,6-5-34,1-8-67,2-4 56,-3-3 34,-1-4 0,-6-1 11,-3-4 33,-6 1-10,-4-1 10,-5 4 91,-5 6 44,-2 8 45,-5 8-168,0 6-90,-3 4 11,-1 3 34,0 9 34,-2 8-12,-3 21-22,1-9 0,0 8-22,5-15 0,7-4-57,5-1-246,22-4 89,-1-6-44,16-3 45,-8-5 101,0-2 111,-3-5-100,-4-5 67,-6-8 23,3-22-1,-11 6 34,1-16 0,-13 14-45,-3 2 135,-2 7-12,-3 7-33,-1 8-90,0 6 23,0 6 22,0 11 123,0 9-11,0 13-22,0 5 44,5 4-67,3 0-44,7 0 21,1-4-32,0-5 10,-4-4-22,-4-8-34,-3-5-22,-4-4-268,-6-5-1648,-10-2-4225,-13-2 6197,-14-4 0,16 0 0,1-2 0</inkml:trace>
  <inkml:trace contextRef="#ctx0" brushRef="#br0" timeOffset="11998">17175 2153 26351,'5'-58'-112,"2"14"-1356,6 39-1491,10 18-6872,11 6 9689,10 14 0,-17-13 1,-5-5-1</inkml:trace>
  <inkml:trace contextRef="#ctx0" brushRef="#br0" timeOffset="12531">18808 2325 27123,'-14'-31'-67,"-5"16"78,-8 29-11,-5 12-11,-1 5 11,2 4 0,6 3-22,6 0-12,7 1-145,7-2-90,3-4-112,8-2-67,7-3-12,11-6 24,8-5 167,4-5 269,2-6 0,-2-4-90,-4-7 34,-7-7 45,-4-11 22,-7-11-11,-7-8 34,-3-5 33,-3 1 101,-1 5 101,0 10 0,-1 11 33,1 11-224,-1 5-66,0 3 89,1 14 168,3 6-90,8 17-134,9 3-45,13 4-609,10-3 390,-19-19 1,2-1-225,4-2 0,1-1 107,4 1 0,2-2-1827,3-2 1,2-1 2162,2-2 0,-1-2 0,7 3 0,-10-8 0</inkml:trace>
  <inkml:trace contextRef="#ctx0" brushRef="#br0" timeOffset="14232">20052 2401 25824,'4'-54'773,"-1"11"-661,-5 41-67,-6 1 22,-7 4-33,-12 7 10,-6 8-32,-2 9-12,5 4 11,8 2-34,9 13 12,7-10 0,11 9-291,10-14-46,13-3-200,13-2-181,6-5-666,8-4 1069,-2-6 203,-3-6-161,-7-3 284,-8-6 101,1-20 67,-13 1 146,0-17-134,-12 9 144,-5 4 136,-2 3-1,-3 8-67,-1 6 389,0 5-725,0 2-42,0 3-14,0 12 11,5 14-34,2 4 12,6 5-246,3-15-13,0-3 46,5-4 34,2-3 22,4-3 123,0-4 45,8-1 11,-11-9 11,3-5 12,-10-9-34,-1-7 0,1-4 0,-4-3 67,-3 0-67,-6 4-11,-2 6-90,-2 8 68,0 10-57,0 4 90,-6 19 56,-1 6-56,-5 21 67,3 5-22,5 4-34,3 2 0,8 1-283,4 0 295,8 0-23,4 1 0,0-2 0,-9-19 0,-1-1 11,2 13 0,-1 4 11,-12-31-22,-2-9 292,-7-6 268,-18-11-436,-19-19-124,-2-4 0,22 7 0,3-1-45,-1-16-78,9-2-393,8-3-224,17 0 214,10 0-259,21 1-344,-17 23 1,2 0 1044,2 1 0,2 1 84,1 1 0,0 1-260,0 1 1,0 1 371,-1 1 0,-1 0-102,-1 2 0,0 0 281,24-8-201,-5 3 56,-9 3 268,-9 2-89,-12 3 1185,-7 1-1253,-7 2 895,-2 0-928,-3 2 99,0-1-245,0 0 12,0-1-57,-5-1 34,-6 0 1,-10 2-12,-7 2-34,-7 3 12,-2 8 22,-1 6-56,2 12 33,4 4-33,7 3 0,5 0 0,7-1-11,7-2 0,4-2-56,11-5-180,7-2-55,13-4-102,0-8 1,2-1-146,19 1 134,-16-5 1,1-1-135,11-2 11,-3-4-44,14-21-1,-12-1 158,-16 3 1,-2-4 424,13-19 571,-7-6-381,-18 21 1,-2-1-23,0-3 0,-2-1-17,2-1 1,-1-1-52,0-1 1,0-2 668,0-2 1,0-4 0,-1 4-529,-3 5 0,0 0-302,3-16 1,-3 6 542,-8 21-359,0 12-89,-5 7 327,-6 9-270,-13 15 88,-9 12-95,13-6 0,0 2-40,-1 3 1,2 3-214,0 2 1,1 2 212,3 1 1,2 0-45,2 1 0,3 0 0,2-2 0,2-1 0,1-2 0,1-2 0,1 27 319,9-11-621,4-5-203,12-7 68,6-5-134,6-6 145,5-4-33,3-7-213,-1-5 347,-3-5-34,-5-6 359,-8-7 0,-6-9 0,-7-9 0,-5-2 602,-5 0-243,-1 6 136,-3 8-137,0 7-179,0 6 259,-5 13 99,-2 8 135,-7 29-414,5-9-123,1 13-90,8-18-45,7-1-11,3-2-281,9-5-683,6-3-1154,5-7-2409,6-5 4538,5-5 0,-17-3 0,-5-2 0</inkml:trace>
  <inkml:trace contextRef="#ctx0" brushRef="#br0" timeOffset="14382">21941 2335 19863,'0'0'0</inkml:trace>
  <inkml:trace contextRef="#ctx0" brushRef="#br0" timeOffset="14718">22194 2619 25476,'-11'-46'135,"-3"9"-45,-6 39 67,-5 7-56,-3 5-34,1 10-45,3 2-11,6 4 23,7 0-34,5 1 11,5 0-11,12 0 0,8-4-516,15-1-290,11-3-1424,9-4-308,-23-10 1,1-2 2537,3-1 0,-1-1 0,5 0 0,-7-2 0</inkml:trace>
  <inkml:trace contextRef="#ctx0" brushRef="#br0" timeOffset="15344">23440 2726 25981,'-40'-22'104,"-1"1"1,3 0 0,2 8-38,-9 23-22,1 5-34,3 12-34,-2 16-10,17-9 22,3 10-57,18-16-234,4-2-113,7-1 79,8-4-112,11-2-90,7-3 134,5-6 348,-1-4 56,-4-4 34,-7-6 0,-8-8-1,-7-8 90,-3-8-10,-3-2-68,-2 2 100,-1 4-21,0 8-214,-1 8 68,0 10 122,-12 38-10,0 2-57,2-6 1,-1 4-29,0 10 1,2 0-118,2-9 0,0-1 106,-1 15 1,1-1-253,2-17 0,0-3 252,0 0 1,-1-2-6,-6 24 11,2-24 0,-1-1 22,-6 10-22,-10 4 0,6-24 45,-12-7 44,7-6 191,-9-7-268,11-10 605,4-2-505,4-7-79,8-1-33,4-3-302,14-3-180,13-4-123,20-5-1010,-13 14 1,4-1 448,5-2 1,2-1-1322,5-2 0,0-2-1413,6-3 1,0-1 3899,-15 8 0,0-1 0,-3 3 0,-2 1 0,-2 2 0,21-17 0</inkml:trace>
  <inkml:trace contextRef="#ctx0" brushRef="#br0" timeOffset="15882">23879 2552 21420,'0'-41'1135,"0"1"1,0 4 0,0 5-644,0 6-76,-1 10-159,0 7-257,0 5-112,-5 4 112,-7 15 0,-11 14 28,6-2 0,-2 3-445,-4 7 1,1 2 466,-5 8 1,1 2-672,1 4 1,0 2 620,1 1 0,2 1-6,1 0 1,2 0-1,2-3 1,1-1-1,3-3 0,0-2-327,3-4 1,1-1 141,2-5 0,1-1 6,2-5 1,1-1-29,-1 23-112,4-10 647,3-10-782,2-9 1421,0-11-961,1-8 964,-3-4-852,0-7-78,0-9 111,1-9-66,0-14-68,2-9 79,1-11-79,-1 25 0,1-1-11,0-3 0,2 0-368,1-2 0,1 0 362,2 1 1,1 2-1,0 0 0,0 1-254,15-21 260,-2 11-202,-1 12 34,-1 12 156,4 10 57,23 7-34,-5 14-1309,-14-5 0,0 4 1343,13 17-12,-6 3 135,-11 1-134,-12-2 22,-9-1 124,-14-3 167,-12-1-56,-16-4-112,-18-5-140,21-10 1,-1-2 1454,-4-1 1,0-2-1490,0 0 1,1 0-6,2-2 0,1-1-380,-25-4-1447,13-3-3619,11-3 5446,16-2 0,9 6 0,9 1 0</inkml:trace>
  <inkml:trace contextRef="#ctx0" brushRef="#br0" timeOffset="16049">24065 3197 25891,'21'-37'-2458,"-11"7"0,-17 30 1,-3 0-1</inkml:trace>
  <inkml:trace contextRef="#ctx0" brushRef="#br0" timeOffset="17835">24364 3536 24771,'-24'-19'44,"-4"1"-44,15 16-33,-1-1 22,10 2-23,3 1 90,20 0 22,-1 0 1,18 0-79,-9 0 11,-5 0 0,-8 0-11,-8 0-414,-3 0-102,-10 0-1333,-10 0 1849,-38 0 0,29 0 0,-17 0 0</inkml:trace>
  <inkml:trace contextRef="#ctx0" brushRef="#br0" timeOffset="30407">3442 4865 21980,'-55'3'2107,"10"1"-1793,39 0-124,3 0-55,2-1-34,1-1 268,4 3 1,16 0 336,24 0-768,-9-2 1,6-1 161,15-2 1,8 0 0,-1-2-596,-13 0 0,0-1 0,4-1 492,-2 1 1,5-1 0,3 0 0,-2 0-1,-3 0-160,-2-1 1,-2 1 0,-2-1 0,1 0-54,-1 1 0,0-1 0,-1 1 1,-1 0-200,4 1 1,-3 1 0,-4 0-873,-2 1 1,-5 0-860,0 1 1,-2 0-7686,26 0 9706,-8 0 0,-24 0 0,-11 0 0</inkml:trace>
  <inkml:trace contextRef="#ctx0" brushRef="#br0" timeOffset="30954">3948 5154 23012,'-33'9'207,"1"0"0,-18 6-207,39-7-134,9-3 134,16 0 156,11-3-5,14-2 1,8-4-160,-6-4 1,3-3-1,0-1-321,2 2 1,0 0 0,0-1 257,5-6 0,1-1 0,-3 0-765,5-4 0,-4 0 528,-1 0 0,-2-1 16,-5 0 1,-4 0-69,-5 1 1,-3-1 359,14-20 232,-19 2-176,-13 1 691,-12-1-557,-14-1-67,-11-1 1153,-16 1-1153,16 21 1,-2 2 44,-2 0 0,-2 2-9,-1 1 1,0 2-32,2 2 1,0 2 162,-28-3-291,26 6-170,8 5 137,30 2 33,11 7 89,19 4-3,3 0 0,9 2 1,-2-1-43,-1 0 1,1 0-220,5 2 1,5 0 0,-7-1 202,-9-2 0,-4 0-6,-4 1 1,-3 1-1,17 9 719,-18 1-708,-12 0 34,-9 2 12,-10 2-68,-11 5 56,-12 4-367,-15 4 283,18-18 1,-2-1-690,-11 10 0,-1 0-258,10-8 1,1-1-1749,-5 6 0,3-3 2906,5 0 0,13-13 0,7-6 0</inkml:trace>
  <inkml:trace contextRef="#ctx0" brushRef="#br0" timeOffset="31623">5884 4383 25353,'41'11'370,"5"2"-202,3 5-156,4-1 32,1-1-21,-2-2-12,1-3 11,-1-2-434,1-3 424,2-4 10,1 0-22,0-2 147,-5 0-147,1 0 68,-23 0-79,-5 0 11,-21 0 33,-3 0 176,-6 6-209,-3 8 22,-9 13-11,-1 13 0,0 9 101,5 12-985,9-26 1,2 1 894,1 2 1,1 1-1,1 3 1,2 1-91,1-1 1,1 0 72,1 0 1,2-1-6,1-2 0,1-1 0,0-2 0,-1-2 0,1-2 0,-1-2 11,6 23-11,-2-10 23,-4-3-1,-4-15 1,-2-3 21,-2-11 1797,-5-3-1807,-8 2 218,-12-2-241,-16 2-11,-14-1-1006,20-4 1,-2 0 926,-4-2 1,-1 1-96,-2-1 1,-1-1-512,1-1 1,0 0 275,4 0 0,2-1-588,5 0 0,1-2-5637,-14-12 6634,17-10 0,14 7 0,10-2 0</inkml:trace>
  <inkml:trace contextRef="#ctx0" brushRef="#br0" timeOffset="31798">5996 5194 25364,'59'-19'-322,"0"0"0,-18 8 0,1-1 0,0 3-855,19-1 1,1 2-1428,-19 2 0,0 1 0,0-1 2604,21-3 0,-5 0 0,-23 4 0,-3 1 0,16-6 0</inkml:trace>
  <inkml:trace contextRef="#ctx0" brushRef="#br0" timeOffset="32332">8269 4553 25051,'-7'54'22,"0"0"0,1-12 1,-2-1-7,-3 6 1,-3-2-17,2-13 0,-1-1 17,-8 12 0,-2-1-12,6-12 1,-1-2-6,-6 9 0,-1-4-11,-8 2 0,1-6 0,0-8-124,4-5-111,-12-7 111,12-5 57,-7-5 22,13-9 34,5-8-68,4-6-112,6-4 102,4 0 77,3 3 46,9 2-23,6 7 302,28 5-11,-5 6-44,21 13-35,-12 7-314,4 12 202,1 6 35,-2 4-135,-3 1-45,-3 1-280,-4-3-526,-3-1-1726,1-4-4595,1-4 7172,5-8 0,-19-8 0,-4-6 0</inkml:trace>
  <inkml:trace contextRef="#ctx0" brushRef="#br0" timeOffset="32778">9913 4638 23986,'-12'-25'157,"-5"6"11,-8 18-11,-9 4 11,-8 8 90,-6 8-1539,-3 13 1348,24-13 1,1 3 49,0 2 1,1 1-73,2 3 0,0 0-11,3 1 0,1 0-1,5 0 1,2-1 500,-4 27-534,10-5 23,15-2-1,12-4-11,17-4-11,-12-20 0,2-3-558,4-2 1,2-1 338,3-2 1,2-2-197,2-2 1,1-2-418,0-1 0,0-2-524,-1 0 0,0-2-2292,-4 0 1,-1-1 3647,23-2 0,-26 2 0,-13-2 0</inkml:trace>
  <inkml:trace contextRef="#ctx0" brushRef="#br0" timeOffset="32989">9446 4963 24905,'62'-3'30,"0"-1"1,-19 2 0,-1 0 0,-1 1-266,15 1 0,-1 0-1614,5 0 1,1 0 533,-19 0 1,1 0-1,0 0 1315,22-1 0,-4 0 0,-24 1 0,-3 0 0,20-2 0</inkml:trace>
  <inkml:trace contextRef="#ctx0" brushRef="#br0" timeOffset="33528">10492 4323 24053,'37'8'30,"0"-1"0,1 1 0,-1-1-47,-3 0 1,0 0-24,1-1 1,1 0 22,-1-1 0,1 1-6,-3-1 1,0 1 0,27 6 22,-8 1-11,-11 1-23,-10 0-145,-12 0 89,-9 4 102,-9 18 55,-14-1-67,-9 19 0,-16-5-269,15-23 1,-1 1 274,-4 2 0,-1-1-6,-1 2 0,-1-1 5,-1-1 1,0-1-1,2 0 1,0-1-6,3-3 0,1-1-84,-15 19 95,13-6 57,12-4 55,9-4 79,5-3 425,30 6-291,3-7-202,-1-8 1,3-3-74,0-2 1,2-2-95,4 0 0,2-1 44,4 0 0,1 0-11,3-1 0,0 1-84,2-3 0,0 1-202,-1-1 0,1-1-297,-3-1 1,-1-1-807,-4 0 0,-1-1-1850,-5-2 1,-3-2 3238,21-7 0,-27 2 0,-11-1 0</inkml:trace>
  <inkml:trace contextRef="#ctx0" brushRef="#br0" timeOffset="33949">10954 4503 22518,'43'-19'7,"0"-1"1,-2 1-1,-2 4-141,18 8 123,3-3-135,1 1-302,-3 1 392,-9 1-34,-13 4 79,-11 2-76,-11 1 53,-7 7 103,-4 7 43,-2 15-11,-3 11 78,-9 11 67,-9 6-173,3-25 1,-3 0-1601,-4 1 0,-3-1 1728,-4 2 1,-3-1 27,-2 1 1,-3-2-381,-1 0 0,-2-2 168,1-1 0,-1-1-12,3-5 1,0 5-302,8 4 1,0 5 0,4-6 0,-16 8 0,20-2 0,0 0 0</inkml:trace>
  <inkml:trace contextRef="#ctx0" brushRef="#br0" timeOffset="34490">11682 4813 25409,'0'47'127,"0"0"0,0 0 1,0-1-89,0-3 0,0-1-1190,-2 2 1,0 0 1161,1 3 0,-1 1 51,0 2 0,0 1-46,1 4 1,0 1-17,0 1 0,1 0-17,0-1 1,0 0-46,1-2 0,2-2-67,-2-4 1,2-2-168,0-5 1,1-2 177,0-5 1,0-2 496,5 20-692,0-15 44,1-12 269,-2-9 1181,-2-9-1001,-1-4 735,-1-9-904,1-9 12,0-12-23,2-13-11,-1-10-1,-1-13-401,-4 28 1,0-1 412,0-3 0,-1-1 11,0-1 0,0 1-11,0 2 0,0 1 0,0 3 0,1 3-33,6-22-147,20 1 136,2 21-80,15-1 80,-7 21 21,2 5 12,1 4 0,0 6 0,-1 8-1,-5 8 781,-8 8-881,-9 17 168,-10-10-11,-16 9-22,-11-15-23,-18-3 0,-12-3-404,-8-5-453,26-11 1,0-2-477,0-1 0,1-2-7967,-30-2 9300,8-16 0,23 10 0,10-9 0</inkml:trace>
  <inkml:trace contextRef="#ctx0" brushRef="#br0" timeOffset="34834">12289 3813 24614,'-38'29'11,"0"5"-11,18-9 0,2 2-434,-1 1 0,1 1 423,0 1 0,-1 1 11,1 1 0,0 0-45,-1 1 0,-1 0-34,-1-1 1,0 0-466,-1-1 1,-1-2-191,1-2 0,0-1-1394,-21 14-2625,6-11 4753,7-16 0,14-6 0,6-7 0</inkml:trace>
  <inkml:trace contextRef="#ctx0" brushRef="#br0" timeOffset="35057">11761 3841 24468,'27'35'89,"-1"1"1,1-3 0,2 1 0,-2-2-102,2 2 1,1-1-258,13 12 1,1 0-455,-11-14 0,-1-2-682,0-1 0,0 0-131,-1-3 1,0-1 1535,5 3 0,-2-4 0,1 2 0,1-2 0</inkml:trace>
  <inkml:trace contextRef="#ctx0" brushRef="#br0" timeOffset="35267">11580 4232 24121,'44'-15'22,"0"0"1,4 2-1,0 2-33,0 6 0,1 2-2213,3 0 0,1 0 1848,1 0 1,-1 0-382,-2-1 1,-2-1-808,-4 0 1,-2-2-1614,-5 0 1,-3-1 3386,20-15 0,-26 10 1,-13 0-1</inkml:trace>
  <inkml:trace contextRef="#ctx0" brushRef="#br0" timeOffset="35455">12122 3762 20994,'-17'49'904,"0"0"0,1 0 0,6-3-854,9-12 1,5 0-562,2 3 0,3 0 511,2 3 0,3 0-325,4 1 0,2 0-1252,1 1 0,0-1 339,0-1 0,0-1-3678,-3-2 1,-1-2 4677,-3-3 0,-1-3 0,1 4 0,-7-12 0</inkml:trace>
  <inkml:trace contextRef="#ctx0" brushRef="#br0" timeOffset="36391">14185 4989 25757,'9'-35'437,"-5"5"-370,-12 21-11,-7-1-11,-9 2-45,-9 1 22,-7 4-11,-4 1-11,-1 6 0,4 4-11,5 6 0,9 8-34,4 2 12,10 4-68,5 3-45,5 2-33,9 2 179,10 1-45,11 0-3358,14 2 3403,6-2-11,3 0-212,-1-4 223,-7-2 0,-6-6 0,-13-5 0,-10-6 90,-7-6 22,-4-4 3371,-2-1-3282,-9-2 166,-11 1-333,-19-1-23,-16-4-192,24 0 0,0-1 141,-1-1 1,1-2-353,-25-12-840,11-1-2545,16-5 3777,14-3 0,9 12 0,6 2 0</inkml:trace>
  <inkml:trace contextRef="#ctx0" brushRef="#br0" timeOffset="36550">14547 5032 19807,'29'-23'0,"-5"4"0</inkml:trace>
  <inkml:trace contextRef="#ctx0" brushRef="#br0" timeOffset="36964">14872 5280 24625,'38'-15'-23,"-1"1"1,-1 0 0,-3 0-1,5-6 23,-3-3 45,-7-4-34,-7-6-11,-4-7 0,-3-12 0,-3-8-475,-8 25 0,0 0 547,-1-1 1,-1-1-56,-1 1 0,0 1 140,-5-25 53,0 16-42,-3 18-168,2 14-56,1 8 56,-2 17 135,-3 10-11,0 22-24,2 16-206,5-26 0,2 1 106,3 2 0,3 1-6,3 0 1,4 0-18,4-2 1,4 0-57,3-3 1,3-1-113,1-3 1,3-2-432,10 3 1,0-3-186,-14-9 0,1-2-275,4 2 1,-4-4-1939,-11-6-5003,-8-5 8023,-24-4 0,11-1 0,-11 1 0</inkml:trace>
  <inkml:trace contextRef="#ctx0" brushRef="#br0" timeOffset="37130">14963 5011 24939,'47'-16'-38,"1"-1"1,0 3 0,0 3-339,-6 9 1,0 2-2285,4 0 0,1 1-1878,1 1 0,0 0 4538,0-1 0,-5 1 0,8 2 0,-15-2 0</inkml:trace>
  <inkml:trace contextRef="#ctx0" brushRef="#br0" timeOffset="37244">15767 4953 14473,'-7'-24'0,"2"5"0</inkml:trace>
  <inkml:trace contextRef="#ctx0" brushRef="#br0" timeOffset="38299">16772 5040 26989,'-50'11'-22,"5"4"-23,18 11-56,7 2-201,7 2-90,7-2-203,3 2-32,6-2-157,7-1 67,8-3 291,6-4 426,2-4 157,-1-7 11,-6-4 213,-4-4 67,-5-4 11,-4-6-246,-3-8-22,-2-6-35,-1-7-66,0-1 11,0-5-45,0-13 0,11 12-56,6-7-23,9 26 1,5 5 33,19-4-183,-13 9 0,0 1 172,22 5 22,0 8-11,-2 6-11,-2 9-33,-8 7 22,-6 2-57,-13 0-66,-9 0 100,-10-4 1,-6-4 33,-9-2 45,-24 3-34,0-8 34,-21-2 344,12-9-367,-3-5-55,16-3-113,4 0-369,16-4-214,11 0-1220,12-5 290,15-3-581,19-4 1113,-20 9 1,2 0 70,2 0 1,0 0 870,1 1 0,-1-1 185,0 2 0,-2 0 1154,24-8 964,-13 4-79,-13 3 1065,-15 4-2409,-9 3-158,-5 1-189,-5 2-12,-5 1 565,-8 5-542,-8 3-191,-3 8-56,1 3-56,3 1-23,5 1-21,5-1-12,5-2 0,5-2-79,2-3 34,5-2 23,8-1-168,9-2-57,12-4 57,7-2-23,5-3 90,-2-10 56,-4-6-1,-9-15 68,-9-10 0,-10-11 45,-7 20 0,-2-1-683,-2-5 1,-1 0 715,-3-4 0,-2 0 140,0 0 1,-1 1-27,-3 5 0,1 2 257,-7-20-135,5 21-314,5 17-79,3 11 79,-1 15 224,0 15-67,-1 22 0,2 16-28,2-12-1,3 1-106,1-12 1,3-1 541,0 12 1,3-2-593,3-17 0,2-3-56,0 0 0,3-2-521,19 21-404,3-6-862,3-10-2163,2-11 4034,1-10 0,-20-6 0,-6-5 0</inkml:trace>
  <inkml:trace contextRef="#ctx0" brushRef="#br0" timeOffset="38552">18529 4667 24099,'-42'26'679,"0"0"1,0 1 0,5 3-507,10 0 1,2 2-1202,0 4 1,1 0 1038,1 2 0,2 1 6,2 0 0,1 0-17,3 0 0,1-1-12,3-2 1,3-1 306,2-2 0,3-1-855,-1 23-639,14-10-426,10-10-1677,19-11-6529,11-9 8876,10-8 1,-27-4 0,-4-3 0</inkml:trace>
  <inkml:trace contextRef="#ctx0" brushRef="#br0" timeOffset="39025">18885 4684 24513,'-14'43'186,"-1"-1"1,1 1 0,1-2-170,3-6 0,1 0-245,0-1 0,1 0 239,2-1 1,0-1-12,-5 26 0,2-6 22,1-7 142,-1-7-175,0-7 83,-1-7-173,-1-6-22,0-6-113,-3-6 333,-1-3-232,-4-3 135,0-7 0,-1-5 0,2-9 0,5-2 0,4-2 23,5 3-23,2 1-23,2 4-100,4 3 101,6 3 22,9 3-11,9 4-113,7 2 12,7 2 33,3 5 23,2 6 45,-1 6-123,-5 4-79,-6 0-593,-7-4 99,-8-2-973,-5-5-1357,-4-2-5961,-1-4 8998,-1-2 0,-4-1 0,0-1 0</inkml:trace>
  <inkml:trace contextRef="#ctx0" brushRef="#br0" timeOffset="39291">19026 4724 24132,'33'12'179,"-1"-1"0,0 5 1,-4 5-164,-9 7 1,-3 4-316,1 4 1,-1 0 326,0 4 0,-2 0-28,-1 0 0,-2 0 0,-2 0 0,-1 0 0,-3-2 0,-1 0 0,-1-3 0,-2 0-17,-1-2 1,-3-1-242,-8 24-493,-7-10-847,-9-11-2234,-2-10 3872,2-11 1,11-7 0,4-6 0</inkml:trace>
  <inkml:trace contextRef="#ctx0" brushRef="#br0" timeOffset="39572">19678 5280 26115,'41'-6'-30,"0"1"0,0 0 1,0 2-111,-6 4 0,-1 2-152,4 0 1,-1 1-107,2 1 0,-2 0-3099,0 1 1,-2-1 2481,-2 0 1,-1 1-2045,25 5-1784,-13 0 4843,-14 1 0,-16-5 0,-8-2 0</inkml:trace>
  <inkml:trace contextRef="#ctx0" brushRef="#br0" timeOffset="39777">19823 5541 25263,'42'13'-79,"0"-1"1,0 1 0,-1-3-325,-5-3 0,-1-1-1207,4 1 0,0-2-984,2 0 0,0-2 2594,1 0 0,-2-1 0,6 0 0,-11-2 0</inkml:trace>
  <inkml:trace contextRef="#ctx0" brushRef="#br0" timeOffset="40574">21387 4984 26239,'-19'32'33,"0"1"1,1 1-1,2 0-27,5 3 0,3 0-1126,-1 2 1,1 1 1119,1 2 0,0 1 0,1 1 0,1 2 0,-1 1 0,1 1-39,1 0 0,0 0-79,1-1 1,1-1-5,0-3 0,0-1-69,2-6 1,-1-1-157,1 20 373,5-14-328,1-14 302,3-11 145,-2-9 1287,0-5-1242,-1-6 408,1-10-396,-1-12-12,-2-16-167,-1-12 21,-2 4 1,-1-3 5,0 11 1,0 1-200,0-14 0,0 1 132,0 20 0,1 2 6,7-22-124,4 12 135,7 12-123,6 10 34,4 9 55,7 6-11,6 4 12,3 9 44,0 4-11,0 9 0,-4 3 0,-4-1-23,-8-1 288,-9-4-332,-8-6-34,-7-2 101,-4-4 23,-3 1 44,-8-1-22,-9 3-34,-14-1-11,-7 0 0,-11-3-403,-4-1-1558,-5 0-1894,4-1-5976,6 0 8967,15 1 0,16-2 0,10-1 0</inkml:trace>
  <inkml:trace contextRef="#ctx0" brushRef="#br0" timeOffset="40759">21644 5758 25073,'41'-1'93,"0"0"1,0 0-1,-3 1-418,15-1-2356,5 0-2114,4 1 4795,-28 0 0,-3 0 0,5 0 0,-7 0 0</inkml:trace>
  <inkml:trace contextRef="#ctx0" brushRef="#br0" timeOffset="40990">22671 5304 24793,'-10'43'452,"0"0"0,1 0 0,2 3-458,4 14 1,3 3-2065,1-15 0,0 0 0,0 1 1868,0 1 1,-1 0-1,1-1-254,0-1 0,1 0 1,-1-4-790,0 5 0,-3-3-3652,-2 1 1,-4-2 4896,-1-1 0,-1-3 0,-6 6 0,1-14 0</inkml:trace>
  <inkml:trace contextRef="#ctx0" brushRef="#br0" timeOffset="57951">1386 7839 25701,'43'-3'313,"0"0"1,7-1 0,2-2-258,-14 0 0,2 0 0,6-1-1078,6-1 0,7-1 1,4 0-1,-1 0 0,-5 1 1026,6 0 0,-5 1 0,5 0-4,-8 0 0,4 0 0,2 0 0,-3 1 0,-7 1 173,2 3 0,-6 1 0,-3 1-173,2 2 0,-2 0 438,5 0 0,-4 1-483,-4 5 0,-11-1 23,-8-3 22,-9-1 2845,-6-2-2845,-4 0 1027,-3-1-1755,0 2-59,-6-2-367,-1 1-3294,-9 1 4448,-1-2 0,7 2 0,1-2 0</inkml:trace>
  <inkml:trace contextRef="#ctx0" brushRef="#br0" timeOffset="63304">5853 6777 23572,'7'-54'1243,"-1"10"-884,-4 37 291,0 0-437,-1 2-45,0 2-146,-1 18 68,-4 8-23,-2 23-11,-6 6-6,0-9 1,0 1-46,2-10 1,-1 0-521,-4 12 1,-1-2 514,4-12 0,-1-2 0,0 2 0,-2 0 0,0-1 0,0-1-6,-1 1 1,0-1-185,-2-1 0,-1-2 190,0 0 0,0-2-34,-22 21-11,-2-4 12,2-8-40,13-15 0,-1-2-117,-18 2 66,1-2-77,16-20-24,12-10 102,2-8 1044,1-9-977,4-3 466,5-3-410,4-3 0,7 1 22,6 1 23,8 5 78,8 6 12,3 7 0,4 10 78,2 7-57,3 14-10,5 9-23,3 12-425,-21-13 0,1 0 341,1 2 0,0 0-34,2 2 1,-1 0 50,2 3 0,0 0-39,0 1 0,0 0-17,-2 1 0,0-1-12,-3-2 1,-2 0-282,18 19-133,-9-9-381,-7-9-661,-5-5-2352,-2-7 3820,-2-7 0,-7-3 0,-3-5 0</inkml:trace>
  <inkml:trace contextRef="#ctx0" brushRef="#br0" timeOffset="65027">7681 7482 23460,'-13'-30'100,"1"1"-100,0 10 202,-14-12 78,2 10-33,-12-8-113,8 16 79,0 5-67,3 4-90,0 10 33,2 11 91,-1 14 78,9 5 0,2 4-169,3-10 1,3 2-12,-2 10 1,2 0 33,5 13-68,10-8-44,5-6 0,8-9-11,4-8-22,5-8-68,3-8-281,26-7 259,-13-11 89,-15 3 1,-1-3-124,9-17-22,-10-4 156,-5-4 1,-9-1-23,-8-1 0,-3 4 45,-4 4 34,-3 6-23,-2 6 0,-2 6 12,-1 5-23,3 4 33,1 7 124,3 6-22,0 8-12,11 7 11,8 3-66,17 1-439,12-1 371,-19-15 0,2-1-129,3-1 0,2-1-1232,17 2 0,1-1-102,-12-3 1,-1-2 1462,15 1 0,-5-2 0,-12-2 0,-8-4 0</inkml:trace>
  <inkml:trace contextRef="#ctx0" brushRef="#br0" timeOffset="65636">9351 6901 26731,'-3'40'52,"0"0"1,1 5-1,2 1-30,6 6 1,2 1-914,0 4 0,1 1 891,0 0 0,2 0-841,-1-2 1,1 0 840,0-2 0,1-1-62,0-3 1,0-1 40,1-3 0,-1-1-97,2-5 1,0-2 27,-2-5 0,1-2-44,13 17 0,-5-14 33,-4-11 101,-4-11 727,-7-5-626,-3-4 1781,-2-3-1882,-1-8 817,0-7-817,-2-14-22,-7-8-12,-4-7-33,-7-5-11,-2-3 33,2 0-56,3 1 67,6 3-22,5 4-269,5-13 280,10 16-22,6-7-12,11 21 46,7 5 22,8 5-1,6 6 12,1 5-33,-2 4-34,-6 5-57,-12 5-32,-11 6 21,-9 5 135,-8 3 112,-12 3-22,-9 0 11,-14 3-12,-12-1-502,-9-1 413,24-14 0,0-1-34,-1 0 1,1-1-230,0 1 0,2-1-2763,-24 10-6805,11-2 8641,13-3 1,14-7 0,8-5-1</inkml:trace>
  <inkml:trace contextRef="#ctx0" brushRef="#br0" timeOffset="65824">10050 7558 5823,'0'-23'0,"0"5"0</inkml:trace>
  <inkml:trace contextRef="#ctx0" brushRef="#br0" timeOffset="66338">10525 7345 25813,'50'-6'-1031,"-11"2"840,7 10-223,-11-3-449,0-2 191,0-1 672,-2-1 45,-6-4-34,-4-2 11,-8-5 281,-5-2 335,-4-1-235,-3-2-290,-2 0 89,-1-1-57,-5 0 113,-5 1-68,-8 4-134,-7 4 11,-6 5 79,-6 8 67,-5 7-22,-1 9-113,2 9 34,4 4 0,7 2-56,8 1 12,7 0 32,8-2-66,4 1 11,7 0-23,9-2 1,14 2-23,16-3-295,-15-16 1,1-1 47,6-1 1,1-1-253,3-1 1,1-3-410,1 0 1,1-2-3116,0-2 0,-1-3 4023,-1 1 0,-3-2 0,6-1 0,-13 0 0</inkml:trace>
  <inkml:trace contextRef="#ctx0" brushRef="#br0" timeOffset="66485">11446 7465 27774,'1'-46'-3261,"0"9"-4459,-1 41 7720,-5 4 0,4-2 0,-4 1 0</inkml:trace>
  <inkml:trace contextRef="#ctx0" brushRef="#br0" timeOffset="67152">9983 7701 25667,'11'33'292,"-3"-4"-214,-11-18 0,-2-1-33,-2-1 11,-1-2 0,1-3 34,0-2-12,0-2 1,2 0 10,0 0 34,1 0 23,3-5-90,0-4-56,11-7 11,8-3 0,14-2 1,5 4 21,0 5-10,-6 4-1,-10 4-22,-6 3-22,-9 1-1,-2 0-22,-4 0 12,0 3-46,0 3-21,-1 4-102,-3 2-89,-2-1-168,-1 0-909,-2 0-705,1-3-5277,-2 0 7350,-1-5 0,5-2 0,0-1 0</inkml:trace>
  <inkml:trace contextRef="#ctx0" brushRef="#br0" timeOffset="67870">12578 6718 25521,'-41'43'328,"-1"-1"1,2 4 0,3 1-155,11 0 0,3 3-2109,-2 6 0,3 2 2017,7-16 0,2 1 1,1 1-54,0 0 1,1 1 0,2 0-8,1 0 1,1 0 0,2-1-16,1-2 1,0 0 0,2-1-3,-1 17 1,3-2-6,3-4 0,1-2 161,1-4 1,2-2-235,2-5 0,2-1-450,7 5 0,1-3-317,10 9-1939,0-21 1,4-7-7053,9-11 9533,17-18 1,-33 4 0,-5-9 0</inkml:trace>
  <inkml:trace contextRef="#ctx0" brushRef="#br0" timeOffset="68452">12867 6880 26563,'-16'42'89,"1"0"1,1 5 0,3 3-40,7 7 1,2 3-433,2-18 1,-1 0 0,0 3 381,-2 12 0,-1 3 0,0-1-56,2-2 0,1-1 0,-1 1-433,0 6 1,-1-1-1,0-3 399,2 3 1,1-7-18,0-15 1,2-6 336,2-6-478,1-10 2,1-7 212,-1-7 537,0-1-503,2-10 1127,-1-6-1227,3-29 55,-5 2-22,0-18 11,-4 9 33,-2 1 23,-2-1-22,0 3-101,-1 4-57,3 2 80,1 4-12,7 1 67,7 4-22,12 4 33,8 5 34,7 6 0,3 4 0,2 7 0,-3 3 0,-7 2-22,-7 5 22,-10 3 44,-9 6 57,-5 3 146,-7 2-158,-8 2 23,-10 2-129,-3-6 1,-4 0-309,-17 9-101,13-10 0,1 0-1860,-10 2-2285,6-4 4571,12-5 0,11-5 0,7-4 0</inkml:trace>
  <inkml:trace contextRef="#ctx0" brushRef="#br0" timeOffset="68964">13223 7382 24479,'54'11'23,"-5"7"-12,-22 17-11,0 4 11,1 1 12,-1 2-614,0-3 580,-2-3 148,-3-4-328,-6-6-70,-3 3 4,-8-10 257,-1-2 89,-4-10 301,-4-6-334,-3-1-34,-5-8-22,-2-4 0,2-11-101,3-7-33,5-3-225,2-3 348,11 0-56,5 4 67,13 4 134,4 8 102,5 7 100,0 7 56,0 3-134,-3 9-45,-6 7 67,-7 13 33,-5 9-88,-5 7-23,-4 2-34,-4 1-68,-1-2-66,-1-4-23,1-3-11,-1 2-190,1-14-539,-1-2-851,0-15-2352,0-5 3932,0-3 0,0 0 0</inkml:trace>
  <inkml:trace contextRef="#ctx0" brushRef="#br0" timeOffset="69126">13810 7050 16726,'7'23'0,"-2"-4"0</inkml:trace>
  <inkml:trace contextRef="#ctx0" brushRef="#br0" timeOffset="70076">14084 7549 25532,'15'34'37,"1"0"1,-2-3 0,-1-2-38,1-1-34,-2-1-157,-1-3-122,-4-4-46,-3-3-10,-1-5-13,-3-2-144,1-4-12,-1-2 538,0-3 101,0-1-79,-2-4-22,-3-8 23,-2-9 44,0-11-45,4-6-22,1-7 0,2-1 12,9 1 133,2 6 158,10 8-102,-1 10 169,0 8 101,-1 8-169,-3 2-78,-2 2-56,-2 7-11,-1 4-33,-1 10-34,-1 6-46,2 4-21,1 2-23,0-1 0,0-2 0,0-4 0,-1-5-11,-1-5-79,-3-5-34,-3-3-55,-3-4 33,0-1 34,-1-1 90,0-6-101,0-17 44,0-3-78,0-15-33,6 5 112,4-1 55,8 2 23,6 3 0,1 6 23,1 5 77,-2 7 35,-2 5-12,-3 5 0,-4 2-67,-4 4 56,-3 6 34,-3 5 22,-2 7-45,-2 1-66,-1 1-24,0 1 35,0-2-35,0 0-10,0 2-12,3-7-11,3 1-56,9-7-11,6-4-158,10-1-22,7-3 35,2-3 66,-1-2-44,-7-6 156,-2-14 90,-14-1 45,-3-6 33,-10 9 79,-3 4 67,0 6-78,0 5-78,0 3-35,-1 2 68,-3 7 145,-1 6-66,-2 10-57,2 7-101,1 1-33,3 0-67,7 8-225,3-12-190,9 3-359,4-17-727,4-7-4079,3-3 5602,0-12 0,-13 6 0,-4-6 0</inkml:trace>
  <inkml:trace contextRef="#ctx0" brushRef="#br0" timeOffset="70237">14910 7068 14305,'9'30'0,"-1"-5"0</inkml:trace>
  <inkml:trace contextRef="#ctx0" brushRef="#br0" timeOffset="70869">15094 7840 23247,'32'-7'162,"0"-1"1,23-11-421,-30-6-145,-4-8 246,-4-11 45,-4-12-251,-8 23 1,-2-1 351,1-6 0,-2-1-429,1-6 0,0-1 507,0-5 1,0-2 240,2-2 0,0-1-196,1 1 0,0 1 162,-1 6 1,0 3 72,0 8 1,0 4 223,-2-11-178,0 22-393,-3 15 22,0 12 650,-12 44-347,2 4-213,1-7 0,1 3-109,2-8 1,1 0 40,2 1 1,1 0-11,1-2 0,0-1-18,1-2 1,0 0-17,0 26-17,3-25 1,2-2-152,3 15 865,9 5-1123,-1-24-123,3-5 44,3-6 46,2-8 78,4-5 113,0-5-80,1-11 809,-4-5-517,-5-10 92,-4-1 98,-8 2 101,-3 4 248,-5 6-170,0 6-156,0 5-23,0 2 124,-2 6 314,-2 8-124,-4 8-190,1 8-158,1 2-66,4 0-34,3-3-67,5-2-314,5-3-516,7-3-559,4-6-3318,4-7 4774,3-3 0,-13-4 0,-2 0 0</inkml:trace>
  <inkml:trace contextRef="#ctx0" brushRef="#br0" timeOffset="71024">15824 7272 27034,'-6'-32'308,"0"-1"0,-4-18-397,8 43-337,-1 6-459,-2 4-1087,-6 15-2253,-9 12 4225,-12 16 0,12-16 0,0-6 0</inkml:trace>
  <inkml:trace contextRef="#ctx0" brushRef="#br0" timeOffset="71785">15065 7494 25543,'50'-36'-881,"0"-1"0,-1 2 0,0 7 219,-12 17 1,-1 3-663,5-3 1,0 0-67,1 0 1,-1 0-1357,-1 1 1,-1 1 2230,-2 1 0,-2 1 515,22 0 1225,-11 3 377,-15 4 1042,-10 7 46,-9 5-819,-5 9-482,-4 7-425,-1 3 706,-2 3-997,2 0-148,2 0-245,3-3-101,3-3 124,12 8-236,-4-12-44,11 5-1,-10-14-22,0-3-78,-6-1-114,-2-4-121,-6-1-34,-1-2-90,-3-2 157,0 0 22,-1-18 123,2-1-234,4-16-203,14-7 438,0 12 100,10-3-10,-4 20-2,15 4 46,-9 5 11,12 1 0,-14 1 13,2 0-24,0 0 0,1 0-46,1 0-279,14 0-246,-13 0 571,7-2 123,-21 0 224,-8-3 113,-5-2 56,-5 1-46,-1-1 135,-2 0-392,-8 3 45,-8 0-1,-15 3 23,-11 7-22,-6 5-101,2 7-56,6 8 0,2 14-90,18-8 1,3 9 66,21-3-56,13-13-22,16 5-415,18-15-694,-20-10 1,1-1-483,3-1 0,1-1-3325,2-1 1,1 0 4738,5-1 1,-3 0 0,6 0 0,-5 0 0</inkml:trace>
  <inkml:trace contextRef="#ctx0" brushRef="#br0" timeOffset="73803">17508 7381 26373,'35'26'-224,"-1"-3"0,-3-14-56,3-2-191,11-4 314,-14-2 157,2-2 0,-20-4 0,-8-2-11,-2-4 11,-3-2 22,-9 0 45,-5 3 79,-14 3 33,-6 4 124,-6 2 336,-18 17-494,17 0 35,-8 16-102,26-2 0,7 2 1,8 2-46,4 0-21,6-2-12,18-6 0,6-3-135,12 6 17,2-9 1,2-3-34,-9-10 0,-1-3-34,3-1 0,1-1 0,-1 0 0,1-1 11,-2-5 0,-1-1-921,-2-2 1,-1-3 948,-2-5 1,-2-3 94,-1-3 1,-2-2 50,-2-1 0,0-6 112,-1-15 0,-1-8 0,-2 2 50,0 0 1,-3-1-186,1-2 1,-1-4 0,-3 3 476,-4 0 0,-3 6-241,1-11-67,-2 4-101,-3 45-45,0 6 1743,-6 11-1642,-9 13 78,-12 17-78,9-9 0,-1 3-446,0 4 0,1 2 446,0 2 0,2 1-28,2 1 0,2-1-57,2-3 1,2 0-6,1-4 1,2-1-136,0 23 124,2-9-12,6-6-55,6-7-157,8-3-23,10-5-33,10-5-67,10-5-112,7-6 411,4-4-299,-1-3 95,-22-9 0,-2-3 252,11-6 0,3-18 123,-28 8 568,-6 0-243,-7 5-22,-3 4-57,-2 6-122,-1 3-90,-3 4 369,-10 2-392,-1 7 91,-17 17-192,14 1 1,-4 14-34,15-8-11,2 1-12,4-2-22,7-1-78,6-2-68,13-1-66,8-3-102,7-2 158,2-5-68,-2-6-12,-8-4 259,-6-5-12,-8-7 12,-6-7-23,-1-12 11,-5-6 12,1-4 22,-4-1 22,0 4 68,-1 6 44,-1 10-67,-1 7 158,-1 7-214,2 4-11,0 1 34,1 3 89,3 5 0,4 8-67,5 6-22,5 5-23,3 0 0,3-1 1,-2-2-12,-1-5-12,-7-3 1,-3-4 0,-5-4 0,-4-1-34,-2-3-22,-2-1 0,0-1-34,0-1 112,3-3-11,2-5 0,5-5-22,1-4-34,2 0 33,-1 3 23,-1 4-11,-2 3 11,-3 4-45,7 1 45,-4 3-11,5 3 11,-3 3 11,0 4 0,0 1-22,0 0 22,-2-1-22,-1-3 0,-2 0 11,-2-2 0,0-2-45,-2-3-44,0 0-69,2-2 1,1 1-11,6-1 79,4 0 33,6-3-157,4-3-123,4-5 56,1-3 78,1 0 22,-1-1 91,2 1-258,4 4-213,2 2 560,1 5 280,-7 1 179,-7 2-157,-10 0-100,-5 0-45,-6 0-11,-2 2 11,-1 0-45,-1 3 11,0 2 34,0 0-45,-1 2-56,-4 0 0,1 2-34,-1 0-11,2 1 12,2-2 33,1 1-45,2-2 0,5 0-11,6-2 0,7 1-146,21-2 68,-7-2-12,12-2 46,-14-3 44,-4-6 11,-4-8 11,1-10-22,3-9-67,7-8-138,-15 17 0,2-1 244,2-2 0,0-2-510,1 0 1,-1-1 498,0-1 0,-1 0 16,-2 0 1,-2 1-195,-2 2 0,-1 0 509,7-21-26,-8 12-120,-7 12 258,-4 11-437,-3 9 923,0 4-868,-9 25 135,-4 4 112,-9 30-111,-2 0-97,10-10 1,2 1-129,4-14 0,1 0 278,0 11 1,2-3-312,4 7-247,7-6-102,5-5-261,10-6-556,3-5-1681,4-7-4437,-1-7 7317,-3-7 0,-11-4 0,-5-2 0</inkml:trace>
  <inkml:trace contextRef="#ctx0" brushRef="#br0" timeOffset="73985">19756 7472 25903,'51'1'-172,"0"0"0,1 1 0,1 2-215,-5 5 1,3 1-2891,-1-1 0,4 1 0,-2-3 3075,7 1 0,-2-2 0,1 2 0,-7-1 1,-9-6-1</inkml:trace>
  <inkml:trace contextRef="#ctx0" brushRef="#br0" timeOffset="74312">20597 6897 23706,'30'51'695,"-1"0"0,1 2 0,-3 1-415,-8-3 0,-2 0-1701,2 3 0,-2 1 1572,-1 2 0,-1 0-28,0-2 1,-2 1-155,-2-1 0,-1 1 64,-1-2 1,-1-1-34,-3-1 0,-1-2 11,-1-3 0,-1-1 187,-2-6 0,-2-2-198,-2-5 0,-2-1 0,-9 21-79,-6-11 56,-1-9 23,4-6 1399,-1-5-1814,4-4 735,0-5-1956,0-5-2646,-4-4 4282,-5-3 0,10-1 0,0 0 0</inkml:trace>
  <inkml:trace contextRef="#ctx0" brushRef="#br0" timeOffset="75474">6605 9456 23840,'54'4'-22,"-6"-6"-56,-23-6-57,0-9-78,-1-4 157,-2-5 56,-3-3-44,-5-3-68,-2-21-12,-8 13 124,0-12 79,-4 25 234,-4 7-201,-3 10-67,-4 6 190,0 11 270,3 10-113,3 13 22,3 9-134,8 5-134,6 0-146,8 0-308,-3-15 0,2-2-835,9 9-8688,16 3 8762,-24-29 0,-1-5 0,-15-6 0</inkml:trace>
  <inkml:trace contextRef="#ctx0" brushRef="#br0" timeOffset="75626">6856 8899 23908,'0'0'0</inkml:trace>
  <inkml:trace contextRef="#ctx0" brushRef="#br0" timeOffset="75996">7946 8616 25543,'-40'5'26,"0"0"1,3 1 0,4 8 29,8 23 0,8 7-1254,3-10 0,2 2 1248,-1 14 1,3 1-6,7-10 0,2-1 27,3 3 1,3 1 5,2 1 1,2 0-40,3 1 0,2-1-131,3 1 1,1-1 102,1 0 1,0-1-18,0-2 0,0-1 6,-1-2 0,0-1-11,-3-5 0,0-1 546,9 22-636,-7-11-45,-6-13-190,-5-11-135,-3-9 23,-2-5 856,-2-4-2359,-8-2 700,-7-7-1864,-15-5-2656,-10-9 5771,-9-5 0,20 11 0,4 2 0</inkml:trace>
  <inkml:trace contextRef="#ctx0" brushRef="#br0" timeOffset="76134">7521 9516 21017,'-8'-32'1327,"0"0"1,4-23-1014,21 32-45,17 3-78,15-1-846,-17 12 1,2 1 654,4 0 0,2 0-208,3 3 1,1 1-623,1 0 1,1 2-1093,0 0 1,-1 1 1921,0 1 0,-2 0 0,5 0 0,-11 0 0</inkml:trace>
  <inkml:trace contextRef="#ctx0" brushRef="#br0" timeOffset="77396">9913 9195 22484,'-1'-38'2051,"-2"6"-1636,-6 21 78,-12-3-313,4 5 10,-10-2-11,6 7-33,-3 1-57,0 2 1,0 1 11,-1 4 67,-11 18-79,6 1 46,-6 19-46,12-4-33,4 4-22,5 3-23,6-1-11,5-1 0,4-5-33,5-4-68,5-7-45,8-7-33,5-5-23,5-8-22,3-3-22,5-7 112,2-8 44,1-5 0,-3-11-34,-4 0 80,-6-7-68,-6 0 112,-6-4-45,-3 0 45,-5 3 0,-2 6 11,-3 5 56,-1 7 34,2 5-23,3 3-10,6 2 56,8 2 32,9 2-55,6 2 78,18 8-134,-12 5-11,8 7-23,-19 4-11,-4 0 0,-4 0-11,-5-1-12,-7 8 12,-10-8-67,-10 5 67,-8-12 11,-5-5-23,-1-5-44,2-4-90,2-2-11,6-6-169,6-5-559,12-24 537,16 3 158,20-15 201,-12 29 0,4 3-770,6-1 1,2 3 819,5-1 1,2 3 5,4 2 0,0 1 17,3 1 0,-1 2 28,-2 2 0,0 1-23,-4 1 1,-2 1-29,-7 1 0,-2-1 18,15 1 178,-21 7 157,-18 1-32,-19 9-114,-14 4-55,-14 2-12,-8 3-89,-1 0-45,2-1-34,6-1-22,10-3 1539,9-3-1561,10-4 22,5-3 0,7-4 22,11-3-22,13-3-56,15-1-22,10-6-34,2-4 33,-4-7 46,-10-5-12,-11-2 11,-12-4 12,-9-4-1,-6-5-55,-2-7-34,-6-5 67,-3-5 34,-5-2 11,0 5 34,2 7 89,5 12-11,2 12 0,4 10-56,0 7-11,0 3 145,0 11 45,0 11 0,0 17 1,0 12-68,0 5-520,0 6 385,1 0-28,3-19 1,2 0-40,-2-11 1,1-1-135,2 8 0,2-2-511,4 7-93,2-7-1167,5-10-2902,5-10 4841,7-9 0,-14-6 0,0-2 0</inkml:trace>
  <inkml:trace contextRef="#ctx0" brushRef="#br0" timeOffset="77656">11800 8716 26575,'-34'16'429,"0"0"1,1 4-1,4 6-278,12 11 1,5 4-1420,-2 3 1,2 2 1306,1 2 1,2 0-24,2-1 1,1 0-12,3-1 1,0 0-4,1-3 1,1-2-20,1-1 1,0-2 41,3-3 1,0-1-284,6 27-97,9-10-240,6-12-110,4-12-517,6-11 287,5-8-4970,3-5 6083,0-8 1,-18 4 0,-6-3 0</inkml:trace>
  <inkml:trace contextRef="#ctx0" brushRef="#br0" timeOffset="78099">12306 8900 26776,'38'48'219,"-20"-21"0,-5 3-197,-16 26 0,-8 3-22,4-17 0,-2 0-269,-5 13 0,-4-4 269,2-19 0,-1-4-51,-1-1 0,0-2-72,-19 20-101,0-8-11,3-8 221,1-9-232,4-9 94,2-6-16,2-7 11,1-10 101,1-7 56,0-13-34,4-7 279,4-5-234,6-1-11,4 3 101,5 8-22,6 9 100,5 10 79,12 9 11,4 5-57,8 13-44,7 7-67,4 14-22,3 5-276,-25-17 1,1 0 196,22 20-101,-6-3-145,-7-3-280,-6-5-427,-8-4-1176,-6-4-3037,-4-8 5166,-2-6 0,-4-5 0,-1-3 0</inkml:trace>
  <inkml:trace contextRef="#ctx0" brushRef="#br0" timeOffset="78349">12869 8988 23997,'25'40'590,"1"-1"1,-3 1-1,-3-2-529,-8-6 1,-3 0-40,-1 0 1,-2 2-18,0 10 1,-1-1-73,0 20-529,-7-26 0,-2-1 24,-6 3-402,-7-7-3070,-1-9-5787,4-11 8770,5-6 1,5-5 0,2-1-1</inkml:trace>
  <inkml:trace contextRef="#ctx0" brushRef="#br0" timeOffset="78581">13291 9351 26776,'46'-15'41,"0"-1"0,0 2 0,-2 3-69,-8 9 0,-1 2-719,3 0 1,2 0 533,0 0 1,1 0-119,-1 0 0,0 0-151,-2-1 1,-2 2-393,-3 0 0,-3 1-1103,18 4-73,-16 5-1482,-18 1-849,-12 3 4381,-19 1 0,9-7 0,-7-1 0</inkml:trace>
  <inkml:trace contextRef="#ctx0" brushRef="#br0" timeOffset="78751">13664 9472 11560,'-41'8'3223,"0"1"1,6-1-1,5-1-1935,6-2-167,13-2-101,6-1-393,5-1-111,12-1-147,9 0-268,19 0-101,13 0-6,-22 0 1,1 0-501,4 0 1,1 0 168,3 0 1,1 0-712,4 0 1,1 0-1368,4 0 1,-1 0 2414,3 0 0,-3 1 0,9-1 0,-14 0 0</inkml:trace>
  <inkml:trace contextRef="#ctx0" brushRef="#br0" timeOffset="79296">14879 8883 27180,'6'62'67,"0"0"0,1-2 1,-1-3-63,-2-10 1,0-3-508,-1 1 0,1-1 502,-1-2 0,-1 0-12,1-2 1,0 0 5,-1-2 1,2-1-45,0-3-1,0-1-49,4 26-91,2-9 386,-1-9-217,2-9 180,0-9-147,2-9 12,-2-7-23,-4-7 515,-3-12-515,-3-8-11,-1-13 11,-5-7 23,-3-8-23,-5-6-970,0-6 975,7 28 1,1 0-6,0-30-17,8 20 1,6 1-12,7 5 0,3 2 28,-1-1 0,4 5-23,5 7 1,1 6 11,14 3 11,2 8 0,-1 3 0,0 3-12,-3 5 1,-3 5-11,-8 7-23,-8 5-11,-11 3 1014,-8 3-1014,-18 3 12,-11 1-102,-17 1-61,17-17 0,-1 0-310,-1 0 0,-1 0-38,-1-1 0,1-1-924,1 0 0,0 0-8190,-21 10 9669,12-7 0,18-6 0,10-7 0</inkml:trace>
  <inkml:trace contextRef="#ctx0" brushRef="#br0" timeOffset="79497">15356 9606 26989,'42'-12'56,"0"1"0,-3 0 1,-2 2-159,10 4-245,3 0-459,1 2-2172,4-1-2333,1-2 5311,-3-3 0,-24 4 0,-7-1 0</inkml:trace>
  <inkml:trace contextRef="#ctx0" brushRef="#br0" timeOffset="79764">16312 8991 26474,'-3'58'414,"0"-1"1,0 0 0,1-2-935,1-8 0,1-1 604,1 0 0,1 0 0,1-3 0,2 0-17,0-5 1,2-1-46,2-5 0,1-2 369,9 20-379,-1-11-12,-3-11 10,-3-9-1254,-3-5 102,-5-7-1502,-9-2-7187,-11-4 8644,-15 0 0,11-1 0,-1 0 0</inkml:trace>
  <inkml:trace contextRef="#ctx0" brushRef="#br0" timeOffset="83697">881 11798 26799,'62'2'19,"-1"0"1,1 0 0,-1 0 0,1 0 0,-9-3 0,-1-2 0,0 0 0,2-1 0,4 0-707,-2 0 1,6-1 0,3 0 0,2-1-1,-1 0 1,-1 0 0,-5-1 0,-5 1 385,11-4 1,-6 0 0,-3 0-1,0 0 1,3 1 0,1 1-1,-6 0 1,-15 2 0,-11 2-1</inkml:trace>
  <inkml:trace contextRef="#ctx0" brushRef="#br0" timeOffset="84393">4025 10793 26709,'-10'46'22,"0"0"0,0 0 1,0-1-1,-1-1 1,0-1-23,-5 8 0,-2-1-1663,-2-2 0,-3 3 0,0-4 1663,-4 7 0,-2-2-45,3-8 0,-2 2 1,1-5 293,-3-1 0,0-4-277,-1-1 0,1-3 182,0-2 1,1-2-228,1-4 1,-1-1-29,4-4 0,-1-1-101,-21 7 90,6-10 2010,-7-11-1999,16-14 56,-4-12-33,20-16 924,7-6-846,5-4 0,16 0 787,8 7-574,17 7 56,6 12 45,-9 14 0,1 4-101,19 1-118,-19 7 0,1 4-532,16 13 481,-23-4 1,0 2-45,3 3 0,0 1 0,3 2 0,-1 0-1657,1 2 0,0 0 1511,0 0 1,-1-2-219,-2 0 0,0-1-451,-2-3 0,-2-1-3129,24 14-5887,-7-7 8647,-3-8 1,-21-9-1,-4-6 1</inkml:trace>
  <inkml:trace contextRef="#ctx0" brushRef="#br0" timeOffset="85593">5502 11728 25151,'8'38'202,"1"0"0,6 21-202,14-47-191,14-9-324,15-14 347,1-1 84,-28-1 0,-2-1-28,13-13 5,-15 2 1,-1-3 106,13-17 17,-14 13 0,-1-1 5,7-14 90,-2 1 135,-4 8 817,-6 7-940,-9 17 111,-5 11 213,-12 18-168,-2 13-168,-7 8 67,1 4-78,4-2-78,6-2-23,3-3-11,2-5-12,7-4-101,4-4-44,9-6-78,7-5-180,28-4 281,-7-8 72,-14-1 0,1-3-608,15-11 546,-5-8-134,-6-6-109,-7-3 176,-9-6 34,-9-1-146,-7 0 225,-5 3 66,-3 5 1,-3 5 22,-5 8 0,-3 8 614,-2 8-558,1 3 210,2 11-64,5 4 67,2 13-23,7 5-33,9 5 12,10 3-68,9 3-579,4 1 500,0 4-33,-5-2 45,-7 2-62,-17-14 0,-5-1-28,-12 5-34,-19 9-459,-20-32-34,20-9 1,-3-2 487,-20 1 1,0-2-1,3 0 1,16-2-1,-1 0 1</inkml:trace>
  <inkml:trace contextRef="#ctx0" brushRef="#br0" timeOffset="85754">6041 10948 26295,'-13'-50'-2242,"3"10"-1858,16 52 4100,5 6 0,-3-2 0,2-1 0</inkml:trace>
  <inkml:trace contextRef="#ctx0" brushRef="#br0" timeOffset="86344">7589 10817 27606,'1'50'15,"0"-1"1,-1 1 0,1-2-1,1 1 1,3-3-16,5 10 0,3-2-570,-1 2 1,1 0 557,-1-2 1,0-1-504,0-1 1,-1-1 402,-3-4 0,0 1-38,0-2 1,0 3-1,-1-4 21,-1-5 0,-1-2 62,3 17 0,-2-7 491,-3-21-424,-2-11 22,0-9 23,-1-4 504,1-5-549,0-7 1020,1-7-1020,-1-13-11,3-32-1,0 6 5,-1 17 0,0-4-60,3-6 0,0 0 44,-1 12 1,2-1-204,2-11 0,2 0 170,10-9-34,8 7 1,5 8 21,7 9 0,-9 18 1,0 3 67,18 0-6,-18 5 1,-1 5-6,21 22-12,-19 1-22,3 21 45,-26-2 0,-5 2 0,-13 0 0,-12-1-44,-18-4 27,12-19 0,-3-1-273,-4-1 1,-1-1-126,-3 0 1,0-1-505,-2 0 1,1-2-1402,2 0 1,2 0 2319,-25 4 0,27-6 0,14-6 0</inkml:trace>
  <inkml:trace contextRef="#ctx0" brushRef="#br0" timeOffset="86528">8322 11609 24334,'-2'-26'-2607,"-1"5"0,3 21 0</inkml:trace>
  <inkml:trace contextRef="#ctx0" brushRef="#br0" timeOffset="87024">8875 11394 26317,'48'1'-34,"0"1"1,-3-1-1,-3 0-100,16 4 33,-1-2-78,3-2-102,1-1 12,-2-3 258,-6-2 11,-14-5 0,-14-5-56,-13-4-56,-8-2 190,-27-7 57,0 9 44,-24 1 135,4 13 78,-4 3-145,-3 9 10,-3 7-641,-1 12 496,27-10 1,0 2-13,2 0 1,0 2 34,-18 19-176,11 1 97,11 0-22,11-2-1,12 0-10,16-2-23,16-2 0,-8-18 0,2-1 0,6 0 0,2-2-6,3 0 1,2-1-236,1-1 0,1-1 129,0-2 0,0-1-62,-4-1 0,0-1-50,-5-3 0,-2 0-705,18 0 3,-16-2-7108,-14-8 8073,-11-6 0,-6 4 0,-3-1 0</inkml:trace>
  <inkml:trace contextRef="#ctx0" brushRef="#br0" timeOffset="87221">9930 11566 27247,'17'-24'-1617,"-3"5"1,-10 23 0,-1-1-1</inkml:trace>
  <inkml:trace contextRef="#ctx0" brushRef="#br0" timeOffset="89123">11010 11265 26507,'24'-28'224,"-1"0"0,-1 2 1,1 8-147,15 20-66,6 12-1,4 11-11,0 13-12,-25-15 1,-1 2-39,4 14 0,-3 2-226,-5-10 0,-3 1 198,3 9 0,-2 1-135,-7-6 0,-2-2-123,1 12 294,-3 4-149,-5-31 47,0-7 144,0-7 124,-2-2-79,-3-7 176,-6-7-154,-5-7 34,-1-9 11,1-5-101,3-5 0,3-7 1,5-5-12,2-5-34,7 1 12,7 2-1,6 8 46,8 11-1,4 11 23,0 8 33,3 8 169,12 8-124,-12 8-45,7 8 45,-19 9-67,-5 5 0,-3 4-22,-5 1-34,-2 1 0,0-4 11,0-1-33,6 5-314,7 3-79,-2-8 180,-1-8 224,-10-20-11,-5-5-12,0-6-191,0-21 124,0-3-55,0-22-91,0 6 12,7-6-23,6 2 180,10 3 44,7 9 34,3 13 157,2 9 90,-2 9-1,-1 4 90,-2 6-66,-6 6 32,-6 8-56,-6 7 1,-7 4-135,-3 3-34,-2 1-67,0-1 1,-4 10-68,2-13-157,-2 6-538,17-8 224,9-10-447,23 1-859,-1-13 1,4-4 1440,-10 1 0,1-1 375,12-3 1,0-5 576,-11-4 0,-4-4 706,11-13 303,-2-13-673,-30 12-89,-8 6-224,-4 4-191,-4 7-258,-8 5 12,-3 4-45,-9 2-101,-1 5 0,3 5-11,4 7-1,4 5-32,6 3-1,3-1 11,4 0-22,8-2 0,6-3 11,9-1-33,3-4 67,2-4 11,-2-3 22,-5-4 1,-6-2-23,-6-3 0,-6-4-56,-2-7 11,-7-8 34,-6-3-34,-5-6-45,-5-2-22,4-4-45,3-1-90,7 1-55,11 0-124,17 4 79,17 3 212,-10 16 1,3 3 16,3 1 0,2 1-487,4 2 1,2 2 548,3 1 0,2 1 16,3 1 1,0 1-129,3-1 0,-1 3 168,0 1 0,-1 3 50,-7-1 1,-2 3 66,-6 5 1,-6 2 185,3 10 280,-26 7-157,-25-6-68,-14 2 79,-6 2-123,-3-1-90,1-3-67,3 1-68,4-6-77,7-1-1,6-3-11,7-3 918,6-2-929,4-2-23,4-1-44,8 0-56,8-3-68,15-1 12,10-3-63,-8-4 1,0-3 129,18-10 50,-21 2 0,-2-4-129,0-26 68,-7-11 61,-11 5 0,-1-4 11,-4 11 1,0-1 61,0-16 0,-1-3 63,-4 17 1,-1 0 0,-1 0-292,-3 2 0,-1 0 1,0 1 333,1-20 0,-2 4 34,-2 15 0,-1 8-38,0 14-46,2 13 246,-3 15-66,-3 13-57,-4 15 224,0 15-168,1 11-93,12-19 0,1 6 0,2-3-131,2-1 1,1 0-12,3 9 0,2 6 0,2-7-244,1-15 0,2-4 53,4 12 0,2-3-436,14 8-471,8-4 387,8-6-975,-21-21 0,2-1-354,2-1 1,1-1 2039,2-3 0,-1-1 0,6 3 0,-8-7 0</inkml:trace>
  <inkml:trace contextRef="#ctx0" brushRef="#br0" timeOffset="89735">14452 10969 26351,'17'-23'481,"-3"20"-324,-17 59-101,1-21 0,0 3-2585,-1 6 0,0 2 2545,1 4 1,0 2-11,1 2 0,0 0 351,1 2 1,0-1-358,0 1 0,0-1-6,1 1 1,0-1-7,0-1 1,2-1-23,0-1 0,1-2-50,1-4 0,0-1 0,1-6 0,1-1 22,0-5 1,-1-3 519,8 17-570,-3-14 67,-3-13 45,-3-10 2757,-3-5-2645,-1-4 618,-1-13-707,-2-4 22,-4-16-34,-1-4 0,-3-6-11,4-6 22,2-2-53,3-5 31,10 2-45,8-1 34,14 4-79,8 5 90,5 7-56,4 10 56,0 9-11,1 11 33,-3 4-11,-3 5 57,-5 8 44,-1 25 0,-15 2-23,-4 18-55,-15-13-12,-11-5 90,-5-7-45,-27-4 1,5-13-45,-17-2-23,13-10 11,0-4-22,3-4 351,2-6-542,5-1-134,6 2-403,8 0-393,7 4-1434,4 1-7003,5 1 9569,7 0 0,-4 3 0,3 1 0</inkml:trace>
  <inkml:trace contextRef="#ctx0" brushRef="#br0" timeOffset="90659">16428 12187 24894,'40'12'-198,"0"-1"0,-2-1 0,-5-2 41,4-6 124,-6-2-24,-3-7 1,-6-5 56,-3-11 56,-3-7 169,-2-6 88,0-5-133,-4-4 133,-4 1-145,-3 6 247,-3 8-370,0 16-34,-3 9 303,-4 20-56,-4 12-46,0 16-77,4 6-57,3 5-78,7-3 0,7-3 0,6-4-235,8-6-258,3-3-426,1-7-840,0-5-2432,-4-8 4191,-6-7 0,-7-6 0,-6-2 0</inkml:trace>
  <inkml:trace contextRef="#ctx0" brushRef="#br0" timeOffset="90827">16811 11642 25499,'7'-36'174,"-1"1"0,10-26-590,7 36-1242,3 10-2779,5 7-5394,6 7 9314,10 2 0,-19-1 0,-2 1 0</inkml:trace>
  <inkml:trace contextRef="#ctx0" brushRef="#br0" timeOffset="91627">17705 11340 25039,'-35'-17'130,"0"0"1,3 0 0,1 7-63,-2 15 10,0 8 12,-1 12-56,4 13 67,2 11-29,17-18 1,2 2-34,1 3 1,2 4-417,4 4 0,1 6 0,1-3 377,4 11 0,1 0-342,0-4 0,0 2 0,1-3 314,4 6 0,1-3 28,-2 1 0,-2-1 0,-1-3 0,-1-2-308,-2-2 1,-2-1 245,0-5 1,-2-1 61,-1-4 0,-2-2-56,-5 26 23,-6-13 21,1-13 12,1-12 784,1-13-751,-1-5 1381,-1-9-1380,-2-9 730,0-8-741,0-11-23,5-5-11,4-4 11,6-5-56,16-6-96,-2 21 1,3 1-469,9-5 1,4 0 428,5-3 1,5 1-17,5-3 0,4 0 31,-14 12 0,1 1 0,1 0-547,1 0 0,0-1 0,0 1 711,0 0 1,0 0 0,-1 0 11,14-11 0,-1 0-504,-5 2 0,-3 0 588,-7 4 0,-2 0-113,-7 4 0,-3 0 242,10-16 547,-11 2-659,-12 18 1622,-3 4-1735,-6 15 1289,-8 3-1277,-7 10 0,-13 9 67,-7 17-316,-4 13 316,20-17 0,2 1 11,0 4 1,2 2-18,0 4 1,3 1-40,0 4 1,1 0-475,0 4 0,1 1 452,-1 2 0,0 0 0,-2 0 0,0 0-62,-2 1 1,-1-1-29,-1-2 1,-1-2-124,0-2 0,0-2 140,1-5 1,-1-1 60,3-7 1,-1-2 34,-10 13 10,6-14-33,4-16 493,8-8 551,4-7-831,2-12 1015,2-11-1037,0-17-146,2-9 33,9-7-1774,-2 26 0,4 0 1673,5-1 1,4 0-40,4 2 1,4 1-140,3 0 0,5 3-83,0 6 1,5 3-1,-1 2-36,7-1 1,0 3-126,-8 4 1,3 1 0,-2 3-3646,9 4 0,-5 5 4090,15 2 0,-9 0 0,-39-1 0</inkml:trace>
  <inkml:trace contextRef="#ctx0" brushRef="#br0" timeOffset="93366">4734 13710 24199,'39'-16'235,"0"-1"0,-1 1 1,3 0-1,0 1 0,0 2-100,18 2 0,6 4-1331,-17 2 0,5 1 0,1-1 0,-3 2 1289,5-1 1,-2 1-1,5 0-84,-6 2 0,5 0 0,1 0 0,-1 1 0,-7 0 286,1 2 1,-4 1 0,1 1-344,-1 1 0,3 0 1,-1 2-1,-9 0-36,-2 3 0,-5 1-67,2 4 0,-6 0-129,-9 6 918,-11 0-795,-5 2 146,-5 1-1,-9 2 3088,-8 4-3043,-8-5 1,-5 1 16,5-5 1,-3 2 102,-9 7 0,-5 3 0,3-2-755,-3 2 0,1 0 632,3-3 0,-2 3 0,3-2 20,-4 5 0,2 0 23,1 0 0,-2 4-434,6 0 0,-4 6 1,1 1-1,5-4 361,-4 4 0,3 0-179,6-8 1,-4 5 0,3-2 0,9-8 178,6 13 22,23-9 169,18-8-57,28-3 433,-16-16 1,4-2-478,7 0 0,5-1-134,-11-3 1,3-1 0,2 0 0,-3 0 43,4 0 0,-2 0 0,2 0-3,-2-1 0,2 0 0,0 0 1,-4 0-85,-3 0 1,-3-2 0,0 1-4,16 0 1,-2-1-316,-6 0 1,-2-1 196,-6 0 1,-2 0-140,-5 1 0,-3-2-1043,23-3-1512,-11-3-3193,-9-7 6208,-7-4 0,-14 8 0,-4 0 0</inkml:trace>
  <inkml:trace contextRef="#ctx0" brushRef="#br0" timeOffset="93761">6097 13738 22025,'11'-57'1188,"5"10"-1109,8 36 44,8 4 45,8 3-56,5 2-23,2 4-44,0 6-45,-4 7-11,-6 9 11,-11 9 11,-12 5 112,-7 8-244,-19 6 255,2-22 1,-3 0-305,-8 4 1,-3 0 275,-6 3 1,-2 0-476,-4 3 0,-3 0 436,-3 1 0,-2-1-350,14-12 1,-1 1 0,0-1 293,-1 1 0,0-1 1,1 1-12,-1 0 0,0 1 0,1 0-12,1 0 1,0 0 0,1 1-157,-11 14 0,1 1-202,5-3 1,1 0-522,6-3 0,3 0-980,4-5 0,3-1 1871,-7 24 0,13-27 0,6-11 0</inkml:trace>
  <inkml:trace contextRef="#ctx0" brushRef="#br0" timeOffset="94423">7159 14350 25791,'-19'50'302,"0"1"0,1-1 1,4 0-287,11-6 1,3 1-1223,-2 2 1,1 1 1216,-1 2 0,0 1-11,0 0 0,-2 0 0,-1-3 0,-1 2-193,1-8 1,-2 2 0,1-3 141,0 4 1,-1-1 222,-2 10 0,2-2-239,0 9-11,3-8 78,3-8 0,1-10-45,3-8 1120,5-10-1198,5-6 1131,4-7-1030,1-2 314,0-2-314,1 0 11,0-7 11,1-4 0,-1-10 56,2-6 11,0-7 0,-1-9 0,0-4-232,1-7 165,-1-2 22,0-2-28,-9 28 1,0-1 5,-1 1 0,0 0-23,12-28 1,2 6-180,6 9 202,6 9-11,5 10 11,1 9 0,1 9 0,-3 3 0,-4 12 0,4 18 0,-14 17 23,-4 2 21,-16-1-10,-15-17 210,-8-4-222,-13-1-10,-11-6-12,-8-3-112,7-9 0,-2-2-73,11-1 0,-1 0-475,-13-4 1,0-1-512,13-1 0,2-3-1989,-2-2 0,0-4 3160,-1-3 0,2 0 0,-4-3 0,8 0 0</inkml:trace>
  <inkml:trace contextRef="#ctx0" brushRef="#br0" timeOffset="94794">7596 12762 24099,'-40'20'455,"0"0"1,0 3-1,2 4-365,6 6 0,3 4-1263,-3 1 0,0 1 1178,0 1 1,0 1-6,0-1 0,0 1-90,0-2 0,0 0-157,2-1 1,0-1-157,0-3 0,1 0-830,3-4 1,0-1-1710,3-3 1,0-3 3122,-16 9 1,19-15 0,7-11 0</inkml:trace>
  <inkml:trace contextRef="#ctx0" brushRef="#br0" timeOffset="95023">6984 12824 26138,'34'38'183,"1"0"0,-1 1 0,-3 1-183,-8-3 0,-3 1-838,2 3 1,1-1 803,0-1 1,0-1-141,-1 0 0,0-1 20,-1-4 1,-1 1-1545,2 4 1,-2-1-2785,3 12 4556,-2 2 0,-18-35 0,-3-8 0</inkml:trace>
  <inkml:trace contextRef="#ctx0" brushRef="#br0" timeOffset="95188">6937 13528 21756,'-14'-35'769,"0"1"1,11-7-1,9 3-769,25-2-664,-2 13 1,5 2 260,-1 7 0,1 3-337,4-2 0,1 1-437,1 0 1,-1-1-2253,-2 0 1,-1-2 3428,-4 0 0,-3 1 0,4-4 0,-14 5 0</inkml:trace>
  <inkml:trace contextRef="#ctx0" brushRef="#br0" timeOffset="95394">7340 12853 25051,'-18'50'265,"-1"0"0,3 0 1,6 0-266,14-8 0,5-1-2853,0 4 0,2 0 2528,4 3 0,2-1-364,-2 0 0,1 0-988,-2-2 0,-1 0-3239,-2-5 1,-2-1 4379,-3-2 1,-1-3 0,-1 2 0,-3-10-1</inkml:trace>
  <inkml:trace contextRef="#ctx0" brushRef="#br0" timeOffset="95856">8667 14085 25263,'40'-14'179,"0"0"1,1 2 0,0 3-214,-6 6 1,0 3-203,2-1 0,3 1-1120,16 4 1,0 1-609,-16-1 1,-1 1-2497,11 3 1,-4 1 4459,0 6 0,-21-7 0,-11-1 0</inkml:trace>
  <inkml:trace contextRef="#ctx0" brushRef="#br0" timeOffset="96047">8865 14326 26160,'51'-9'-49,"1"0"1,-2 1 0,-2 2-406,-13 5 0,-1 1-1721,2 0 1,1 0-2742,0 0 1,0 0 4891,3 0 0,-4 0 1,7 0-1,-8 0 1</inkml:trace>
  <inkml:trace contextRef="#ctx0" brushRef="#br0" timeOffset="97213">11836 13349 23258,'-47'-21'285,"-1"-1"1,5 9 0,-3 2 0,3 3-185,1 6 0,-1 4-1055,-18 1 0,-2 3 976,12 2 1,3 1-12,2 3 0,2 2-11,4 1 0,3 1 625,-17 16-648,23 2 23,17-2 236,19 2 88,19 0-44,20 1-216,-13-17 0,2 1 82,5 0 0,1 1-34,2 1 0,-1 1-51,-1 0 1,-1 1-357,-5 0 1,-4 1 322,-4-1 0,-3 2 17,6 24-23,-15 1 23,-7 5-45,-15 2 779,-6 1-779,0-28 0,-1-1-62,-3-1 1,-2 0-293,-1-2 1,-2 0 79,0-2 0,0-1-310,-21 17 136,6-7 12,9-9 189,11-9 659,9-8-715,6-6 1013,3-9-710,4-5 384,19-16-272,1 7 107,16 8 0,6 5 38,5 10 100,-7 2 1,-2 6-168,2 22-22,-4 8-453,-3 9 397,-1 4-67,-18-25 1,-1 0-1,15 27 67,-1 0 0,-11-17 0,-2 0-45,9 16-34,-11-19 1,0-2 22,3 6-34,-1-5 1,0-4-23,0-5 0,1-3-56,2-5-291,4-2-153,5-5-1002,7-2-3215,6-4 4717,6-5 0,-21 2 0,-4-3 0</inkml:trace>
  <inkml:trace contextRef="#ctx0" brushRef="#br0" timeOffset="97694">13440 13707 26093,'-37'44'183,"0"0"0,2 1 0,6 0-178,12-3 1,4 1-741,0 0 0,0-1 746,0 0 0,-1-1-22,2-3 0,-2-2 5,1-2 1,-2-2 167,0-2 0,-2-2-162,-18 24-11,-3-6 11,-3-6-78,0-7-45,-1-6 222,2-7-222,0-6-56,4-6-12,0-4 0,3-3 879,2-3-744,3-8 22,9-6 0,8-9 1,6-3 33,10-1 22,10 2 1,10 3 10,16 7 79,6 6 56,5 7 57,1 2-46,0 9-89,-4 5-34,-2 9-1181,-5 4 1125,-6 2-12,-3 0-178,-5 0-359,1-1-650,0-1-2588,1-4-6044,0-4 8983,1-8 0,-14-4 0,-3-4 0</inkml:trace>
  <inkml:trace contextRef="#ctx0" brushRef="#br0" timeOffset="98136">13750 14146 26205,'17'-31'-594,"1"5"448,6 17-33,-1 0-471,10-14 404,-1-7 145,-3-2-101,-8-3 146,-12 7 56,-5-2 0,-1 0 45,-2 3 0,0 7 481,-1 5-414,0 9 90,0 2 291,0 21-134,0 4-23,0 19-146,5 1-55,3 3-34,7-1-79,5-2-22,3-3-11,3-6-224,1-6-359,-1-7-448,-1-7-1289,-4-6-4448,-3-4 6779,-3-7 0,-7 4 0,-2-3 0</inkml:trace>
  <inkml:trace contextRef="#ctx0" brushRef="#br0" timeOffset="98312">14082 13320 27729,'-24'-49'-448,"5"10"-191,19 49-919,8 9-3069,1 13 4627,7 0 0,-7-12 0,-3-8 0</inkml:trace>
  <inkml:trace contextRef="#ctx0" brushRef="#br0" timeOffset="99740">14505 15114 24950,'-13'42'231,"0"-1"1,-1-2 0,-3-6-232,-25-3-704,-8 0 200,-3-3-561,-2-1-2263,5-2 3363,-2-3 1,27-9 0,2-5 0</inkml:trace>
  <inkml:trace contextRef="#ctx0" brushRef="#br0" timeOffset="100141">15418 14584 25398,'-35'15'299,"1"-1"0,3 0 0,7 2-255,12 14-44,7 1 0,3 0 0,2-3-134,5-4-79,6-4-202,9-4 68,8-3 112,5-5-202,26-4 235,-13-3 202,14-8 23,-28-5-12,-11-11 11,-9-6-33,-8-6 11,-5-3-90,-10-4-302,-3 14 0,-3 1-606,-15-10-312,-11-4-1077,15 25-4145,7 8 6532,8 4 0,7 4 0,5 0 0</inkml:trace>
  <inkml:trace contextRef="#ctx0" brushRef="#br0" timeOffset="100571">17075 14328 25275,'-33'-6'61,"0"0"1,-29 1-62,22 17 0,-3 4-6,9-3 1,-2 1-18,-18 8-183,17-6 0,1 0 161,-9 6 45,8 1 77,12-3-100,10-2 23,8 0 11,5 0 169,9 1-46,7 2-55,14 1-23,10 2-45,9-1-11,8 2-90,-25-13 0,1 1-28,2 0 0,-1 0-117,1 0 0,-1 0-146,-1 1 0,-2-1-1086,24 13-1749,-11-1-4606,-10-1 7822,-11-3 0,-11-9 0,-6-5 0</inkml:trace>
  <inkml:trace contextRef="#ctx0" brushRef="#br0" timeOffset="100765">16528 14978 26272,'55'2'-979,"0"-1"1,-9 0-1,-1 0-1576,10 7 1,-2 0 2554,-11-3 0,-3-2 0,7 1 0,-11-2 0</inkml:trace>
  <inkml:trace contextRef="#ctx0" brushRef="#br0" timeOffset="101264">17808 14934 24401,'62'-1'-493,"-7"0"201,-26 1-156,0-2-280,-1-3 33,-3-5 505,-4-6 167,-6-5-10,-3-4-258,-3-5 223,-1-4 68,-2-2 303,-4-1-169,0 3 337,-2 6 101,-1 9-1,-3 9-336,-3 5 303,-4 9 0,-4 10-79,2 9 0,0 11-88,7 4-114,2 2-156,4 0-45,8-2-56,7 0-11,12-3-337,-2-13 1,2-1-841,14 7-1042,13 1-3293,-20-19 5523,-7-6 0,-11-3 0,-6-1 0</inkml:trace>
  <inkml:trace contextRef="#ctx0" brushRef="#br0" timeOffset="101431">18260 14226 23986,'36'-11'-1670,"5"8"1,-17 23-1,-1-5 1</inkml:trace>
  <inkml:trace contextRef="#ctx0" brushRef="#br0" timeOffset="101800">19470 14436 23941,'-40'15'52,"-1"1"1,1-2 0,3 1-9,-8 5-21,-3 1-23,3-1 0,4-2 11,6 0 0,8-2 23,8 0 33,10-1 135,4 1 66,11 1-88,9 2 77,34 11-257,0-6-251,-13-7 1,1-1 171,-7-5 1,-1 0-275,1 1 0,-1-1-375,1 1 0,-1 0-2062,24 11-2802,-7-1 5592,-10-3 0,-18-8 0,-8-4 0</inkml:trace>
  <inkml:trace contextRef="#ctx0" brushRef="#br0" timeOffset="101997">19062 14946 23381,'-32'-2'913,"-1"1"0,-18-1-588,46 3 1,10 6-203,13 5-123,17 7-78,22 3-313,-22-11 0,0 0-180,5 1 0,1-2-595,1 1 1,1-1-1502,0-1 0,1 0 2667,2-3 0,-3 0 0,6 0 0,-8-3 0</inkml:trace>
  <inkml:trace contextRef="#ctx0" brushRef="#br0" timeOffset="102597">20496 14355 25757,'-38'43'183,"0"-1"0,2-1 0,7 2-139,15-9 1,4 1-1061,0 3 0,0 0 1021,2 1 1,0 1-6,1-2 0,1 1 219,-1-1 1,1-1-243,1-1 1,0-1-34,1-1 0,1 0-34,0-2 1,0-1-213,1 26 55,1-6-67,2-12 605,7-9-291,3-12 78,4-8 12,1-6 1012,-1-6-1102,0-8 189,-3-7-133,-1-14-11,-4-8-23,-1-9-10,-3-7-359,2-4 380,4-2-22,4 3-22,7 5-22,6 7-1,4 11 23,2 9 0,2 10 11,-2 8 0,2 4 0,0 4 11,0 0 0,0 6 0,-1 3 0,-3 7 336,-3 2-335,-5 1-24,-6-1 1,-5-2 11,-6 7 56,-11-6 23,-42 10-79,8-16-62,3-3 0,0-2-430,-11-2-315,4 1-953,8 1-2038,11 5-6033,13 2 9347,7 2 1,5-6-1,0-1 1</inkml:trace>
  <inkml:trace contextRef="#ctx0" brushRef="#br0" timeOffset="102759">20733 15178 24166,'39'5'194,"0"1"0,-2-1 0,-2 0-194,9 0-369,4 1-976,4-1-1994,-1 1-6492,1-2 8882,-2-2 1,-22-1-1,-7-1 1</inkml:trace>
  <inkml:trace contextRef="#ctx0" brushRef="#br0" timeOffset="103202">21661 14906 25286,'26'-23'44,"0"-1"1,0 2 0,0 7-45,14 15 0,2 5 0,-2 3 0,-5 6 0,-7 2-22,-9 0-23,-7 2-11,-7 3 56,-3 5 11,-11 4 0,-22 21-11,-5-12-171,9-13 0,-2-2 171,-14 8 11,0-4-11,5-1 12,5-5-12,6-3 33,8-6-22,8-3 45,7-3 236,7-2 275,25 1-545,3-1-22,22 2-190,-3-5-360,5 0-492,3-1-829,1-1-1390,0-3-6118,0-7 9379,-1-8 0,-24 5 0,-7 0 0</inkml:trace>
  <inkml:trace contextRef="#ctx0" brushRef="#br0" timeOffset="103900">22184 14034 22081,'48'-29'545,"0"0"1,-1 4-1,0 6-456,-6 18 1,-3 6-56,19 3 33,-15 9-67,-19 2 11,-3 4 12,-2 4-23,-5 5 33,1 26-21,-7-7 33,-4-16 0,-1 0 112,-7 21 156,-6 1-538,-10 0 382,7-28 0,-2 0-6,-1 0 0,-2-1 1,-1 0 0,0-1-29,-2 0 0,0-1-45,1-2 1,0 0-1,-16 20-11,11-4-22,12-2-11,7 0-34,15 0 0,12 2-146,14-1 1,11-4-1037,2-4 677,-4-7-484,7-7 708,-21-9 559,-1-4-424,-21-11 102,-5-1 21,-12-8 769,-8 2-668,-14 3 298,-11 5-107,-4 3-45,-2 4 79,3 10-23,4 7 44,6 15 2,6 7-91,6 8-89,3 5-34,3 6-62,10-28 1,1 0 10,-1 1 1,0 1-330,1 2 1,1 1 367,-2 0 1,1 2-62,0 0 1,-1 1-7,0-1 1,0 1-29,0-2 1,-3 1-6,-5 11 0,-2 0 0,4-13 0,-1-1 0,-5 8 0,-1-4-22,-9 3-113,2-10-111,-2-12-225,1-9-549,-3-7-1434,-3-3-3148,-4-6 5602,0-6 0,17 3 0,4-2 0</inkml:trace>
  <inkml:trace contextRef="#ctx0" brushRef="#br0" timeOffset="178195">10936 17303 25286,'34'3'829,"0"-8"-705,-3-10-35,7-8-16,1-2 0,3-2-51,-3 4 1,1-2-489,-2 1 0,4-2 0,-1 1 484,-4 2 1,0 0 0,1 0-16,4-2 1,-1-2 0,5-2 0,-7 4 1,2-2-1,3-2 1,0 0-1,0 0-2,3-3 0,1-1 1,1 0-1,-1 0 0,1 0-421,-1 0 1,1 0-1,-1 0 1,1 0-1,-2 0 419,-2 2 0,0-1 0,-1 1 0,0 1 0,-3 0 0,4-3 0,-1 1 0,-2 1 0,-3 1-23,2-3 0,-2 1 1,-2 1 10,-1-1 1,-1 1 0,-6 3-11,7-15 22,-33 26 0,-5 9 765,-8 5-832,-12 0 2695,-14 2-2684,-16 4 28,21 0 0,-1 3-311,-4 0 1,-1 3 321,-2 2 0,-1 2-11,0 0 0,-1 1 6,-1 2 0,0 0-6,-1 1 0,1 0-12,-1 0 1,0 1 11,1-2 0,1 1 6,-5 1-1,3-1 12,-8 3-22,8-3-57,36-14 79,20-3 11,13-9 0,24-6-6,-16 3 1,1-3-136,5-1 1,1-1 118,1-1 0,5-3 18,6-4 0,5-3 0,-4 2 10,-5 3 0,0 1 5,-1-1 0,4-1 0,-10 5-11,3 4-57,-18 8 57,-13 15 236,-10 15 78,-3 22-219,-1-13 0,-1 2-39,-2 5 0,-1 1-11,0 2 0,0 3-45,0-4 0,0 3 0,0-2-384,1 7 1,0-1 355,1 14 0,3-1-146,2-20 0,2-2-123,0 0 0,2-1 91,0-1 1,-1-1-1381,-1-3 1,-1 0-3357,-7 25 4942,-24-10 0,14-22 0,-11-9 0</inkml:trace>
  <inkml:trace contextRef="#ctx0" brushRef="#br0" timeOffset="180803">11578 15902 18485,'38'-2'608,"0"0"1,0 1 0,-2-1-4,18-3-224,6 4 11,-11 0 0,2 0-252,-11 1 0,2 0-596,9 0 1,6 0 0,-4 0 606,-1 1 0,1 0-65,-4 0 1,6 0 0,0 1 0,-4 0-42,-3 0 0,-4 0 0,3 0-307,0 1 0,3-1 0,1 1 0,-3 0 299,2 0 0,-2 0 1,3 0 12,2 1 1,3 0-1,3 1 1,2 1-182,-12 0 1,1 0-1,3 0 1,0 1-1,1 0 1,1 1 134,1-1 1,1 0 0,1 1 0,1 0 0,0 0 0,-1 0 0,-3 0-343,3 0 1,-2 0-1,-1 1 1,-1-1-1,0 0 1,-1 0 334,9 2 1,-1 0 0,0-1 0,-4 0 0,-4 0-2,2-1 0,-5 0 1,4 0-173,3 0 1,4 1 0,1 1 0,-3-2 175,-11-1 0,-1 0 0,0-1 0,2 1 27,-1 0 0,2 0 1,1 1-1,1-1 1,-1 1-33,3-1 1,1 0-1,0 0 1,-1 1-1,-2-2 2,1 1 0,-3 0 1,1 0-1,5 0 4,0 0 1,6 1 0,3 1 0,0-1 0,-3 0 0,-5-1-2,0 0 0,-5 0 0,0 0 0,8 1-2,-9-2 1,6 2 0,4 0-1,2 1 1,0-1 0,-1 0-1,-4 0 1,-6-1-205,14 2 1,-7-1 0,0 0 0,4 1 205,-12-2 0,5 1 0,1 0 0,1 0 0,-1 0 0,-4-1 0,-4 0 5,7 1 1,-5-1 0,-2 0-1,1 0 71,2 1 0,0-1 0,0 1 0,1 0-79,0 1 0,1 0 1,0 0-1,0 1 0,1-1 0,1 1 0,-1 1 1,1-1 2,0 2 0,0 0 0,0 0 0,0 0-30,1 0 0,-1 0 0,1 1 0,0-1 35,-2 0 1,1 1 0,-1-1 0,0 1-1,-1-1 1,-1 1-1,1-1 1,-1 1-53,-3-1 1,0-1 0,0 1 0,-1-1 34,-2 1 1,0-1 0,0-1 0,-1 1 11,11 3 0,-1 0 0,-1 0 7,-2-2 1,-1 0-1,-1 0 248,-3-1 0,0 0 0,-2 0-248,-2-1 1,-1 0 0,-1-1 20,18 4 0,-3-1 11,-5-2 0,-1 0-107,5 1 1,-3-1 117,-18-3 0,-2 0-28,3-1 1,-4 0 1606,-9-2-1629,-10-2 1097,-8-1-1433,-4 1 746,-1-1-2181,-5 1 1657,-8-1 114,-10 0 0,7 0 0,1-1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53:58.600"/>
    </inkml:context>
    <inkml:brush xml:id="br0">
      <inkml:brushProperty name="width" value="0.09071" units="cm"/>
      <inkml:brushProperty name="height" value="0.09071" units="cm"/>
      <inkml:brushProperty name="color" value="#FF0000"/>
    </inkml:brush>
  </inkml:definitions>
  <inkml:trace contextRef="#ctx0" brushRef="#br0">1682 2237 26227,'48'0'549,"15"-1"-454,-12 1 1,13 1-1,3-1 1,-8 1-85,-11-1 0,-4 1 0,5-1-952,2 0 0,6 0 1,2 0-1,-3 0 1,-8 0 962,10 0 0,-7 0-11,-1 0 1,-2 0 439,-5 1 1,-2-1-452,-7 1 0,-3 0 805,16 0-861,-11 1-2163,-19-1-1120,-5 0-6492,-11-1 9619,-4 0 1,3 0 0,-3 0 0</inkml:trace>
  <inkml:trace contextRef="#ctx0" brushRef="#br0" timeOffset="1274">4430 1588 25623,'0'-51'918,"0"10"-828,0 38-90,0 2 0,0 14 0,0 18 67,0-1 0,0 3-391,0 11 0,0 3 340,0 8 1,0 1-910,0 4 1,1 0 898,0 1 0,2-1-23,-1-1 0,0-2-425,2-1 0,0-2 414,-1-2 0,0-2-84,0-3 0,1-2 39,-1-5 0,1-1-1128,0-4 1,0-2 1189,6 25-1,0-11 352,0-11-340,-3-11 1149,-2-10-1116,-3-9 772,-1-4-693,0-2 3280,-1-9-3392,0-6-33,-1-14-1,-3-9-22,-1-10-11,-1-9-370,4 25 0,0-1 387,1-3 0,0 0-1,0-1 1,2 0 22,2-1 0,1 0-6,2 2 1,2 1 27,4 3 0,3 0-11,2 4 1,2 2-40,26-18-116,7 12 160,7 11-10,0 11-34,-5 6-12,-9 14 46,-13 4 22,-11 12 0,-11 3 11,-5 3 805,-16 1-782,-10 0-11,-19-2-23,-14-3-207,22-16 1,-3-1 160,-3 0 1,-2-2-95,-4-1 0,0-2-118,-2 0 1,1-2-158,0-1 1,2-1-343,5 1 1,3-5 756,-16-29 0,24 23 0,16-23 0</inkml:trace>
  <inkml:trace contextRef="#ctx0" brushRef="#br0" timeOffset="1952">5865 1378 24815,'0'46'175,"1"0"0,-1 0 0,0-1 0,1 1 0,-1-2-125,-1 13 1,2-1-1153,1 0 1,0 0 1101,1-3 0,1-1 0,2-1 0,1-1-28,0-2 0,1-1 28,0 0 0,1 0-73,-1 0 1,0-1-153,0 0 1,0-2 140,0 0 0,-1-2 39,-1-3 0,0-1-112,0-4 1,-2-3 432,3 18-478,-1-16 458,-1-12-256,-3-12 67,-1-4 158,-1-4 1008,0-12-1211,-5-2-22,-2-14 0,-7-4 0,-1-8 0,-2-8-11,0-7-202,10 24 1,1-2 212,1-1 0,1-1-6,1-1 1,1 0-29,2 0 1,3 1 10,1 1 1,4 1-102,15-25 46,11 7-12,8 10 68,4 8-1,3 11 23,1 6 12,-4 8 44,-7 3-34,-8 4 56,-9 6-22,-9 5 57,-7 9 33,-3 5-12,-9 3 12,-8 4-90,-13 0-56,-10 1-17,-9-1-353,-4-1-1008,-2-3-2343,2-2 3721,7-6 0,18-9 0,10-6 0</inkml:trace>
  <inkml:trace contextRef="#ctx0" brushRef="#br0" timeOffset="2485">6409 1946 26104,'30'-12'-28,"0"0"0,28 2-61,-15 29-35,2 12-212,1 5-101,-4 1 146,-4 2-23,-7-3 0,-10-2-123,-7-2-56,-8-3 112,-4-3 0,-9-2-672,-5-1-605,-8-4-752,-4-5 2287,0-5 22,2-5-235,4-5-1367,3-9 1636,4-5 67,5-13 1053,2-5-1008,5-4 224,8-3 1030,6 2-402,8 4 123,6 6 448,2 9-404,1 7-246,-1 7-258,-2 3-168,-1 9 158,-2 8-91,-2 12-112,-4 10-257,-4 4 167,-5 4-99,-5-4-35,-2-3-89,-2-7-12,-1-6-22,-1-7-67,0-6-516,0-5-1053,0-4-3305,0-2 4941,-1-8 0,1 6 0,-2-5 0</inkml:trace>
  <inkml:trace contextRef="#ctx0" brushRef="#br0" timeOffset="2634">7061 1650 24356,'0'0'0</inkml:trace>
  <inkml:trace contextRef="#ctx0" brushRef="#br0" timeOffset="3586">7278 1958 23695,'14'34'291,"0"0"1,-1-1-1,0-3-257,7 7-34,1 0-23,2 0-66,0-4-91,-3-4-78,-3-5-67,-4-5-145,-5-4 112,-3-5 100,-3-2 213,-2-3 45,0-2 616,0-2-381,1-9 269,6-19-324,3-3 89,6-12 56,1 10 22,1 6 11,0 5-10,1 6-135,-1 5-67,1 6-12,1 1 12,-1 3-113,1 0 35,0 7-12,1 4-23,0 12-10,-1 1-23,1 4 11,-2-1-56,4 8-11,-8-13-56,0 4 34,-10-15-46,-3-2-66,-2-5-45,0 0-169,-2 0 12,-6 1 235,-3-2 79,-4-2 78,1-2 22,3-7-11,4-7-22,4-12-11,2-6-23,6-4-11,6 0 45,6 4 11,3 7-23,0 8 23,0 8 0,-2 5 23,0 4 21,-2 2 1,-2 4 22,1 12-11,-5 0 12,0 8-46,-6-5 12,-1 0-1,1 0-33,1-1 11,1-3 12,5-1 10,4-3 1,7-2-34,8-2-11,7-3-34,4-3 0,5-1 12,3-1 33,4-1 0,2-6 0,-2-5-23,-5-8 23,-10-7-33,-11-6 10,-11-7 23,-8-5 56,-8-3-11,-10 2 112,-21-3 112,-10 21-247,-4 4 34,6 30 146,7 29-123,13 4-23,1 19-45,14-11 45,13-1-56,7-3-78,18-5-1404,13-3 1034,-18-19 1,4-1-534,2-1 1,0-1-1966,2 0 0,-1-2 2946,0-1 0,-3-2 0,4 1 0,-11-4 0</inkml:trace>
  <inkml:trace contextRef="#ctx0" brushRef="#br0" timeOffset="4552">10202 2418 22698,'-9'47'552,"0"-1"1,0 1 0,-2-3-492,-2-8 1,-2-2-618,1 2 1,-2-2 555,0-1 0,-1-1-281,1-2 1,0-2-1121,-17 20-2464,3-9 3956,4-12 1,12-13 0,6-8 0</inkml:trace>
  <inkml:trace contextRef="#ctx0" brushRef="#br0" timeOffset="5085">11948 1637 23784,'5'58'448,"-1"0"1,-2-11-1,-1-1-331,-4 5 1,-3-3-90,-1-12 0,-2-2 28,-2-1 0,-1-1-56,-3 0 0,0-1-11,-2-1 0,-1-1 11,-1-1 0,-1 0-177,0-2 1,-1-1 176,-21 19-191,-1-6-77,4-11 32,6-7 245,5-10-98,6-6-169,3-5 101,4-10-90,2-6 124,2-14 89,5-6 34,3-3 68,2-3 21,5 5 346,22 0-189,2 19 79,22 2-56,-4 21-157,6 10-432,4 9 353,-26-7 1,-1 2-17,1 2 0,-1 1-12,0 0 1,0 1-6,1 1 0,-1 0-90,-1 2 1,1-1-354,-1 1 1,1-1-1183,0 0 1,0-2-3292,0-1 1,1-2 4705,2-3 0,-3-3 0,5 2 0,-7-8 0</inkml:trace>
  <inkml:trace contextRef="#ctx0" brushRef="#br0" timeOffset="5650">13766 1690 26149,'-9'31'26,"1"0"0,1 3 0,2 2-20,2 4 0,2 1-677,0 1 0,0 1 682,1-1 0,2 1-22,0-1 0,1 0-40,0 1 1,1-1 16,1 0 1,1 0-85,-1 0 0,0-1-129,1-4 1,0-1-1,-1-3 1,0-2 33,4 19 464,0-15-397,-3-12 358,-2-12-111,-3-6-79,-5-38-33,-3 6 11,-5-35-22,-3 12 255,1-6-368,5-3-156,3 0 167,6 2-32,10 7-68,6 7 212,13 9 12,6 8 0,6 8 11,7 3 45,3 7-34,4 3 68,-4 4-45,-8 1 67,-13 5 0,-15 3 89,-9 9 524,-19 4-557,-10 6-56,-21 3-342,18-13 0,-2-1 230,-3 0 0,-1 1-163,0-2 1,0 1-449,2-1 1,1-1-3077,-19 10 3687,15-6 0,16-8 0,10-5 0</inkml:trace>
  <inkml:trace contextRef="#ctx0" brushRef="#br0" timeOffset="5825">14311 2349 25476,'-17'-20'0,"3"4"0</inkml:trace>
  <inkml:trace contextRef="#ctx0" brushRef="#br0" timeOffset="6299">14700 2160 25723,'60'-11'-605,"-2"3"347,-13 6-67,1 0 57,-3-1 100,-2-2 133,-7-2 35,-6-2 0,-7-3 23,-4-10 11,-8 2-34,-3-6 0,-6 7 0,-5 2 78,-5 4 482,-23 3-291,1 5 67,-17 10-21,9 10 9,-1 10-417,0 10 339,4 6-95,15-9 0,3 2-72,-4 18-46,12-18 1,2-1-23,6 9 23,10-4-34,8-4 0,14-7-34,10-5-190,10-6-782,10-3 541,-25-8 0,1-1-1110,2 0 1,1-1 1574,1-1 0,-2-1 0,6 0 0,-10-1 0</inkml:trace>
  <inkml:trace contextRef="#ctx0" brushRef="#br0" timeOffset="6468">15512 2330 27662,'-10'-38'-3440,"1"7"-4774,9 31 8214,0-1 0,0-1 0</inkml:trace>
  <inkml:trace contextRef="#ctx0" brushRef="#br0" timeOffset="7668">16490 2001 25981,'12'-17'-22,"0"13"78,-2 28-56,4 13 33,1 4-10,3 5-23,0-1-12,-1 2-111,1-1-258,0-3-135,-1-3 136,1-6 10,-2-6-191,-4-9-66,-3-7 616,-5-6 11,-2-4-325,-2-7 22,0-6 135,0-9 168,0-8 22,-3-4-22,2-5 12,-3-2-12,4 1 145,3 2 69,5 4-35,6 6 56,3 7-44,1 4-12,2 6 11,-1 4 236,7 3-280,-7 6 33,1 7 68,-10 10-102,-3 9 57,-2 7-113,-2 3-55,-2-1 0,0 12-34,-1-16-12,2 7-88,1-18-91,1-4 57,-1-5-1,0-4 35,-2-6-57,0-3 67,-1-2-101,3-7-246,1-20 325,1-3-89,2-15-79,2 8 213,5 1 67,2 3-12,3 8 57,0 9 34,-2 9 100,-2 3 22,-1 4 68,-1 6-22,-3 4 78,0 7-157,-4 6 11,-1 0-44,-3 2-91,2 8-44,-3-9-33,4 6-326,-1-12-638,6-2-2152,5 0-4011,13 0 7160,11-4 0,-14-4 0,-2-4 0</inkml:trace>
  <inkml:trace contextRef="#ctx0" brushRef="#br0" timeOffset="8459">17615 2358 26642,'-33'1'33,"-1"1"1,-21 6-68,41 11 1,4 1-34,5 1-113,2 0-44,2-2 101,4 0-56,6-1-23,8-2-269,10-1 146,6-2 225,2-4-12,-3-4 44,-4-3 68,-8-2 90,-9-3 56,-5-4-146,-5-5 67,-2-9-45,-6-3 1,-4-5 21,-7-3-10,-6-11-34,8 14-168,2-5-594,18 17 336,13 7-773,44 2 113,-1 6 25,-15 1 1,2 2 707,-11 0 0,-2 2 95,0-1 0,-2 1-929,23 4 89,-12-1-79,-11-2 1177,-12-3 112,-10 0 1143,-6-1 216,-3 0-485,-9 0-67,-5 0 56,-10 4-12,-3 2-279,0 6-304,2 4 2,4 1-180,6 2-146,5 0-12,5-1-10,3 0 89,2-1-22,9-3 22,5-2-123,10-3-78,2-5 78,1-1 0,-3-4-23,-2-8 1,-4-5-68,15-35-773,-5 2 657,-8 10 1,1-2 211,-5 5 0,-2-2-193,0-3 1,-3-1 410,-1 0 0,-3-1 67,-2 3 0,-2 1 258,0-25 55,-2 18-245,-2 18-258,0 15 327,0 8-383,0 17 826,-5 7-692,-1 10 1,0 5-57,-5 21-347,5-15 0,1 1 224,3-10 0,2-2 0,1 1 0,2 1-247,6 10 1,3-1-353,-3-11 0,2-2-1374,6 7 1,1-3 1972,12 1 0,-14-15 0,-1-7 0</inkml:trace>
  <inkml:trace contextRef="#ctx0" brushRef="#br0" timeOffset="9069">19138 1829 26642,'-2'36'63,"0"0"1,-1 6-1,-2 1-30,-2 9 1,-1 2-1121,-1 6 0,0 2 1087,3-18 0,0 1 0,0 0-307,-1 1 0,1 0 0,-1 1 303,1-1 0,-1 0 1,0 0-12,0 0 0,1 0 0,0 0-38,0-1 1,0-1 0,1 0-42,1-1 1,0 0 0,1-1-53,-1 18 1,2-1 27,0-6 1,2-3-7,0-7 1,2-2 570,5 21-649,2-20 135,2-17 67,-1-12 101,-3-8 1040,-1-5-1018,1-9 1368,-2-6-1423,1-13-68,-3-10 0,-1-9-435,-2-12 452,1 26 0,-1-3-28,0-2 0,0 0 11,1-3 0,0 0 0,0 1 0,0-1-18,1 0 1,1 0 11,1 1 1,1 1 5,1 1 0,2 1-6,1 1 1,2 3-12,1 3 0,5 2-11,20-8 0,5 5 22,-15 13 1,3 4 5,18-7 0,3 6-6,-18 13 1,-1 3-323,3 4 1,0 2 321,-1 1 0,-1 2-5,23 18 11,-18 1-33,-25 14 33,-29-12 67,-26 12-34,12-28 1,-4-3-34,-4 2 0,0-2-326,-4 0 1,0-1 11,-1-2 1,0 0-768,1-1 0,-1-1-2360,3-1 1,1-2 3440,1-1 0,4-1 0,-5-1 0,12-1 0</inkml:trace>
  <inkml:trace contextRef="#ctx0" brushRef="#br0" timeOffset="11516">1707 4237 25286,'0'54'310,"-1"0"0,1 0 0,1 7-263,3-9 0,2 9 0,1 4 0,0-2 0,-1-6-1890,-2 1 1,0-6-1,0 7 1843,2-2 0,1 8 0,1 2 0,-2-5 0,-1-9 0,-2 6 0,-2-7 6,0-5 0,0-2-1,-1-7 1,0-3 1387,0 18-1393,0-19 866,0-15-810,0-11 23,0-5 44,0-49-112,0 6 1536,0-2 1,0-3-1548,0 8 0,0 0-344,-1-5 0,0-2 344,-1-4 0,-1-2-667,-1-3 0,0-1 672,-1-4 1,-1-4-1,1 17 1,1-3 0,-1-2 0,1 4-569,-1-4 0,2 2 0,-1-2 568,0 3 1,-1-3 0,1 1-1,1 4 1,0-15 0,1 4-121,0 6 1,0 2 80,2 7 1,0 2 5,0 7 0,4 1 33,8-2 1,4 3-18,17-10 6,-4 17 1,3 4-17,26 0 16,-25 12 1,-1 3 5,0 0 0,-1 2-34,25 4 1032,-13 7-1065,-13 8 2021,-14 11-1976,-8 6 554,-14 8-577,-11-7 0,-4 1-6,2-8 1,-1-1-86,-12 10 0,-1-3 40,9-11 1,1-3-163,-19 13-246,4-2-460,18-15 527,4-4 437,23-10 280,11-2-33,11-1 0,5 2 22,26 3-181,-17 1 0,1 1-38,-12 4 0,-2 1 62,22 20-22,-10 7-159,-13 6 170,-12 4-1,-9 1 12,-10-1-78,-12-4 22,-9-4 22,-15-5-54,-10-5-278,20-16 1,-1-1 275,-3-2 1,0-1-23,-1-2 0,0-1-23,1-2 1,2-1-440,-26 1-121,11-4-3484,3-11-5764,19-1 9606,4-12 0,17 11 0,2 1 0</inkml:trace>
  <inkml:trace contextRef="#ctx0" brushRef="#br0" timeOffset="12033">3549 3951 23034,'-42'-18'351,"0"1"0,2 1 0,2 7-115,-10 21-1,-5 9-482,25-6 0,0 3 375,-1 1 1,0 3 5,0 2 1,1 2-23,1 1 0,0 3 39,-3 15 1,4 3-119,8-12 1,3 1 176,-1 12 0,4 0-160,8-14 0,5-2 17,5 0 1,2-1-75,2-1 1,3-2 40,5-1 0,4-2-29,2-2 1,2-2 5,2-3 0,3-1-212,2-3 1,1-1 200,3-3 0,1-2-17,3-1 0,0-3-101,2-1 1,0-1-698,0-1 0,-1-2 75,-3 0 1,-1-1-819,-3-1 1,-2-2-8274,22-7 9685,-14-6 1,-20 6 0,-8 2 0</inkml:trace>
  <inkml:trace contextRef="#ctx0" brushRef="#br0" timeOffset="12230">3084 4502 25073,'43'-17'-277,"1"0"1,1 1 0,1 2-464,-1 4 1,2 1-1073,2 0 1,2-1-2206,0 0 0,1-1 4017,0-1 0,-4 1 0,7-2 0,-13 1 0</inkml:trace>
  <inkml:trace contextRef="#ctx0" brushRef="#br0" timeOffset="12786">4094 3977 24008,'34'-7'209,"0"-1"1,3 1-1,0 0-153,3 2 0,0 2-599,4-2 1,1 1 564,1 0 1,2 1-346,-1 1 0,0 0 317,-1 0 1,-1 1-1,-2 1 1,-2 0-12,-3 1 0,-2 1-5,25 5 351,-15 7-351,-15 6 11,-13 5 11,-9 9 22,-9 7 1,-13 8 21,-9-6 1,-6 2-45,2-8 0,-3 0 22,3-3 1,-3 1-1,-1 1 4,-6 2 0,-3 0 0,3-3-396,-5 5 1,0-1 369,6-6 0,-1 0 0,4-4-6,5-5 1,3-2-4,-7 15 9,15-8 101,14-5 156,16-3 125,11 0 10,23-3-206,-16-8 0,4-1-130,8 0 0,2-2-514,8 1 0,2-1 458,4 0 0,2 0-12,-20-4 1,1 1 0,-1-1-135,18 1 1,0 0-454,-4-1 0,-3-1 22,-5-1 0,-4 0-685,-6 0 0,-3-2-3466,20-4 4837,-19-5 0,-17 2 0,-11-1 0</inkml:trace>
  <inkml:trace contextRef="#ctx0" brushRef="#br0" timeOffset="13167">4862 4225 23829,'22'-36'-26,"1"0"0,16-5 0,5 7 9,-11 20 0,3 3-890,12-6 1,1 1 906,-14 6 0,-2 2-33,29-3-57,-10 5 529,-9 5-517,-9 2-46,-9 9 24,-9 6 100,-8 13 100,-6 9 180,-15 10-67,-10 9-354,5-26 1,-3 1 151,-1 2 1,-2 1 16,-2 0 0,-1 1-28,-1 2 0,-1 1 16,-1-1 1,-2 2-32,1-4 0,-2 2 1,2-1-188,-4 4 0,0 0-581,6-7 1,-1 1 0,3-2-630,3-1 0,3-2-5647,-9 23 7249,13-10 0,10-22 1,6-8-1</inkml:trace>
  <inkml:trace contextRef="#ctx0" brushRef="#br0" timeOffset="13784">5615 4466 25588,'3'45'153,"0"1"1,2 1-1,1-2-153,2-4 0,3 2-781,-1 0 0,1 4 1,-1-2 780,2 10 0,-1 1-689,-2-8 0,1 3 0,-1-2 689,-1 5 0,-2-2 0,0-3 0,0-1 0,-1-5 0,0-2 0,-1-4 0,0-2 887,5 23-977,2 1 34,-1-14 45,0-8-45,-4-17 56,-4-14 1009,-1-4-1009,0-2 2659,-1-13-2681,0-2-102,0-17 24,0-6 10,0-9-644,0-10 689,0 25 1,0-1 16,0-2 0,0 0-51,0 0 1,0 0-12,0 0 1,0 0 33,0 3 0,0 1 22,0-23-179,16-1 146,3 23 67,17 1 11,4 23 1,2 4-12,2 2 0,-1 7 0,-2 6-12,-6 7 667,-9 5-543,-11 15 22,-15-7-67,-16 12-22,-16-13-45,-14-1-389,-9-4 159,24-13 1,0-2-365,0-2 0,-1-3-4322,-13-1 1,1-5 4490,11-7 0,2-1 0,-26 0 0,34-8 0</inkml:trace>
  <inkml:trace contextRef="#ctx0" brushRef="#br0" timeOffset="14100">6176 3517 24950,'-34'38'78,"0"5"-78,6 9 0,-1 2-1237,13-27 1,-1 0 1113,-16 25-180,-3-2 170,-1-4-2159,12-21 1,-1-2-5111,-21 5 7402,3-6 0,20-18 0,16-6 0</inkml:trace>
  <inkml:trace contextRef="#ctx0" brushRef="#br0" timeOffset="14307">5671 3547 24435,'34'34'201,"1"1"1,-1-1-1,1-2-195,-4-8 0,1-2-578,0 1 0,1-1 544,1 0 0,1-2-224,0-1 0,0-1-269,-1 0 0,1-1-650,-1-2 1,0 0-551,-2-2 1,-2 1-8111,22 10 9702,-16-5 0,-17-8 1,-11-5-1</inkml:trace>
  <inkml:trace contextRef="#ctx0" brushRef="#br0" timeOffset="14500">5743 3998 23616,'37'-30'-359,"0"0"1,1 2-1,1 4-44,-1 12 0,1 3-859,3-1 0,1-1-223,1 1 0,1 0-3109,-2 0 1,-1 0 4593,-1 0 0,-4 0 0,6-1 0,-14 1 0</inkml:trace>
  <inkml:trace contextRef="#ctx0" brushRef="#br0" timeOffset="14704">6077 3545 21264,'-1'45'802,"1"1"1,2-1 0,3-2-753,2-6 1,3-2-51,3 2 0,4 1-297,12 15 1,2 0-1403,-9-13 1,1-2 62,6 11 0,-2 1 1729,-11-11 0,-4-3 0,2 0 0,-5 5 0</inkml:trace>
  <inkml:trace contextRef="#ctx0" brushRef="#br0" timeOffset="15664">6947 4497 24580,'43'-10'149,"0"1"1,0 0-1,-1 0-149,-7 1 0,-1 0-568,4 0 1,1 0 539,1 0 0,1 0-180,0 1 1,0 1-185,-2 0 0,0 0-258,-2 2 0,-1 1-524,-4 1 0,-1 0-3678,18 0 4908,-14 4 0,-17-2 0,-10 2 0</inkml:trace>
  <inkml:trace contextRef="#ctx0" brushRef="#br0" timeOffset="15899">7178 4694 25129,'45'0'-146,"13"0"-196,-19 0 1,2 0-1435,7-3 0,2 0 1059,4 0 0,1-1-684,4-1 0,0-2-2750,-1 1 0,-1-1 4182,-1-2 1,-4 1-1,7-1 1,-18 0 0</inkml:trace>
  <inkml:trace contextRef="#ctx0" brushRef="#br0" timeOffset="16524">8871 3910 25521,'-17'-27'30,"0"1"0,-9 2 0,-2 7-42,-12 13 12,-20 11-112,12 4-112,3 11-56,7 4 90,12 2 89,10 1 56,9-2 45,9 0 12,11-1 44,9 1-34,12 2 23,4-1-23,0 1 68,-3-2-34,-6-2-45,-7-2 0,-8-1-11,-8 2 0,-2 1 56,-14 5-56,-7 3-67,-14 0-90,-6-1-44,-4-5-68,0-5 101,4-7 168,8-6-23,8-4 46,11-4-23,5-1 56,5-1-56,4-5 11,8-2-11,11-3 56,13 5-22,7 2 44,3 8 68,-4 7-79,-8 10-45,-9 9 191,-8 9-67,-7 5-12,-6 3 101,-3 3-67,-1-1-284,-1-1 161,-2-4-11,0-3-34,1-5 0,1-5-56,1-5-382,5-5-1769,18 0-2062,4-9 4320,19-2 1,-25-8-1,-2-2 1</inkml:trace>
  <inkml:trace contextRef="#ctx0" brushRef="#br0" timeOffset="17088">9689 4266 25230,'-47'1'347,"-3"6"-201,5 15-101,-2 5-34,6 1-22,6 2-45,3 9 45,15-10-67,3 4-102,11-15 45,3-2 1,6-3-45,5 0-68,11-2 46,9-2 10,6-3 90,3-2 90,-1-4-11,-5-2 11,-5-5 11,-9-4 22,-6-6-22,-5-2 0,-4 0 34,-2 0 44,-2 4 45,0 4 336,-1 4-190,0 3-213,1 3 0,2 1 0,2 4 168,8 8-77,11 11-58,16 8-405,-13-12 1,2-1 315,5 2 0,2-2-236,2 0 0,1-1-302,1-1 1,-1 0-1223,-1-4 1,-1 0-3157,-3-2 1,-2-2 4050,24 2 1,-26-5 0,-11-4 0</inkml:trace>
  <inkml:trace contextRef="#ctx0" brushRef="#br0" timeOffset="17451">11466 4125 24827,'-45'30'549,"0"0"0,1 1 0,5 2-381,11-2 0,4 2-1221,1 2 1,1 1 1052,2 1 0,4 0-6,2-2 0,3 0 344,2-2 1,3 0-423,2 9 0,4-2-308,11 18 73,-2-21 0,5-2-1611,28 5 423,-15-22 0,2-1-2919,4-3 0,2-2 4426,3-2 0,-2-2 0,7 0 0,-10-4 0</inkml:trace>
  <inkml:trace contextRef="#ctx0" brushRef="#br0" timeOffset="19263">11540 4528 25847,'38'37'67,"-3"1"-56,-9-4-11,3 0 0,1 2 0,2-3-56,-1 0-78,-3-4-170,-5-5-177,-7-7-1,-7-8 247,-5-5 190,-3-2-67,-1-2-112,-3-6 89,-5-7 135,-5-10 0,-4-7 0,0-5 11,4-1-22,3-2 0,6 0 11,3 4 224,2 6 68,9 4-135,0 10 22,6 2-34,0 9-21,2 1-46,2 4 79,0 7 11,0 5-79,1 10-10,-1 4-57,1 3-11,1-1 1,-2 0-12,-1-1 0,0-3 0,-1-1-56,-2-3-157,-3-4-157,-4-6-67,-4-3 34,-3-5 78,-1-2 78,-1-2-77,-10-5 335,-1-6 11,-9-9-22,2-8-145,3-3 100,7-3-134,3 0 11,6 1 66,11 4 102,5 4 11,9 7 23,0 6 11,-2 5 146,-4 3 44,-5 3 11,-4 1-78,-4 0 79,-3 4-57,-3 3 147,-1 6-1,0 2-157,0 3 79,0 0 33,0 7-213,0-6-44,9 13-34,2-13-45,13 4-358,4-6-202,8-2 89,3-3-637,1-5-798,-3-3 899,-6-4 547,-7-5-559,-7-3 1064,-3-6 381,-1-9 280,-5 7 101,0-4 302,-5 9-134,-1 2-325,-2-2 68,0 2-349,-1-3-55,-5 1-56,-3-2-22,-4 2-34,0 0-12,2 4-66,3 2-79,4 3-11,2 2-404,2 0 191,15 0-583,14 1-638,24 3 638,1 1 515,-11 1 1,-2-1 347,-3 1 235,13 3 23,-44-7-22,-4 2 133,-3 0 326,0 2 22,-6 3-280,-3 3-112,-8 1-44,-1 0-91,-4 6-235,9-5-11,0 3-33,10-6 21,3-1-189,3 1-102,12 0-179,12 1-302,14-1 470,4-2 213,-3-5 101,-10-2 415,-11-4-247,-12-4-145,-7-4-46,-10-4 46,-6-2-79,-7-1 33,-4 1-78,2 2-22,3 2 90,4 1-181,9 3-480,3 0 111,5 1 392,11 0 191,9-1 0,12 0 23,7 0-23,1 0 33,3-2-22,-9 4 1,1 0-12,20-2-250,-18 3 1,-2 2 249,5 0 112,-13 2 258,-16 1-337,-7-1-22,-5 1 213,-6 0 101,-5 7 589,-10 4-219,-13 16-460,8-7-123,-5 6-45,18-12-67,4 0-33,5-2 33,2 0 33,2-2-33,4 0-67,5-2-112,8-2-123,5-3-124,1-1 156,-1-2-1029,2-17 1478,-8-17-100,-2-11-284,-10-16 216,-5 3 101,-1 27 0,-1-2-111,-1 0 0,0 0 549,-6-26-192,0 10 56,3 12 1,1 13 414,4 10-638,1 7 182,1 4-340,0 2 626,0 13-199,0 9-169,5 20-123,5 11-11,9 7-404,-6-29 0,1-1 247,1 0 0,1-2-22,19 25-292,0-7-527,1-4-1014,1-5-1664,2-5 3519,4-9 0,-18-10 0,-4-7 0</inkml:trace>
  <inkml:trace contextRef="#ctx0" brushRef="#br0" timeOffset="19799">14037 4159 26731,'-17'59'207,"9"-27"1,0 1-158,1 4 1,1 1-596,1 2 1,0 1 549,2 0 1,0 0-6,1-1 0,0 0 0,1-1 0,0 0-51,0-2 1,0-1 98,0 0 1,1 0-183,-1-3 0,1-1-158,0 26 113,0-10-67,0-11 44,1-14 270,1-10-68,0-8 101,-1-3-90,1-11 563,-1-7-574,0-13 59,0-6-59,-1-8-12,0-5-32,0-4-12,0-2 0,9 1-35,4 3 35,11 7 23,2 9 21,3 11-21,0 8 33,1 8 0,-1 5 33,1 2-10,-1 6-23,11 16-11,-13 1-12,3 10-22,-20-12-44,-5-4 66,-9-4-10,-12-3-12,-13-1-269,-15-4-896,-8-1-2148,-6-4-6300,2-3 9658,5-8 0,22 5 0,11-5 0</inkml:trace>
  <inkml:trace contextRef="#ctx0" brushRef="#br0" timeOffset="20070">14306 4070 25241,'32'39'230,"1"0"1,-1 0 0,-1-1 0,-1 0 0,-3 0-209,0 7 1,-4 0-830,0 3 0,-3-1 801,-2 0 1,-3 0 5,-4-2 0,-3 0-6,-3-3 1,-2-1-107,-5-2 0,-4-2-95,-2-3 0,-3-2-85,-3-3 0,-4-3-329,-26 19-1923,-6-13-7287,-4-9 9563,0-11 0,24-7 0,7-4 1</inkml:trace>
  <inkml:trace contextRef="#ctx0" brushRef="#br0" timeOffset="20768">15490 3872 24255,'-16'-52'1502,"3"12"-1480,13 46 135,0 17 426,0 23-976,-1-10 1,2 4 576,0 10 1,1 2-582,0-11 0,0 1 0,1 1 449,1 3 0,-1 1 1,1 1-31,1 1 0,-1 0 1,1 2-21,-1 0 1,-1 4 0,0-1 0,0-3-3,-1 2 0,1-3 0,-2 2-9,1-5 1,0 3 0,-1-2 0,0-5-462,-1 13 1,0-5 144,0-8 0,0-3-639,0 19-2117,1-22-5333,5-18 8565,5-10 1,-2-7 0,0-2 0</inkml:trace>
  <inkml:trace contextRef="#ctx0" brushRef="#br0" timeOffset="22045">16385 4323 26205,'-46'-40'157,"1"8"-135,10 41-22,-3 4-11,2 12-11,3 2 22,5 3-68,8 1-32,6-3-124,6-3-12,5-3 12,2-4 44,7-4-32,7-3-35,10-4 79,9-4 67,4-2 34,-1-3-34,-4-6 34,-7-6 56,-6-9 11,-5-3 34,-5-4-23,-4 2 45,-2 4 33,-2 8-44,0 6-45,0 5 0,0 5 0,0 12 157,0 10-45,0 17 0,0 10-158,12 7 281,6 2-156,-3-26 0,2-1-57,1 0 1,0 0-297,-1 0 0,1 0 274,-2-2 0,-1-1-147,6 23 169,-7-11 45,-8-9 90,-5-11 368,-5-8-256,-6-5-67,-11-4-68,-9-3 487,-6-6-599,-3-5-11,0-9 200,6-5-345,6-1-191,13-5-1120,19-23 616,22 9-896,-4 13 1,5 2 676,6 5 0,2 4 185,4-1 1,1 2 604,1 0 1,2 0 436,11-1 0,-1 0 387,-18 6 0,-1 1 319,5-1 0,-4 1 639,-8 1-538,-13 6 347,-9 2 1007,-4 3-2172,-9 0-22,-6 2-23,-8 0-33,-4 0-90,-4 7-45,8 0-45,1 7-44,13 0-124,4 4-179,2 1-67,10 1-157,10 2-393,19-3-1641,3-7 0,5-2 118,-9-2 0,1-2 572,14 1 0,-1-1 509,-15-4 0,-2-1 1496,28 0 1524,-8-2 4493,2-7-2342,-25 3-796,0-3-839,-24 5-875,-4 2-268,-2 0-595,-7 1 56,-4 0 34,-10 6-123,-5 4 179,-1 7-357,-5 12-91,12-4-12,2 7-44,13-8-135,5-1-100,9-4 33,6-3-122,12-6-80,8-5-347,6-3 315,2-3 166,-2-9-335,-6-6 482,-5-12 179,-7-7 157,-6-8-348,-6-10 375,-8 22 1,-1-2-51,-1-2 1,0-2 610,-1-16 0,-1 0-314,0 17 1,0 1-247,0-6 0,0 5 353,0 12-527,0 15-11,-1 12 236,-2 16-12,-1 18-68,1 16-65,1-21 0,1 2-69,2 1 1,1 0-23,3 0 0,2 0 0,2 1 0,2-1-23,4-1 1,2 0-146,2 0 0,1-1-1974,1 0 1,2-1 578,0-2 0,1-2-3353,1-2 1,0-3 4410,25 12 0,-22-17 1,-7-10-1</inkml:trace>
  <inkml:trace contextRef="#ctx0" brushRef="#br0" timeOffset="22340">18550 4135 24972,'-28'37'307,"0"0"0,0 0 0,1 0 0,2-1 0,5 0-161,2 7 0,5 0-1056,0 2 0,2 0 977,2 0 0,1 0-50,3-3 1,0 0 115,3-3 0,0-2-139,1-3 0,1-1-83,5 26-203,7-11-279,8-6-370,7-9-1928,6-7-3607,4-8 6476,3-9 0,-17-5 0,-5-4 0</inkml:trace>
  <inkml:trace contextRef="#ctx0" brushRef="#br0" timeOffset="22818">18890 4626 26093,'-27'-20'179,"0"0"0,-23-6-44,19 35-90,-1 8-34,3 4-22,3 1 11,6 0-56,6-2 44,6-1-144,4 0-91,2-2-290,14 9-47,3-8 58,14 4 246,2-12 134,0-4 23,-3-3 89,-7-2 79,-5-5 33,-7 0 57,-4-4-68,-4 0 57,-1 1 111,0 0-67,0 3 89,0 2-111,0 1-12,2 1-111,59 10-4526,-25-3 1,4 0 4502,9 1 0,-1-1 0,-13 0 0,-5-1 0,-7-5 0</inkml:trace>
  <inkml:trace contextRef="#ctx0" brushRef="#br0" timeOffset="23019">19176 4944 24759,'-10'39'400,"-1"-1"0,-1 6 0,-2-3-479,-12 8-549,-1-1-716,-3-12 1344,5-22 0,11-6 0,2-5 0</inkml:trace>
  <inkml:trace contextRef="#ctx0" brushRef="#br0" timeOffset="23598">19558 4390 26227,'-1'42'52,"0"-1"1,1 1-1,0-1-52,-1-3 0,1-1-904,0 0 0,0 1 904,2-1 0,0 0-23,1-2 1,0 1-103,1-3 1,0 0-257,4 28 254,-2-8-377,-1-5-975,0 2 537,-2-19 1273,0-1-331,-2-22 744,-1-5-240,0-2-55,-2-7-12,-5-5-168,-2-10-101,-5-7-45,0-4 11,3-4-43,3-3 32,4-2-123,4-1-23,9 11 1,4 0 11,6-13-12,-1 15 1,4 3 67,16-3 11,-9 14-11,4 5 44,-14 10 90,-2 7-11,0 6 23,-2 10-57,0 6-33,-3 3 0,-2 1-68,-2-2-21,-4-4-12,-2-4 0,-3-6 0,-9-4-12,-8-5-234,-16-3-348,-9-2-504,-5-2-2174,0-7-6559,3-5 9535,9-9 0,17 7 1,8 1-1</inkml:trace>
  <inkml:trace contextRef="#ctx0" brushRef="#br0" timeOffset="23899">20284 4443 26082,'22'37'41,"0"0"0,-1 0 0,-3 1-41,-5-4 0,-3 1-567,-2 1 1,-2 2 577,-2 0 0,-1 0-11,-3-1 0,-1 1-56,-2-4 0,-1-1-201,-6 27 126,-6-13-865,2-13-869,1-7-2470,4-13 4335,3-6 0,3-6 0,3-2 0</inkml:trace>
  <inkml:trace contextRef="#ctx0" brushRef="#br0" timeOffset="24111">20709 4708 25936,'45'-12'30,"0"0"0,1 0 0,-1 4-53,-6 7 1,-1 2-745,3 0 0,0 1 364,1 1 0,-1 1-292,-1 2 0,-1 1-598,-1 1 0,-2 1-5261,24 8 6554,-20 1 0,-19-8 0,-14-3 0</inkml:trace>
  <inkml:trace contextRef="#ctx0" brushRef="#br0" timeOffset="24297">20814 4910 24782,'51'6'-717,"-1"0"0,-1 0 0,-4-1-622,-12-3 0,-3-1-3037,2 0 0,-1 0 4376,30 0 0,-26-1 0,-9 0 0</inkml:trace>
  <inkml:trace contextRef="#ctx0" brushRef="#br0" timeOffset="24523">21786 4572 25701,'-3'51'317,"-1"-1"0,0 0 1,2-4-307,0-13 0,0-1-11,1 1 0,1-1-1675,0 31 1664,0-6-336,0-6-415,0-6-852,4-6-2980,4-6 4726,7-9 0,-7-11 0,1-6 1</inkml:trace>
  <inkml:trace contextRef="#ctx0" brushRef="#br0" timeOffset="25152">22024 3999 22608,'42'-17'452,"-1"0"0,-2 1 0,-4 5-408,3 8-44,-1 2-22,-3 8 11,-2 8-23,-1 13-11,-6 11 17,-13-1 0,-4 4 34,-2-10 0,-2 2-283,-3 15 0,-5 0 277,-3-13 0,-2-1-1599,-4 1 0,-1 0 1605,-1-1 0,-2 0 16,1-4 0,1 1-12,2-3 1,1 1 404,-6 22-169,8-3-89,8 9-68,13-17-77,12 7 44,16-19-56,9-3 0,6-4 22,-3-5-11,-7-7 34,-11-6 402,-10-3-379,-10-1 3344,-6 0-3367,-5 0-129,-2 0 84,-4 3 45,-8 1 78,-11 6 11,-14 3 1,-7 3 101,-5 4-203,2 5-33,3 6 112,10 8-630,10 11 624,17-19 1,3 1-85,0 5 1,3 0-18,1 2 1,2 2 10,2 15 1,2 2-28,-4-3 0,1-1 5,3-2 1,-2-1-1,-7-9 1,-3-5-29,-11 4-113,-16-8-33,-12-8-414,-12-9-45,24-11 1,-2-1-1723,-3-2 1,0-1 2360,-2 0 0,3-1 0,-7 0 0,11 0 0</inkml:trace>
  <inkml:trace contextRef="#ctx0" brushRef="#br0" timeOffset="34608">3246 7000 26239,'-5'47'105,"-1"0"0,1-1 0,0-1 1,1 0-1,0 1-38,3 7 0,1 1 1,1-3-660,-1-8 1,0-3 0,1 4 619,0 8 0,-1 4 0,1 1 0,1-6-605,0 11 1,1-1 598,-1-10 1,0 2-1,1-5-56,1-1 1,0-5 121,0-3 0,0-3-167,5 20 113,-2-19-68,-2-17 824,-2-12-813,1-6 1368,4-32-1357,1-4-5,-2 1 1,0-2 37,-2 0 0,0 0-55,0-4 1,-1-4-20,-1-4 1,-1-5 0,0 1 41,-1 8 0,0 1 0,0-3-387,0-16 1,0-3 0,0 2 397,-1 12 0,0 2 0,0-2-6,0 2 1,0-3-1,0 0 1,0 3 5,-1 0 0,1 4 0,1-2-8,-1-7 1,0-2 0,2 7 7,1 9 0,2 5-45,11-22 34,8 13-12,0 21 1,5 2 5,6 6 0,2 3 17,1-1 0,1 2-94,1 4 1,-1 5 70,13 12-21,-10 4 21,-11 14 12,-14 5 0,-9 7 11,-17 7 0,-11 6 0,2-25 0,-2-1-60,-5 3 0,-2-1 20,-1 0 1,-3-1-40,-12 6 1,0-2 39,13-12 0,0-1-17,-5 3 0,3-5 1009,6-7-1234,12-6-156,8-3-201,5-2 714,11 0-76,8-5 630,17 0-596,13-4-12,7 4 90,6 1-67,-30 4 0,1 3 22,12 8 0,-2 3-39,-11-4 0,-2 2 17,7 7 0,-3 2 22,-6 7 101,-12-1 134,-12-2-100,-15-2-79,-10-1-10,-16-2-79,-12-1-476,-11-2 425,28-9 1,-2-1-153,0 0 1,0-1-224,3-2 0,1 0-986,-20 1 1378,20-11 0,16 4 0,11-6 0</inkml:trace>
  <inkml:trace contextRef="#ctx0" brushRef="#br0" timeOffset="34822">4354 7116 25992,'45'-23'-19,"-1"-1"1,1 3-1,0 5-183,-4 10 0,0 4-795,4 0 0,1 1 375,3 0 0,0 0-960,1 1 1,1 0-447,-3 0 0,0 0 2028,-3 2 0,-3-1 0,6 0 0,-16 2 0</inkml:trace>
  <inkml:trace contextRef="#ctx0" brushRef="#br0" timeOffset="35026">4352 7503 23639,'48'-8'118,"0"1"1,-1-1 0,1 1 0,0 0 0,-1 1-119,14-2 0,-1 2-1926,-17 2 0,0 0 0,1 1 1175,1 0 1,0 0-1,0 0-665,0 1 1,0 0 0,-1-1 1229,0 1 1,0 0-1,-4 0 1,-3 0-1,-3 1 1,18-2-1</inkml:trace>
  <inkml:trace contextRef="#ctx0" brushRef="#br0" timeOffset="35521">6474 6947 25936,'-17'45'89,"0"0"1,0 0 0,4-2-79,5-9 0,2 0-700,-1 2 0,0 0 705,-1-1 1,0 1 5,-1 1 1,-2-1-23,0 0 0,-2 0 5,-1-1 1,-2 0-12,-1-2 1,-1-1 5,-3-2 0,-1-1-28,-1-3 0,-2-1-17,-1-3 0,-1-2 22,0-3 1,0-3 0,-28 6-12,3-9-33,3-8-45,3-10 318,7-5-217,9-11-45,11-4-78,10-3 719,8-1-663,16 2 450,11 5-372,17 7 67,7 9 136,6 5 21,1 14-12,2 5-350,-29-4 1,0 3 165,-1 0 0,1 1-12,-2 0 1,0 0 6,24 17-23,-4 0-56,-4-2-224,-3-3-438,-3-4-4234,14-1-4879,-12-12 9442,11 0 1,-31-11 0,-5 0 0</inkml:trace>
  <inkml:trace contextRef="#ctx0" brushRef="#br0" timeOffset="36851">6904 7124 24099,'33'1'89,"-4"-2"-66,-5-13-12,-6 4 0,4-6-11,-8 5 0,1-7 0,-4 3-11,1-4 11,-5 5 11,-1-2 0,0-1-11,-3-1 0,0-1 0,-2-1 11,0 1 1,-1 1 100,0-2 0,0 10 22,0-1-123,0 10-11,0 0 0,0 9 415,1 8 10,1 14-110,1 9-2,3 6-66,2 2-186,1-15 1,2-1-51,7 14-11,12 7 0,-5-27-134,4-7-169,1-7-459,2-5-369,0-5-1749,-1-12-6757,-2-7 9637,-5-19 0,-11 15 0,-5 0 0</inkml:trace>
  <inkml:trace contextRef="#ctx0" brushRef="#br0" timeOffset="37021">7433 6359 26496,'-6'-36'493,"-1"-1"0,-3-21-493,10 44-134,0 6-628,0 5-885,0 2-1334,3 12-5243,4 6 8224,3 13 0,-2-12 0,-3-3 0</inkml:trace>
  <inkml:trace contextRef="#ctx0" brushRef="#br0" timeOffset="37892">8240 8195 24849,'-8'42'235,"-1"0"0,0-2 1,-3-4-1445,-19 6 1120,-6 1-438,-3-1-345,-3-3-1055,2-4-1502,3-9-5053,6-11 8554,6-7 1,13-7-1,4-1 1</inkml:trace>
  <inkml:trace contextRef="#ctx0" brushRef="#br0" timeOffset="38387">9162 7312 24860,'-30'37'1166,"2"1"-1009,9-1-68,5 0-66,7-5-12,4-1 0,3-4 0,17 9-11,-1-13-56,15 2-11,-3-16-45,3-3 0,2-3-22,-1-2 44,-4-1 34,-3-10 0,-11-1 10,-3-25-32,-16 8-56,-6-12-79,-8 8-90,-5 1 1,-2 1-157,-1 3-527,1 4-1189,3 5-1410,5 2-2880,7 4 6465,5 1 0,5 5 0,1 2 0</inkml:trace>
  <inkml:trace contextRef="#ctx0" brushRef="#br0" timeOffset="38752">10320 7042 25791,'-40'29'179,"-3"3"-157,3 8-357,18-18 0,0 0 335,-1 2 0,0-1 0,1 1 0,1-1 0,-18 20 192,10-5-248,11-6 11,10-5 160,6-3-93,12-4-22,8-3 56,18-5-33,13-1-23,11-4-215,-27-3 1,1 0 191,2 0 1,-1 0-96,0-1 1,0 1-141,-3-1 0,-1 1-570,23 2-486,-11 1-1521,-12-1-3563,-10 3 6398,-12-1 0,-4-3 0,-5-1 0</inkml:trace>
  <inkml:trace contextRef="#ctx0" brushRef="#br0" timeOffset="38943">9988 7775 25847,'49'11'67,"0"1"0,1-1 0,-2-2-258,-8-5 1,0-1-286,1 0 0,1 0-707,0 0 1,-1 0-1479,-1-1 0,0-1 2661,0 1 0,-3-1 0,5 0 0,-10-1 0</inkml:trace>
  <inkml:trace contextRef="#ctx0" brushRef="#br0" timeOffset="39645">11432 7725 23594,'46'10'448,"-2"-1"-437,-17-9-11,3-2 0,-2-4-11,-1-2 11,-5-4-11,-2-8-12,-7 2 12,-2-8-22,-9 3-23,0-3 0,-2-3 0,-2-1 56,-2 2 156,-5-1-32,2 13-1,-2 2-78,7 12-22,1 2 33,1 6 313,0 8 180,0 12-167,6 10-158,4 4-90,10 2-89,5-2-45,5-4-101,-6-15 0,2-2-381,14 6-392,15 0-1054,-16-19-2654,-4-5 4582,-6-13 0,-13 8 0,-7-8 0</inkml:trace>
  <inkml:trace contextRef="#ctx0" brushRef="#br0" timeOffset="39812">11788 6963 22967,'23'-17'-2418,"9"7"0,-9 21 1,1-2-1</inkml:trace>
  <inkml:trace contextRef="#ctx0" brushRef="#br0" timeOffset="40142">12745 7064 25555,'-36'20'45,"-1"0"0,9-4 0,2 0-68,-14 21 12,20-13 11,9-3 11,5-2 1,4-1-1,2 0 22,12 0 1,8 2 22,20 1-56,10-1-101,-21-10 0,2-1-191,0 0 1,0-1-515,29 7-281,-6-3-1155,-10 1-1029,-11-2-6560,-13 1 9330,-11-1 1,-7-5 0,-2 0 0</inkml:trace>
  <inkml:trace contextRef="#ctx0" brushRef="#br0" timeOffset="40315">12475 7635 25095,'37'8'4,"0"-1"0,1 0 0,0 0-643,-4-2 0,1 0-851,4 0 0,0 0-3426,3 0 1,2 0 4327,2-2 1,-2 0-1,7 1 1,-9-4-1</inkml:trace>
  <inkml:trace contextRef="#ctx0" brushRef="#br0" timeOffset="40871">13607 7097 26328,'3'51'201,"2"-3"1,0 4-202,-2-7 0,1 1-1030,1-4 1,0 1-1,0-1 1030,2 3 0,-1-1-34,1 0 1,-1 0 151,0 0 1,-1-1-254,0-3 1,-1-1-29,-1-3 1,0-1-298,2 25 680,-1-12-679,-3-13-22,1-11 481,-2-12 100,1-6 1679,-1-5-1644,-1-9 438,-5-5-495,-2-13 23,-4-7-56,1-7-45,2-4 0,2-6 0,3-3-376,2-1 208,7-1 79,8 1 22,8 6 67,7 8 44,1 10-77,0 11 101,0 7 44,-1 7-34,0 3 0,-1 1 34,-2 6 0,-4 6-44,-4 6 328,-5 5-351,-5 1 79,-4 0-57,-3 0-11,-7-1-11,-4 0-56,-24 7-101,3-8-347,-16 4-696,10-9-3159,-2-2-5517,2-1 9821,4-3 0,15-5 0,7-2 0</inkml:trace>
  <inkml:trace contextRef="#ctx0" brushRef="#br0" timeOffset="41040">14010 7931 25757,'44'-3'-1405,"0"-1"1,0 0 0,11-2-1,-6 0 1,12-2 0,-33 2-1</inkml:trace>
  <inkml:trace contextRef="#ctx0" brushRef="#br0" timeOffset="41434">14650 7582 24367,'45'-9'4,"1"1"0,-3 3 0,-3 4-16,6 13 1,1 10-34,-5 6-33,-6 3-34,-11 4 78,-12 1 0,-7 2 34,-18 0 0,-11 2-259,-20-2 332,17-19 0,-2-2 11,-2 0 0,-1-2-12,1-3 1,0-1 163,-22 8 200,11-9-133,14-3-168,13-4-113,8-1 102,8-1 44,15 0-90,14-1-67,25 0-11,-19-1 0,2 0-410,7 0 0,2 1 331,7-1 1,2 0-371,4 1 1,1-1-140,1 1 0,-2 0-1138,-4 2 1,-2 0-2432,-12-2 0,-3 1 4157,8 2 0,-26-2 0,-18-1 0</inkml:trace>
  <inkml:trace contextRef="#ctx0" brushRef="#br0" timeOffset="56103">17023 8145 26351,'44'-2'-258,"-8"-13"0,-2-5 146,5-13-194,-8 3 0,-2-2 306,1-16 134,-6-1 1,-1-2-68,-9 21 1,-1 1 21,6-17 1,-3 3 78,-9 17 159,-4 9-248,-2 8 13,-1 6-92,0 21 22,0 24-28,1-8 1,1 2 5,2-1 0,1-2-17,3 2 0,1-4-72,15 10-135,3-2-67,2-6 203,0-3-406,1-6-99,-1-3 156,1-6 347,-4-4 56,-3-7-44,-4-1 78,-5-7 0,-2-5 45,-4-7 22,-2-4-45,-3-4 1,0 0 44,-1 1 1,2 1 10,1 3-11,2 3-11,2 4 56,1 2-45,2 3 1,2 2-46,1 3 12,1 1-57,9 5 23,-5 5-11,8 6 33,-6 8-22,2 0 0,2 3-22,-2 1-112,0-2-90,-5 0-23,-3-4-134,-5-3-482,-3-3 280,-5-5 527,-1-3 56,-2-3 135,0-3-12,0-8-78,0-6 67,-1-10-67,1-3-45,-1-2 0,5 2-11,6 4 11,7 7 526,21 7-190,-9 11 12,12 12-23,-16 10-45,-1 11-45,-3 4 34,1 5-135,-3 0-134,-1-1 0,-3-4-179,-2-7-526,-3-7-1985,-5-10-7141,-3-8 8779,-3-11 0,-1-2 0</inkml:trace>
  <inkml:trace contextRef="#ctx0" brushRef="#br0" timeOffset="56274">17565 7260 25342,'0'0'0</inkml:trace>
  <inkml:trace contextRef="#ctx0" brushRef="#br0" timeOffset="56810">19142 7940 25970,'-7'-27'-146,"-7"10"146,-17 29 0,-8 8-11,-2 7-146,3 5 89,7 1-100,10 0-190,8 0-169,7-2 23,4-1-11,3-1-437,20 3 660,0-11 224,18-2 68,-4-14 135,12-8 10,-17-9 237,4-9-80,-22-8-145,-5-4-146,-4-1 225,-2 0-169,-1 4 168,0 7-123,-1 8-56,1 8-56,-1 4-56,1 3 0,0 4 56,7 8 78,7 12-10,15 10-350,-7-13 0,3 0 282,6 1 0,2-1-247,7 2 0,2-1-481,4-1 0,2-1-1328,1-1 0,1-2 2056,0-3 0,-3-1 0,7 2 0,-14-8 0</inkml:trace>
  <inkml:trace contextRef="#ctx0" brushRef="#br0" timeOffset="57124">20799 7517 26586,'-12'58'119,"0"0"1,2-1-1,2-2-114,6-9 1,3-1-239,1 1 0,3 2 225,2-3 1,1 3-1,1-3-121,2 6 1,3 1-511,0 2 0,3 4 1,-3-5-1251,-2-7 1,0-3-3028,1 12 1,-3-2 3734,-6-19 1,-1-5-1,-2 5 1,-1-10-1</inkml:trace>
  <inkml:trace contextRef="#ctx0" brushRef="#br0" timeOffset="57503">20821 9179 26048,'-28'17'341,"-1"-1"1,-16 15-319,39-12-12,4 3-11,7 0-45,8 3-11,12-1-112,14-1-422,10-2 299,9-3 111,-28-11 1,1-1-169,32 2 219,-27-6 1,-1-3 117,9-9 11,-1-10 22,-33-11 105,-9-7-116,-16-3-11,-12-2-354,-18 3 348,19 22 1,-1 1-242,-29-10-515,4 7-1501,10 8-4157,11 5 6420,15 2 0,8 4 0,7-1 0</inkml:trace>
  <inkml:trace contextRef="#ctx0" brushRef="#br0" timeOffset="58226">21862 7971 24379,'-23'24'201,"0"1"1,-8 12-191,2 17 0,18-19-22,7-3-34,1-3-436,10 5 54,4-10-166,9 2-79,5-12 245,3-4 2,0-4 10,-1-4 326,-4-1 89,-4-8 67,-2-4 123,-3-8 1,-1-3 100,-4 1 101,-3 2 326,-3 4-562,-1 8-122,-2 2-34,0 5 56,-3 3-45,0 4-11,-1 5-33,1 3 10,2 2-10,2 0 10,9 0 12,5 2-123,12-1 134,7 2 0,5-1-213,7-3 201,-15-7 1,0-2 112,15 0 146,7-2 189,-25-11 159,-8-5-147,-6-10-157,-5-8-134,-3-5-90,-4-6 0,-1-3-67,-4 1-112,-4 3-325,-4 7-639,0 8-1579,1 9-6242,5 8 8897,2 4 0,3 3 0,0 0 0</inkml:trace>
  <inkml:trace contextRef="#ctx0" brushRef="#br0" timeOffset="59364">22970 8358 26171,'-38'-21'22,"0"-1"1,2 1 0,2 8-12,-7 20-11,-1 5-23,1 9 1,4 4-45,5 1-124,5 1-77,8-1-36,4-1-65,6-1-102,5-3 158,3-3 55,5-3 202,6-4 56,7-3 0,7-4 11,15-2-45,-9-9 34,7-3 23,-16-7 10,1-11 12,-8 7-23,0-7-10,-8 11-12,-2 4-12,-3 5 12,0 3 0,-1 3-56,0 1 45,0 8 11,0 3 0,0 8-67,0 11-269,2-6-347,5 6-1,5-10-425,7-1-628,3-2-358,4-2 470,3-2-1356,3-4 348,-3-3 2499,-1-2 134,-6-2 1210,-4-4 762,-4-5 751,-3-4-561,-1-6-458,-3 1 189,-2 1-963,-3 3-246,-1 3-236,-1 3-179,0 2-146,0 3-358,0 1 67,2 5-68,2 3-122,4 4-124,2 1 179,4 0 57,3-1 111,1-3 91,2-3 111,5-4-22,-6-3 11,6-6-56,-5-4 11,1-6 123,1-1 191,-5-3-134,-3 2-180,-6 0 1,-4 3 44,-2 6-56,-2 4-45,0 5-46,0 1 80,-4 9 0,-6 8 22,-6 17-11,-4 14 17,9-19 1,1 3 4,0 3 0,0 1 51,1 2 0,1 1-396,-1 2 1,1 0 322,0 1 0,1-1 0,0 0 0,-1 1 11,1-3 0,0 0 11,0-4 1,-1-1 55,-10 24-243,-1-12 569,-4-10-70,0-10-122,-3-10 46,1-8 168,-2-11-113,-2-10-122,0-10 622,2-9-678,6-2 460,6-1-595,9 2 32,9-1-257,18 0 1,17-4-191,-8 20 1,2 1 94,8-1 1,1 2-478,6 2 1,1 3-95,3 1 0,1 3-447,-1 2 0,0 1 66,-4 3 0,-2 0-1109,-6 2 0,-3 0 2343,15 2 0,-26-1 1,-15 1-1</inkml:trace>
  <inkml:trace contextRef="#ctx0" brushRef="#br0" timeOffset="60994">1146 10406 26295,'38'10'151,"-1"0"0,6-4 0,5 0 0,-2-2-140,8 0 1,5-1-818,-9-2 0,8 0 0,3 0 0,-1-1 0,-8 1 582,0-1 0,-6 0 0,5 0-597,-1 1 1,8 0 0,0 1 0,-3-1 0,-8 1-3236,7 2 0,-5 0 4056,16 2 0,-8 1 0,-18 0 0,-11-3 0</inkml:trace>
  <inkml:trace contextRef="#ctx0" brushRef="#br0" timeOffset="62078">3501 10125 24871,'-36'-4'620,"0"-1"0,3 2 0,2 2-407,-10 12-90,5 8-78,7 9-34,6 22-22,12 10-67,11 1-79,12-1-157,9-20 169,5-1-135,5-3-852,14 1 684,4-14 459,7-8 34,-16-20 67,-12-11 11,-17-7-22,-4-4-56,-5-6-23,-1-3-22,-1-5 0,0-3 0,1 0-11,3 0 11,6 3 0,8 3 11,8 1 34,9 5 27,-4 12 1,3 3 73,19-2-68,-7 8 1,0 5-57,6 15-11,-18-3 1,-1 4 10,13 19 12,0 6-17,-15-8 0,-1 2-17,-5-1 0,-3 2-34,0 7 0,-5 1 34,-11 15-45,-22-6 45,-14-19 0,-8-5 0,-4-8 11,-1-7-11,-1-4-11,5-4 11,6-8-33,10-3-180,11-12-258,9-5-33,22-3 78,17-2 94,-5 17 1,3 2 157,7 0 1,3 1-337,8 2 1,1 1 509,7 0 0,0 2-881,-17 3 0,1 0 0,0 1 907,0 0 0,0 0 1,0 1 62,18-1 1,-2 0-272,-6 2 0,-3 0 243,-11 0 1,-3 1 249,12 1 194,-25 0 755,-24 6-946,-20 4 2864,-17 9-2825,0-2 0,-3 1-258,9-3 1,1 0 190,-10 5 1,3 1-254,-4 8-33,14-1 0,11-1 0,9-2-44,5-1 10,12-3-100,7-5 272,15-5-384,11-6-68,7-4-67,5-9 78,0-4 169,-3-13 89,-6-4-420,-11-7 465,-7-6 11,-9-6 23,-7-7-34,-7-7 0,-4 27 0,0-1-1608,-1-3 0,0-1 1608,0-3 0,0 1 28,0 0 0,1 1 17,0 3 0,2 2 117,1 0 1,0 4-29,4-7 57,1 10-112,-4 24 265,0 6-19,2 16 3336,2 12-3515,0 23 5,-2-4 0,-1 3-118,-1-10 1,0 0-200,1 15 1,0-1 165,-2-16 0,0-2-387,0 0 0,1 0 314,0-2 0,0 0-123,1-2 0,1 0-879,12 25-1188,7-11-3015,10-13 5278,9-17 0,-18-8 0,-3-9 0</inkml:trace>
  <inkml:trace contextRef="#ctx0" brushRef="#br0" timeOffset="62364">6190 9743 24871,'-33'37'620,"-1"-1"0,2 2 0,4 1-491,9-2 0,4 2-903,0 3 1,0 2 812,1 1 1,1 2-18,0 2 1,0 1 16,0 0 0,1 1-34,0-1 1,1 2-51,2-6 0,1 2 1,0-1-69,0 8 1,0 0 89,3-9 1,-1 1 0,2-3-185,2 6 0,0-4-544,0-4 0,2-2-181,1-7 0,4-2-7785,23 19 8786,1-28 1,2-6 0,-15-16 0</inkml:trace>
  <inkml:trace contextRef="#ctx0" brushRef="#br0" timeOffset="63151">6247 10513 24916,'7'41'336,"1"1"0,-2 0 1,-2-1-309,-2-5 0,0 0-988,-1 2 1,-2 0 975,-2 1 1,-2 0-17,-1 0 0,-1 0-5,-3 1 1,-2-2 4,-1 0 0,0 0 0,1-3 0,0 0-17,1-5 0,0-1 364,-5 16-414,7-21 67,5-10-11,4-12 962,0-11-985,6-8 575,2-15-541,9-9 0,-2 3 0,-1-3 0,-2 7 0,0 0-309,5-16 1,-1-1 319,-5 9 0,-1 1-570,1-4 0,-1 0 564,-1-3 1,-1 1 5,1-2 0,-1 1 0,-2 1 1,-1 0 21,-1 2 1,-2 1-18,0 3 1,-1 2-67,0 3 1,-2 2 61,-1-23-12,1 10-56,-1 12-34,10 9 523,8 6-511,14 7 1181,10 6-1138,8 4 2,5 3-23,2 0 45,-1 2-12,-8 3-10,-9 3 175,-14 4-221,-12 3 79,-8 2 12,-15 5-12,-6 3 0,-13 2-68,5-7 1,-2 1-123,-15 10 61,15-11 0,1 0-39,-5 3 79,9-4-1,8-5-112,9-4 11,3-2 169,29 4 56,27 5-6,-10-4 0,3 1-17,-3-1 1,-2-1-1,-1 2 0,-3 1 56,4 4 34,-12 1 78,-14-2 45,-8 0 23,-13-1 21,-33 8-167,-5-6-73,8-7 0,-2-1-23,5-4 1,0 0-6,-2-1 0,1 0-151,0-1 0,0 0 56,2-1 0,1 1-420,-23 1-583,12-3-1984,14-1 3082,17-13 0,6 8 0,7-7 0</inkml:trace>
  <inkml:trace contextRef="#ctx0" brushRef="#br0" timeOffset="63446">7385 10021 23527,'12'50'601,"0"0"0,-1-2 1,-2-1-356,-4-11 1,0-1-1977,-2 3 1,0 0 1740,-1 1 0,-1 0 0,1 0 0,-2-1 369,0-1 1,-2-2-404,-1-3 1,-2-2-235,-10 22 422,-11-11-804,-1-11-336,-1-10-8856,2-11 9661,12-4 0,3-5 0,11 0 1</inkml:trace>
  <inkml:trace contextRef="#ctx0" brushRef="#br0" timeOffset="63732">8205 10564 25499,'47'-4'33,"-1"-1"1,2 0-1,0 1-55,-5 4 0,0 0-819,5-1 0,0 1 617,2-1 0,-1 1-558,-1-1 1,-1 1 355,-3-1 0,-2 1-202,-5 0 1,-2 0-395,20 0-1465,-17 1-4931,-19 4 7418,-12 1 0,-7 0 0,-2-2 0</inkml:trace>
  <inkml:trace contextRef="#ctx0" brushRef="#br0" timeOffset="63906">8439 10745 24748,'38'3'33,"0"1"1,1-1 0,0-1-314,-1-2 0,0 0-337,1 0 1,4-1 616,-1-2 0,3-2 0,-5 2 0,19-1 0,-18-2 0,-1 1 0</inkml:trace>
  <inkml:trace contextRef="#ctx0" brushRef="#br0" timeOffset="65378">10203 10466 24838,'-51'0'493,"0"-1"0,1 3 0,4 5-404,11 8 1,4 4-351,0 0 0,2 1 328,-16 22-56,15 0-11,17-1-22,7-1 225,13-3-248,9-4-134,14-3-45,13-6-179,8-5-427,6-6 449,0-6 191,-3-3 111,-8-4 57,-8-3 22,-11-5 317,-9-7-317,-9-7 45,-5-7-45,-4-4 517,-6-5-505,-3-1-12,-3-3 11,3 3 34,4 1 22,4 3-67,12 5 0,9 4 0,17 6 89,0 10 1,2 3-40,-8 2 1,1 1-227,12 0 0,0 2 232,18 8 0,-4 7-44,-5 8-12,-8 8 22,-9 2-22,-11 0 0,-10 0 22,-8-3-10,-7-2 32,-9-1-32,-6-3-12,-13-1 407,-4-5-407,-3-3-56,0-7 11,3-3-33,6-3 44,7-3-67,9-5-179,5-7-145,11-6-13,12-7-267,14-3 10,16-3 482,-19 16 0,2 2-243,3-1 0,1 1 411,2 1 1,2 2 44,0 0 0,0 2 33,-1 1 1,0 1 61,-3 1 0,-1 0 219,28-2 112,-11 1 22,-10 4-123,-10 2-123,-11 2-79,-9 1 247,-7 2 67,-11 7 486,-9 5-699,-12 7-56,-7 3-67,-4 2-12,3 0-89,5 1 0,9 0-11,11-2 0,5 0-12,11-2-77,9-5-57,11-3-11,11-7-67,6-3 50,-11-5 0,2-3 140,13-6 45,9-9-67,-30-8 78,-9-31 0,-9 6-477,-5 13 1,0-1 482,-2 5 0,0 2-1,-1-3 1,1 0-91,-1 0 0,-1 0 102,-1 2 0,-1 2 297,-4-24-45,-3 14-22,3 14-214,2 15 24,-1 9 864,1 19-764,-1 12-67,0 19 78,3 10-84,2-25 1,1 1-99,2 1 1,1 0 41,2 1 0,1 0-34,0-1 1,2-1-6,2 0 0,0-1-11,9 27-213,3-4 11,2-7-526,5-4-415,8-8-606,7-9-3909,9-11 5669,6-8 0,-24-7 0,-7-1 0</inkml:trace>
  <inkml:trace contextRef="#ctx0" brushRef="#br0" timeOffset="65662">12416 10031 24849,'-39'25'549,"0"-1"0,0 3 0,4 3-420,10 2 0,3 2-733,-2 4 0,1 2 660,1 2 0,1 2-550,0 2 1,2 1 527,0 1 0,1 0-23,2 0 0,2 1-23,5-8 1,2 2 0,1-2-51,-1 5 0,3-2-134,5 10 0,5-4-263,17 5-572,18-13-419,11-14-2269,7-14-6112,3-7 9333,1-13 0,-29 5 1,-8-5-1</inkml:trace>
  <inkml:trace contextRef="#ctx0" brushRef="#br0" timeOffset="66108">13144 10210 25420,'-29'53'164,"0"1"1,1-4 0,3-1-154,10-15 0,1 0-319,0-2 0,1 0 319,1-1 1,0 0-12,-9 28 0,-1-5 0,2-3-258,-9 3-23,7-19 281,-3-3-67,11-23 169,1-6-203,1-5 56,-5-7 34,-3-7 324,-2-10-313,-1-5 0,4 1 56,5 1 11,7 4 56,3 1-33,11 11-12,7 2 23,12 10-45,8 8-11,7 5-11,2 11-255,2 4 210,-1 1-662,-9-8 1,0-1-1256,20 8 6,-17-10 1,-1-3 1921,15-2 0,-23-6 0,-7-5 0</inkml:trace>
  <inkml:trace contextRef="#ctx0" brushRef="#br0" timeOffset="66540">13330 10439 25140,'22'-37'-481,"3"5"245,4 21-10,0-1 77,-2-2 13,-5-1 111,-4-3-45,-6-3 1,-4-2-1,-3-2 90,-3-1 22,-1 4 102,-1 4 156,-9 5-180,2 7 147,-8 7 11,1 12 22,2 10 101,0 12-101,5 7-33,4 2-113,3 0-33,6-1-78,4-4-23,7-6-191,17 4-370,-7-16-346,12 1-1043,-12-17-3126,-1-2 5076,-4-14 0,-9 8 0,-5-7 0</inkml:trace>
  <inkml:trace contextRef="#ctx0" brushRef="#br0" timeOffset="66724">13631 9637 24636,'-9'-32'812,"1"0"1,-7-22-600,14 34-213,0 6-56,1 6-381,0 5-426,0 5-224,7 10-1860,4 9-5490,10 11 8437,4 4 0,-10-16 0,-3-4 0</inkml:trace>
  <inkml:trace contextRef="#ctx0" brushRef="#br0" timeOffset="67000">13979 9998 24064,'29'44'773,"1"0"1,-1 0-1,-5 8-622,-11-2 0,-3 8 1,-2 2-1,-3-5-1658,-2-4 1,-3-4 0,-1 4 1506,-1 8 0,0 6 0,-3-1 0,-4-9 0,-7-11 0,-3-5 0,-2-2 46,0 0 1,-1-2 0,-2 0-81,-12 12 1,-2-2-57,1-6 1,0-2-7,3-7 1,0-2 282,3-5 1,1-4-1544,-23 9-1893,9-13-6582,7-8 8554,6-5 1,14-2-1,6 0 1</inkml:trace>
  <inkml:trace contextRef="#ctx0" brushRef="#br0" timeOffset="68683">15140 10786 22564,'49'-17'440,"-1"0"1,-2 0-1,-2 4-159,13 4-672,-24 5 1,0-1 479,2-1 1,2 1 5,19-3 0,2 0-95,-15 2 0,2-1-64,3 1 1,4-1 0,-5 0-111,-6 2 1,-1-1-1053,3 1 1,4 1 0,-7-1-1498,11 1 2789,-16 2 1,-7 1 0,-18 1 0,-5 1 0</inkml:trace>
  <inkml:trace contextRef="#ctx0" brushRef="#br0" timeOffset="68933">15557 10895 23493,'33'2'202,"-1"1"0,3-1 0,1-1-197,3 0 1,0-2-12,4 1 1,4 0-564,-3 0 0,6 0 0,1 0 1,-5 0-1640,13 0 1,-1 0 2207,-9 0 0,7 0 0,-4 0 0,-10 0 0,8 0 0,-1 0 0</inkml:trace>
  <inkml:trace contextRef="#ctx0" brushRef="#br0" timeOffset="69834">18006 9847 21476,'-3'-60'2454,"0"10"-2005,-1 39-225,2 4-168,1 5-56,-1 1 44,0 12 147,-2 13-57,-2 22-17,4-14 1,0 1-495,0 6 1,0 2 421,1 3 0,1 1 22,-1 2 1,2 0-68,-1 2 0,0 1-11,0-2 0,0 3-20,2-5 1,0 1 0,1-2-26,-1 7 0,2-2 0,2 14 0,1-4-34,-2-22 1,1-4-90,7 26-30,0-13 86,-2-13 101,-3-13 11,-2-8 11,-4-8 224,-1-3 686,-2-13-910,-4-4 130,-2-13-130,-4-3 11,-1-5 11,1-5-22,3-5-22,4-4 11,3-2-1,6 14 1,4 0-56,7-17-60,-2 20 1,3 2 81,15-4 12,3 10-36,5 6 24,4 8 23,3 7 22,3 3 0,0 5 0,-6 7-23,-6 5-22,-11 7 253,-8 0-231,-9-1 59,-6 0-36,-13 5 0,-6-6 0,-13 4-78,-7-8-191,-7-1-202,-4 0-526,-5 0-616,0 1-2108,2 2-5948,4-1 9669,9 0 0,17-7 0,7-3 0</inkml:trace>
  <inkml:trace contextRef="#ctx0" brushRef="#br0" timeOffset="70021">18388 10798 22048,'35'-12'224,"0"0"0,14-1 0,-1 2-891,-16 7 1,0 0 666,26-3 0,-2 1 0,-13 2 0,11-2 0</inkml:trace>
  <inkml:trace contextRef="#ctx0" brushRef="#br0" timeOffset="70258">19267 10265 23740,'1'52'298,"0"0"1,0-1 0,0-3-299,-1-12 0,2-1-378,1 0 1,1 0 181,0-1 0,2 2-510,4 11 0,1 1-292,-3-13 1,0 1-1272,1 9 0,-2-1 2327,-1 11 1,-4-24 0,-2-10 0</inkml:trace>
  <inkml:trace contextRef="#ctx0" brushRef="#br0" timeOffset="70915">17009 11568 24244,'33'-1'325,"-1"1"0,6 0 0,3 1-213,9 1 0,4 1-1969,-8 1 0,3-1 0,2 1 1862,-6 0 1,2 0 0,2 0-1,1 0 40,7 1 0,2 1 0,1-1 0,1 1-252,-8 0 1,1-1-1,1 0 1,0 1 0,1 0 206,4 0 0,0 1 0,1-1 0,0 1 0,0 0-44,-8-1 1,-1 0-1,1 0 1,0 0 0,1 1-1,-1-1 60,1 0 1,1 1 0,0-1 0,0 0 0,0 1 0,0-1-185,0 0 1,0 0 0,-1 1 0,1-1 0,-1 0 0,0 0 167,0 0 0,-1 0 0,0-1 0,0 1 0,0-1 0,-1 1 2,8 0 0,-1 0 0,0-1 1,0 1-1,-1-1-2,-5 0 0,0 0 0,-1-1 0,0 1 0,-2-2 110,7 2 1,-2-1 0,-1-1-1,-1 0-103,7 1 1,-2-2 0,-3 1 229,-11-2 0,-2 0 0,-3 0-125,6-1 0,-5 1 2080,11-2-2012,-29 0 2186,-11 0-2366,-11 0 1147,0 1-1382,-3 0 1119,0 4-1523,-3 0-111,0 4-2242,-3 3 0,3-4-5412,-2 1 8404,2-5 0,4-1 0,-1-2 0</inkml:trace>
  <inkml:trace contextRef="#ctx0" brushRef="#br0" timeOffset="72938">16595 12540 22944,'-21'-31'672,"0"1"1,1 1-1,1 4-414,-6 5-46,-3 6-100,-1 6-21,-1 6 54,-1 14 35,2 8-80,3 15-55,6 8 0,6 2-34,5 4-11,6-1 0,2-1 0,7-4-22,4-4-101,8-7-45,6-8-80,6-9 36,4-8 88,1-4 102,0-5-12,-6-8 1,-4-6-46,-2-29-111,-9-11 134,-4-1 45,-7 6 11,-3 27-11,0 9 11,0 7-56,0 6 112,0 21 22,-1 4-11,1 22 68,7 0-68,4 3 0,11 2-56,2-1 0,4-2-11,-4-3-11,-2-6 0,-9-7 0,-7-5 11,-3-5 22,-12-4 12,-5-2-12,-11-3-22,-6-2 11,-1-5-11,-1-2 0,3-2 23,-3-2-46,13-4-66,4-6-415,14-7 0,17-8-191,12-5-471,23-7-170,-18 17 0,3-1 490,5-1 0,1-1 235,6-2 1,0 1 520,2 0 1,0 1 89,0 1 0,-2 1 162,-4 2 1,-3 2 61,-6 4 0,-3 0 538,15-7 661,-20 7 34,-13 3-538,-10 4-572,-9 1 11,-7 4 1048,-10 0-1058,-6 2-12,-3 0-146,4 2-89,3 4-79,1 14-22,11 0-44,2 10-57,12-5-112,10-1-112,7-3-67,15-4-258,6-3-258,10-6 303,8-1 252,-25-5 1,3-1-226,16 0 1,1 0 448,-12-1 1,-1 0-1136,13-2 0,-3-1 1264,-16 0 0,-3-1-2524,26-8 2614,-10 3 392,-11 1 313,-13 2 135,-12 3-236,-5 1 1056,-14 1-1212,-7 1-45,-12 5-22,-9 5-147,-2 5-133,1 7 3358,5 0-3471,3 12-78,15-9-22,2 5-1,13-11-111,3-5 78,6-4-45,7-4-67,7-3-34,7-2 12,2-1 10,7-7 169,-1-4-157,1-10 168,-2-6-45,-4-8-295,-5-8 329,-6-10-23,-5-7 34,-10 27 0,-1-1 17,0-2 0,-2 1 11,0 0 0,-1 0 73,1 2 0,-1 1 213,3-22-90,0 13 67,-1 13-78,-1 13 112,-2 32-45,-2 11-168,0 30 34,0 4-287,0-28 0,0 0 146,0 1 1,0 0-6,2-1 0,1 1-39,-1-3 0,2 1-572,7 7 1,3 0-836,8 13 168,-5-21 1,3-3-7485,15 0 8762,5-8 0,-17-11 0,-4-4 0</inkml:trace>
  <inkml:trace contextRef="#ctx0" brushRef="#br0" timeOffset="73236">18894 12647 23236,'-36'38'761,"0"1"1,3-1 0,4-1-560,2 15-732,4 3 575,7-1-45,5-2 0,6-6-45,4-2 117,5-6-644,19 10-256,2-15-797,16 3-1089,-7-19-2967,1-7 5681,-2-4 0,-16-3 0,-4-2 0</inkml:trace>
  <inkml:trace contextRef="#ctx0" brushRef="#br0" timeOffset="73969">19183 12643 24311,'-5'36'328,"1"-1"1,0-1 0,-1 0-184,0 5 1,0 0-100,0 22-341,2-22 1,1 0 282,2 16 1,0 1-46,2-4-223,3-1-33,5-5 167,3-5-67,2-7-38,5-4 71,-7-14 279,-1-4-76,-7-11 33,-1-3 0,-1-7 305,0-5-350,-1-10 12,-1-5-23,-1-7 0,0-7 11,0-4-11,0-4 0,0-1-34,4 3 34,3 3-11,4 6-45,14-5 22,-2 17 0,11-1 34,-5 18 0,1 6 23,2 3-23,1 2 0,-1 7 0,-3 5 0,-2 7 0,-9 2 0,-6 0 11,-6 0 12,-5-3-23,-10 0 11,-6-3-11,-11-1 0,-6-1-79,-4-1-571,-5 0-795,-2 0-1379,1 0-7007,4-1 9529,6-1 1,14-5 0,8-2-1</inkml:trace>
  <inkml:trace contextRef="#ctx0" brushRef="#br0" timeOffset="74153">19618 13171 22070,'36'-7'112,"1"0"0,-3-1 0,-2 3-1916,4 3-4717,1 1 6521,-3 1 0,-15 0 0,-5 0 0</inkml:trace>
  <inkml:trace contextRef="#ctx0" brushRef="#br0" timeOffset="74386">20148 12912 25051,'6'53'-23,"-1"-4"-246,-3-16-2655,2 14 2924,1 1 0,-2-12 0,0-10 0</inkml:trace>
  <inkml:trace contextRef="#ctx0" brushRef="#br0" timeOffset="74620">20460 13393 23784,'-31'42'403,"0"0"1,6-7 0,0-4-404,-15 7-168,8-14-448,-2-2-1088,0-4-1848,2-3 3552,2-3 0,14-6 0,5-3 0</inkml:trace>
  <inkml:trace contextRef="#ctx0" brushRef="#br0" timeOffset="75153">20652 13624 21768,'6'0'2072,"-1"0"-1063,-5 0-908,1 0-23,4-1-44,3 1-1,7-2-33,1-1-44,5-3-147,2-2-55,1-3 11,4-2-113,11-18 112,-16 9 1,-1-2 235,0 0 0,-1-2 50,-1-2 1,-2 0 5,5-14 11,-6 1 135,-2 6-135,-4 2 91,-3 8 66,-3 6 33,-3 6-10,0 6-23,-2 4-202,0 2 45,0 6 292,-4 8-123,-3 9-35,-3 10 1,0 3-90,4 1-45,3-1-56,1-2-11,2-3-45,5-3-55,4-4-348,6-4-460,6-3-605,5-5-2622,1-3 4135,1-5 0,-12-1 0,-4-2 0</inkml:trace>
  <inkml:trace contextRef="#ctx0" brushRef="#br0" timeOffset="75324">21238 12948 22810,'-20'-18'-1009,"5"1"1,15 22 0</inkml:trace>
  <inkml:trace contextRef="#ctx0" brushRef="#br0" timeOffset="75584">21408 12758 21622,'2'-3'1423,"19"21"0,6 13-728,6 14-1125,2 1 1,1 4 630,-13-10 1,-3 1-124,-2 3 1,-2 1-62,-3 3 0,-4 1-376,-1 0 0,-4 0 376,-4 0 0,-3-1-17,-5-4 0,-3-1-90,-3-5 1,-3-3 15,-3-4 0,-3-3-599,-22 13-503,0-14-1289,6-12-2959,4-9 5578,7-4 1,13-2 0,5 0 0</inkml:trace>
  <inkml:trace contextRef="#ctx0" brushRef="#br0" timeOffset="76220">20986 12012 22305,'48'-11'586,"-1"1"1,3 3-1,0 6-463,-5 7 1,0 3-579,10 4 0,2 1 492,-15-3 1,1-1-1,1 1-550,3 0 0,0 0 0,0-1 517,1 1 0,-1-1 0,1 0-1,0-1 1,-1-1 0,0 0-4,-1 0 0,-1-1 0,-1 0-45,17 1 0,0-2-22,-7 0 0,-1-1 93,-9-2 0,-3 0-178,-8-1 1,-3-1-297,8 1-986,-19-2-330,-12 0-5295,-13 0 7434,-9 0 0,5 0 0,-3 0 0</inkml:trace>
  <inkml:trace contextRef="#ctx0" brushRef="#br0" timeOffset="79311">467 13519 25499,'42'18'215,"1"0"0,-1 0 0,-1-1 0,0-1 1,8-1-151,0-4 0,9-3 1,4 0-1,2-1 0,-4 0 1,-5 0-1415,-1 0 1,-5-1 0,0 0-1,4 1 1119,1-1 0,7 1 1,1 0-1,0-1 1,-6 0-1,-10-1-1400,14 0 0,-13-1-8087,0-1 9717,-15-1 0,-16-2 0,-7 0 0</inkml:trace>
  <inkml:trace contextRef="#ctx0" brushRef="#br0" timeOffset="79675">1945 13046 24289,'48'-8'380,"1"0"1,3 0 0,1 3-297,1 4 0,2 2-1278,-15 0 0,2 0 0,0 0 1201,3 0 1,0 0 0,1 0-8,1 0 0,-1 1 0,1-1-137,-1 0 1,0 0 0,-1 0 20,-2 1 0,-1 0 1,-1-1-132,15 2 1,-2 0-91,-7 1 1,-4 0-583,-9 0 0,-2 2-3328,11 6 4247,-22-1 0,-13-4 0,-9-2 0</inkml:trace>
  <inkml:trace contextRef="#ctx0" brushRef="#br0" timeOffset="79931">2561 13089 25588,'-10'50'295,"-1"0"0,2 0 1,1-2-179,6-8 1,1 0-1400,0 1 0,0 0 1282,1-2 0,0 1-6,0-1 1,0-1 291,0-4 1,0 1-1329,3 6 0,1-2-2196,4 10-4329,11-1 7567,1-36 0,-7-8 0,-3-4 0</inkml:trace>
  <inkml:trace contextRef="#ctx0" brushRef="#br0" timeOffset="81076">2816 13096 26194,'12'55'127,"0"1"0,0-3 0,-1-4-127,-4-14 0,0-2 5,0-2 1,0 0-6,7 26 0,-2-6-23,0-6-77,-3-10-35,-1-7 12,-3-8-101,-1-7-134,-1-4 122,-1-4 112,-1-3-66,2-1-280,0-5 100,4-7 190,1-8 12,4-10-302,2-6-169,4-4 381,3-3 135,3 2 33,1 2 90,-1 9 90,-2 8 247,-3 8-169,-4 8 224,-3 3 100,-1 8-54,-2 6-80,0 9-89,-3 7-157,0 1 56,1 0-78,-1-2-68,2-2-11,1-4-11,1-4-11,3-4-23,2-3-78,5-5-179,5-3-67,5-1-662,25-9 112,-9-1 340,-15 1 1,0-2-151,11-9 214,-3-2 504,-6 0 157,1-5 482,-15 10 212,-3-1-313,-13 12 34,-3 2 115,-2 3-193,-3 0-35,-4 2-45,-4 5-123,-1 7-78,0 4-10,3 3-35,1 1-135,6 0-33,2-3 0,8 6-22,4-8-12,10 2-123,6-10 33,5-3-312,22-3 279,-10-3 67,15-1 1,-19-6 55,-2-2-112,-2-4 135,7 0 56,-16 6 56,1 1 22,-18 6-33,-6 0 66,-2 0 236,-8 10-156,0 1-202,-1 4-12,2-2-22,6-8 12,7-2-12,6-1-157,10-1-113,6-1 1,1-4 79,-1-2 112,-4-4 33,-4-3-11,-5-1-23,-4-4-10,-7-3 55,-3-5-78,-2-1 11,-3-13 90,1 15 0,-2-3 11,3 20-168,1 4-124,0 3 292,4 1 179,8 7 1,8 1-34,8 9-34,4 4 89,1 4 1,-3 4-180,-3 3-22,-11 0 0,-7-1-123,-10-3-157,-13-4-247,-10-3-772,-14-3-1379,-7-3-6107,-1-4 8785,0-5 0,21-3 0,6-2 0</inkml:trace>
  <inkml:trace contextRef="#ctx0" brushRef="#br0" timeOffset="81922">5987 13288 26295,'-23'54'108,"-1"-1"0,2-1 0,4 0-97,10-11 1,3-1-809,0 2 0,0 0 797,0-2 0,1 1-6,0-3 0,1 0 6,1-2 0,1 0-6,0-2 1,0-1-152,1 27 562,4-9-540,2-14 320,4-11-218,5-13 33,-2-7 78,2-5 770,-1-10-803,-1-6-34,-2-15 23,-4-8-12,-1-11-384,-4-7 367,-1 24 1,-1-1-1,1-2 1,-2-2 5,1-22 0,-1-1-5,-1 12 0,0 1-375,0 5 1,0-2-1,0 3 369,0-4 0,0 3 0,0 1 0,1 1-11,1 4 0,3 1-55,10-26 10,7 16-22,11 10-12,8 11 1,4 8-12,5 5-45,-1 4 1,-4 2 394,-8 2-316,-9 1 1210,-9 1-1165,-9 1 39,-5 0-96,-3 2 79,-13 17 23,0-1-23,-14 16 0,2-9 0,-1 0 11,0-1-11,4 0-11,4-1-12,7 1-33,6-1-56,6 0-11,12-2 89,11-2 23,18 0-34,11 0-203,-23-9 1,0 0 207,1 0 1,0 1 39,27 10-11,-29-7 0,-2 0 11,4 6 213,-14 12-23,-35-15-78,-18 5 0,-19-9-275,22-8 0,0-1 191,-4-1 0,0-1-28,-2 0 0,0-1 0,1-1 0,0 0 182,3 0 1,0 0-940,-2-3 1,4-1-5676,-5-4 6432,6-9 0,29 9 0,3 0 0</inkml:trace>
  <inkml:trace contextRef="#ctx0" brushRef="#br0" timeOffset="83119">7684 13806 24703,'41'3'41,"0"-1"0,-4 0 1,-4-1-42,-5-6-146,-1-3-33,0-5 0,1-2 100,-2-4-10,-2-2 77,-4-5 12,-3-4 0,-4-4 0,-2-3 79,-3-2 55,-2 4 68,-2 4 291,-3 9-471,-1 11 157,0 5 214,0 28-3348,1 20 3089,14 5 1,3 3-135,-8-17 0,1-2 0,11 12 0,3-8-12,1-16-32,2-4-46,1-6-22,4-4 0,1-3 3392,1-3-3325,-1-7 34,-3-4-11,-4-12 22,-6-8-56,-4-9 11,-3-12-176,-8 21 1,1-1 164,1-5 0,0-1-361,1-3 0,1-2 411,1-3 0,0 0 0,0-3 1,0 0 5,0 0 0,-1 1 0,-1 1 0,0 1 0,-2 5 0,1 1 0,-2 7 0,0 2 34,2-16 123,-4 18-90,-2 16-11,-5 23 599,-8 20-397,-6 28-395,5-20 0,1 3 249,0 5 0,1 2-17,3 3 0,2 1-73,0-1 1,3 1-7,4-2 1,3-1-458,2-3 1,3-2 434,3-2 1,4-2-57,1-4 1,2-1-51,1-3 0,2-2-95,-1-3 0,1-2-712,21 16-482,-5-9-2196,-5-9-3395,-10-11 6992,-10-6 0,-8-5 0,-5 0 0</inkml:trace>
  <inkml:trace contextRef="#ctx0" brushRef="#br0" timeOffset="83282">8582 13436 23908,'48'6'-751,"0"-1"0,-1 1 1,-3 2-1407,-11 1 0,-2 0 2157,28 7 0,-26-7 0,-11-4 0</inkml:trace>
  <inkml:trace contextRef="#ctx0" brushRef="#br0" timeOffset="83462">8102 13242 23796,'-27'-22'100,"0"0"1,-13-13-616,40 29-1031,20 4-1838,16 13 3384,20 4 0,-24-2 0,-1-1 0</inkml:trace>
  <inkml:trace contextRef="#ctx0" brushRef="#br0" timeOffset="84752">9224 13469 25364,'-47'-12'0,"10"9"0,35 30 0,8 3 0,8 5 23,9 0-12,7 2-11,0-2 11,-3 1-11,-5-4 0,-7-2 0,-6-2 0,-5-4 11,-6-1-11,-9-2 0,-6-3 0,-10-2 0,-3-7 0,1-3 0,2-4-11,5-2 11,4-3-56,8-3-963,8-10 481,16 0 34,13-8-634,20 1 1,5 0 1047,-17 7 0,1 0-959,9-5 1,7-3 0,-7 3 1250,-11 5 0,-3 0 117,8-5 0,-4 2-1200,-3-3 1687,-14 4-290,-9 5-168,-6 2-91,-3 3-44,-2 2 2461,-6 3-2551,-7 2 11,-11 7 102,-7 7-773,-6 12 727,0 8-78,3 5-84,7 1 5,8 0-10,10-2-23,5-1 0,10-4 0,13-2-12,12-2-88,17-5-369,7-5 178,5-8 56,-1-5 21,0-6 46,-4-9 123,-3-7 12,-3-14-45,-4-8-23,-8-11 101,-18 22 0,-2-3-6,-2-4 1,-1-1 5,1-3 0,-1-3 1297,-1 0 0,0-2-1292,-1-1 1,0 0 27,-3 4 1,0 1 50,-2 5 0,-2 2 185,0-14-44,-3 19-22,-3 15 189,-20 26-135,-2 11-44,-17 21-584,7 6 438,19-23 0,2 1 0,-6 30 302,9-1-369,6-3-11,12-3-12,8-7-44,10-6-112,10-9-101,3-8 602,3-6-658,0-7 112,2-4 44,1-3 56,0-8 80,-2-8 21,-3-12 88,-2-13-177,-4-11 67,-9 5 0,-3-2 45,-5 9 0,-2-1 11,4-14 0,-3 2 6,-9 16 0,-1 3 106,0-24-27,-4 16 39,-19 18 21,-5 21 181,-24 22-197,22-2 0,1 5-164,-3 5 0,2 3 85,0 3 1,3 2-18,1 3 1,4 2-17,3 19 0,4 0-28,3-14 0,2 0-406,2 14 1,4-2 405,4-17 0,1-3-6,2 1 0,1 1-441,3-2 1,2 1 412,0-3 1,0 0-185,0-3 0,0-1 94,11 24 12,-7-10 34,-9-9 246,-5-6-168,-10-6 22,-24 2-22,-1-12 1175,-21-1-1163,14-11 1017,3-4-917,9-6 441,8-4-519,7-9-23,6-7-11,8-8-40,12 5 1,6-1-62,-3 3 1,3 1-832,14-9 1,3 0 354,-3 8 0,0 1-550,2 0 1,2 0-3249,1 0 0,0 0 4375,-1 0 0,-2 2 0,7-4 0,-14 6 0</inkml:trace>
  <inkml:trace contextRef="#ctx0" brushRef="#br0" timeOffset="85866">11377 14142 23751,'27'18'291,"-1"0"1,22 11-270,-14-30-44,-5-7-68,10-5-55,-10-10 32,1-4 46,-1-8 33,0-6 51,-8 6 0,-1-1 28,9-18-34,-11 18 0,-1 2 67,1-5 80,-5 9 178,-4 9-67,-6 10-225,-1 6-44,-2 5 303,-2 13-46,-5 9-111,-2 15 23,0 7-57,5-10 0,3 0-101,4 17-136,0-19 0,3-1 125,13 5-67,3-7-56,6-7-45,3-5-57,6-5 57,1-3-11,2-5 112,-2-2 0,-3-3-12,3-15 46,-14-1 249,0-18-261,-16 1 0,-3-7 0,-4-4 0,-1-1 34,-5 2 11,-2 6 0,-4 9 0,2 9 0,4 8-45,2 7 45,2 7 168,2 12-44,8 12-1,5 15-45,11 9-255,-12-21 0,0 0 194,2 1 0,0 0-17,-2-1 0,1 0 45,10 25-23,-6-6 1,-7-7-12,-5-6-11,-5-8 33,-7-6-21,-8-4-12,-12-8-90,-13-3-436,-7-4-1682,-6-5-6336,-2-10 8544,2-13 0,23 8 0,8-2 0</inkml:trace>
  <inkml:trace contextRef="#ctx0" brushRef="#br0" timeOffset="86020">11874 13392 22361,'35'6'-978,"0"0"1,9-7-1,-22 19 1</inkml:trace>
  <inkml:trace contextRef="#ctx0" brushRef="#br0" timeOffset="86510">13366 14011 26115,'-33'1'140,"-1"0"0,-23 9-117,37 21-23,4 3 0,3 0-11,5 0-1,5-2-32,1-1-124,6-3-68,3-2-88,6-4-13,4-4 68,2-5 67,1-6 180,0-3-68,0-8-100,-4-8 44,-5-10 12,-5-13-57,-4-10 23,-2-5 34,-5-4 134,-2 5 33,-2 7 46,3 15-1,2 13 203,3 15 111,5 16-146,23 32-201,3-4-287,-5-12 1,3-2 241,-2-8 0,2-2-107,3 1 1,2-1-281,3 1 0,4-1-2056,0-2 1,4 0 0,-2-2 2442,8 3 0,-2-3 0,0 2 0,-5-3 0,-4-6 0</inkml:trace>
  <inkml:trace contextRef="#ctx0" brushRef="#br0" timeOffset="87121">14366 13794 25073,'-5'38'171,"0"1"1,2-7 0,0 1-155,1 18 1,2 1-908,3-10 1,3-1 889,-1 2 0,2-1-12,4-1 1,1 0-23,0-2 1,0 0-68,1-2 1,-1 1-57,0-2 0,-1 1-22,-1-3 0,-1-1-23,-2-1 0,0-2 231,4 23-824,-3-10 267,-2-11 528,-3-9-156,-2-9 156,-1-8 168,0-3 942,-3-14-942,-3-3 79,-3-15-56,-2-4-34,3-6 111,3-6-66,2-5-169,6 13 1,2 0-45,8-17 11,-2 20 0,4 2-45,17-3 12,6 6 16,-7 15 0,2 2 28,2 4 0,1 2 0,8 1 1,-1 4-1,-10 3 0,-2 4 56,16 11 57,-27 5-12,-8 4 33,-6 0 102,-6 1 145,-11-1-67,-7-4-101,-13-4-56,-7-4-56,-4-5-90,-1-2-22,-2-2-44,5-2-2287,-2 4-2195,20-3 4526,2 4 0,19-5 0,1 0 0</inkml:trace>
  <inkml:trace contextRef="#ctx0" brushRef="#br0" timeOffset="87283">15054 14646 19045,'0'0'0</inkml:trace>
  <inkml:trace contextRef="#ctx0" brushRef="#br0" timeOffset="87698">15579 14574 23964,'40'1'-23,"-1"1"1,-2-2-1,-3 2-100,4 8-112,0-4 45,-3-1 44,-3-3-156,-7-1 190,-5-2 56,-6-5 44,-8-4 12,-2-5-22,-7-3 22,-7 1 45,-8 1 145,-10 5 113,-6 5 89,-3 3 426,-17 14-370,13 2-67,-9 13-33,21 2-46,8 2-145,8 4-56,6 0-79,6-2-22,10 1 0,6-4-134,15 0-303,10 0-818,8-2-1972,8-1-6604,2-4 9493,-4-6 0,-23-8 0,-11-5 0</inkml:trace>
  <inkml:trace contextRef="#ctx0" brushRef="#br0" timeOffset="87847">16109 14801 24871,'18'-31'-2458,"-2"5"0,-14 26 1,0 0-1</inkml:trace>
  <inkml:trace contextRef="#ctx0" brushRef="#br0" timeOffset="88761">17071 15302 23101,'34'-27'22,"-1"0"1,-1 1-1,-5 5-33,-4 9 11,-2-2-22,-2-2 22,-2-3-101,-1-6 101,0-5 67,-1-4-11,0-5 79,-1 2 133,-4 4 113,-2 8 370,-5 9-661,-1 8-23,-2 8 392,0 14-10,0 14-158,4 16-112,4 6-1813,6-11 0,3-1 1634,-2-10 0,1 0-362,7 7 0,1-1 127,16 5-340,0-7-567,-1-9-1066,-4-11-5098,-7-6 8065,-10-19 1,-9 10-1,-7-10 1</inkml:trace>
  <inkml:trace contextRef="#ctx0" brushRef="#br0" timeOffset="88919">17505 14648 23381,'-21'-32'254,"1"-1"0,2 4 0,3 5-254,6 6-471,4 9-941,18 8-1097,11 15-4002,23 8 6511,-17-5 0,0 0 0,7 3 0,-4-4 0</inkml:trace>
  <inkml:trace contextRef="#ctx0" brushRef="#br0" timeOffset="89644">18241 14555 22059,'-31'-28'922,"0"0"1,1 4 0,-1 5-509,-20 11-1094,1 5 848,3 14 10,8 6-133,9 19 33,12 11 46,9 15-63,8-25 1,3 1-51,3 4 0,2 1-183,1 2 0,2 3 179,2-3 1,3 2 0,-1-1-565,2 8 1,0-1 544,-2-7 1,1 1 0,-2-2-45,2 3 0,-2-2-11,-1-2 0,0-1 34,-1-3 0,-1-1-23,-2-6 0,-1-1-113,4 17 131,-5-14-40,-4-13 708,-1-12-630,-1-10 1199,0-14-1222,0-11-33,0-13-280,6-12-190,7-8-222,-2 24 0,2-1 468,4-2 0,1 0 44,2-2 1,3-1 45,0 2 0,3-2 182,0 3 1,2-3-1,-1 3 25,4-4 0,-1 0-85,-4 7 1,1-2-1,-3 4 303,-2 2 1,-3 3 111,9-20 1,-14 11 1376,-8 7-1388,-18 8-47,-7 7-154,-18 7-12,-9 4-33,-6 11-1,-5 7-1535,28-1 1,2 4 1467,2 3 1,2 3-12,4 4 0,5 6-526,8 24 0,9 5 515,6-9 0,5 1 7,0-5 1,3 3-1,2-3-7,1-9 0,2-3 0,0 1 0,0-1 0,0 0 0,0-1-399,11 15 0,0-1 399,-3-4 0,0-3 0,-5-5 0,0-1 0,-6-5 0,-2-2 0,7 22 0,-14-12 0,-8-9 2520,-13-10-2194,-25-7-12,-1-8-68,-17-14 1252,17-8-1431,8-14-45,9-5 1394,10-6-1461,13-5-1909,18 8 1,7 0 1622,-2 6 0,3 0-76,2 3 0,4-1 0,0 2-1493,10-5 1,4 0 1899,0-1 0,4-2 0,-6 4 0,-11 8 0,-2 1 0,14-9 0,-1 0 0</inkml:trace>
  <inkml:trace contextRef="#ctx0" brushRef="#br0" timeOffset="93232">19890 15309 20266,'10'-28'1154,"-1"4"-885,-7 18 291,-1-4 46,-1-3-472,0 2 236,0-8-303,0 11 11,-1-4 90,-6 3 12,1 1 21,-8-2-133,5 3 66,-10-3-55,6 5-57,-4 0 1,4 4-1,2 1 0,0 0 23,-1 0-22,-2 1 77,-1 5 35,-2 4 134,-10 15-157,7-3-23,-6 12 12,7 10-67,7 5-23,1 0-11,8-7-11,9-10 11,2-10-23,7 3-44,2-12-67,3-2 22,2-4-56,1-1 89,0-4 57,-1-1-34,-4-3 0,-4-6 11,-3-5 23,-4-10-46,0-5 1,-2-6 11,0-3 0,1-3 45,0 2 11,0 5 0,-2 9 0,0 7 0,-2 9-11,-1 4 0,0 3 55,-1 10-10,0 6 44,0 12 57,0 8-12,0 5-22,0 4-45,2 3 22,5 1-39,1-10 1,3 1-40,-2-9 0,0 1 0,3 9 0,1 2-12,-3 1 1,-1-2-22,0 19 33,-4-22 0,-1-3-23,-4 3 12,-4-8 22,-4-6 12,-8-6 10,-6-5-22,-3-5 1,-2-3 10,-2-3 0,2-3-22,2-6 12,3-3 10,6-9-22,6-2-235,6-22-68,14 6-870,11-15 400,18 11 263,-14 19 0,2 2-157,4-1 1,1 2-108,3-1 1,1 2-275,0 0 1,1 0-331,-1 2 0,0 0 289,-2 0 1,-1 1 1088,-2 0 0,-1 0 22,24-14 976,-7 1 996,-10 1 169,-11 1-942,-10 2 146,-9 1-325,-4 2 444,-3 4-881,-6 4 262,-3 5-565,-6 3 270,-18 6-314,7 8-23,-13 8 101,-1 22-280,12-4 0,-6 12-45,18-12-11,6-2 0,5-1-11,2-4-23,10-1-234,6-5-113,9-2-146,11-4-331,-3-6 1,5-1 101,11-3 0,2 0 425,1 0 1,0-1-157,4-2 0,-2-2 240,-15-4 1,-2 0 111,-1-3 1,-1-1 134,27-15 190,-22 3 1,0-3 711,-9 2 0,-1-1 62,20-19-303,-27 13-202,-20 15-100,-11 7 101,-6 2 592,-13 7-750,-4 6-56,-2 5-78,1 5-100,5 0-35,6 0-33,6 0-22,9-1 22,5-2-23,3-1-77,3-4-12,6-2 78,3-4-134,10-2-56,2-2 34,7-1 33,3-1 11,1-6 22,0-5 24,-4-10 44,0-6 33,-2-9-10,-1-8 33,-1-9 0,-12 23 0,-1-1-198,-1-1 0,1-1 203,0-2 1,0 1 44,-1 2 1,-1 0 151,8-25 100,-6 13 78,-7 11 1,-4 14-336,-6 11 269,-6 19-11,-6 14-68,-6 20-45,2 13-680,11-26 0,3 2 523,1 1 1,2 0-28,1 1 0,1-1 4,1-1 0,3-1-21,4 10 0,3-2-135,6 17-128,-1-23 0,1-1-209,10 7-435,1-1-1200,1-5-1210,0-4-6442,-2-9 10142,-2-10 0,-11-6 0,-4-6 1</inkml:trace>
  <inkml:trace contextRef="#ctx0" brushRef="#br0" timeOffset="93570">21947 15230 24008,'-23'38'295,"1"1"1,0 0 0,0-2 0,0 1 0,2-2-156,-2 7 1,1 2-1320,2-5 0,-1 4 1,3-2 1217,-3 6 0,3 0-9,3-8 0,0 1 0,3 1 2,3 16 1,4-2-39,2-14 0,2-1 361,3 11 1,5-2-636,10 7-258,10-9-414,2-8-908,2-10-1278,1-7-5545,0-9 8683,-1-6 0,-14-5 0,-4-3 0</inkml:trace>
  <inkml:trace contextRef="#ctx0" brushRef="#br0" timeOffset="94164">22292 15536 23930,'11'-52'1020,"-3"12"-998,-8 55 135,-6 12-45,-4 24-73,2-21 0,-1 2-239,0 4 1,0 0 204,1 2 1,-1 0-6,2-1 0,1 0 0,-1-1 0,1 0-6,1-3 1,0-1-96,-3 26-56,2-6-22,3-8 73,0-6-152,3-10 79,-1-6 179,0-12 67,1-4 1,-1-6 258,1-14-304,0-2 12,0-15-23,0-3-11,2-4-28,5 6 0,2-2 17,8-18-12,-1 16 1,2 1-537,13-13 491,7 4-32,3 5 20,1 8 2,0 7 67,-5 8 0,-5 7-12,-6 5 12,-4 2 11,-7 4 0,-5 8 34,-6 6 503,-2 11-503,-5 4-1,-8 4 13,-7-2-24,-11-2-22,-5-3 0,-4-5 0,-4-4-740,11-9 1,0 0-1043,-14 4-2397,-10 1-5652,29-7 9552,9-2 0,9-3 0,6 0 0</inkml:trace>
  <inkml:trace contextRef="#ctx0" brushRef="#br0" timeOffset="94333">22437 16052 21521,'35'0'295,"-1"0"0,-1 0 0,-2 0-385,7 0-1041,1 0-1491,-1 2-4930,0 0 7552,-3 0 0,-15-1 0,-5-1 0</inkml:trace>
  <inkml:trace contextRef="#ctx0" brushRef="#br0" timeOffset="94564">23098 15770 25353,'-19'35'299,"-1"1"0,3-3 0,2-1-277,2 12-22,3-2-67,1-2-415,2-3-347,2-4-1121,-1-1-2128,1-4 4078,0-4 0,2-11 0,1-5 0</inkml:trace>
  <inkml:trace contextRef="#ctx0" brushRef="#br0" timeOffset="94798">23198 16242 24244,'-20'33'339,"1"1"1,-1-2 0,2-3-261,-8 5-79,-4 1-11,-3-2-213,-2-3-493,-1-5-1289,0-4-4482,3-5 6488,7-5 0,11-6 0,7-3 0</inkml:trace>
  <inkml:trace contextRef="#ctx0" brushRef="#br0" timeOffset="95232">23409 16525 24771,'38'-38'-695,"-3"5"403,-15 25-335,-1-2 202,-1-1 335,-2-3-191,-2-2-10,5-15 246,-3 5-100,2-12 145,-6 12 134,-2 3 168,-4 6 136,-3 8-214,-2 5 482,-9 12-280,-2 8-57,-8 11-44,0 3-45,3 0-112,5-2-56,4-2-78,4-3-23,1-3-22,3-3-650,12 1-269,1-8-1625,10-1-6789,-5-8 9344,0-3 0,-8 1 0,-3-1 0</inkml:trace>
  <inkml:trace contextRef="#ctx0" brushRef="#br0" timeOffset="95421">23771 15873 23023,'-13'-26'-2261,"7"8"0,8 28 1,3-3-1</inkml:trace>
  <inkml:trace contextRef="#ctx0" brushRef="#br0" timeOffset="95653">23879 15737 25129,'30'51'358,"-1"0"1,-2-1 0,-6 0-314,-14-10 0,-3 0-573,-1 2 1,-1 1 527,-3 0 0,-3-1-462,-3 0 0,-3-1 462,-3-1 0,-4 0-146,-3-3 0,-4-1-168,-1-1 1,-1-2-298,-1-2 1,-1-2-881,-1-2 1,0 0-2712,2-2 0,1 1 4202,1-1 0,2-1 0,-3 5 0,10-7 0</inkml:trace>
  <inkml:trace contextRef="#ctx0" brushRef="#br0" timeOffset="95932">23141 17167 26171,'39'-16'18,"0"-1"1,-1 1 0,0 5-36,-6 11 1,-1 3-431,2 0 1,0 1 188,0 1 0,0 2-229,-2 0 0,0 1-1519,23 8-884,-11 1-4573,-13-1 7463,-14 1 0,-9-9 0,-7-2 0</inkml:trace>
  <inkml:trace contextRef="#ctx0" brushRef="#br0" timeOffset="96114">23248 17314 19246,'-7'0'4258,"1"0"-3652,6 0-181,0 0-425,39-2-123,-4 6-208,-1-2 1,4 1-1866,22 9-953,-28-6 1,0 0 3148,4-1 0,-3-1 0,5 1 0,-7-4 0</inkml:trace>
  <inkml:trace contextRef="#ctx0" brushRef="#br0" timeOffset="96334">24388 17080 24222,'-17'36'765,"0"1"1,0 0 0,2 0-694,4-4 1,1-1-986,2 4 0,1 0 913,1 3 0,1 0-34,3 0 1,0 0-74,1-1 1,1-1-439,0-1 0,0 0-357,0-3 1,0 1-1284,0-3 0,0 1 2185,1 24 0,-1-25 0,0-9 0</inkml:trace>
  <inkml:trace contextRef="#ctx0" brushRef="#br0" timeOffset="99101">281 16142 26395,'57'5'100,"1"1"1,-1-1 0,-12-1 0,-1-1 0,4 0-101,0-2 0,5 1 0,2 0 0,-1-1 0,-3-1-1129,-1 1 1,-2-1 0,0 0 0,-1-1 1055,1 1 0,0 0 1,0 0-1,1 0-572,6 1 1,1-1 0,0 1 0,-5-1-917,-3 0 0,-4 0 0,-1 0 1561,4 1 0,-1-1 0,-9 1 0,-6-1 0,-18 0 0</inkml:trace>
  <inkml:trace contextRef="#ctx0" brushRef="#br0" timeOffset="99688">2926 15486 24681,'-5'61'442,"-1"1"1,3-21 0,1 1-1,0 1-315,0 14 0,2 3 0,-1-2-554,1-12 0,-1-2 0,0 5 427,0 5 0,-1 6 0,0 0 0,0-7-478,0 10 1,-1-4 436,1-10 0,-1 1 0,1-5-116,1-1 0,0-5-218,0-4 0,1-2-3319,0 24-1528,3-29 5222,5-9 0,-3-20 0,1-1 0</inkml:trace>
  <inkml:trace contextRef="#ctx0" brushRef="#br0" timeOffset="99966">3236 15723 25039,'8'50'462,"1"-1"0,-6-7 1,-1 2-1,-2 3-448,-3 1 0,-2 3 0,-1 1 0,0-3-612,1 6 1,-1-1 0,2-3 589,0-4 1,2-3 0,0-3-44,2-4 1,0-3-264,0 28-61,3-11-488,2-10-781,2-10-2077,1-11-6110,0-10 9459,-4-7 1,-1-4 0,-3 0 0</inkml:trace>
  <inkml:trace contextRef="#ctx0" brushRef="#br0" timeOffset="100220">2539 16185 22193,'46'-32'474,"0"-1"1,2 3-1,2 5-407,-4 13 1,2 3-1080,4 0 0,1 1 1012,3 0 0,0 1-107,-1 1 1,-1 1-392,-3 1 0,-1 0-85,-5 1 0,-2 1-588,-5 1 0,-1-1-5720,22 1 7049,-13 0 1,-22 1 0,-10 0 0</inkml:trace>
  <inkml:trace contextRef="#ctx0" brushRef="#br0" timeOffset="100448">2800 16338 20938,'-29'13'1361,"0"-1"1,-16 7-824,47-17-224,13-2-213,17-3-118,12-4 0,7-2-140,-6 2 1,2-1-473,-2 0 0,2-1 1,3 1-1274,9-1 1,2 0 0,-2 1-1376,-12 1 0,-2 1 0,3-1 2849,14-3 1,4 0 0,-11 1 0,-17 2 0,-5 1-1,21-5 1</inkml:trace>
  <inkml:trace contextRef="#ctx0" brushRef="#br0" timeOffset="101284">4710 16131 24031,'-33'12'420,"1"-1"0,-26 14-308,34 0-33,2 2-34,4 1-45,6-1 0,5 0-12,5 0-44,7-3-56,7-2-78,6-4-45,6-2 33,3-5 45,-1-2 135,1-4-23,-1-3 33,-4-1 69,4-7-35,-10-3-22,3-8 23,-9-3-23,1-4-45,-3-3-56,1-4-45,-4-3 23,-1-4-79,0-1 23,-1-3-11,4-1-23,3-1 134,7 1-16,3 11 0,3 0 50,-3 8 0,1 1-232,11-9 1,1 1 253,-4 9 0,1 2 12,1 0 0,1 0-23,1 0 1,1 1 33,-1 0 0,0 1 16,-1 1 1,-2 1 17,22-14 79,-15 8 256,-16 5-22,-15 7-156,-19 5 66,-14 12 69,-15 11 10,-6 15-489,23-12 0,0 3 209,2 1 0,2 2-22,2 2 0,2 2-18,5 0 1,3 0-6,2 2 1,3 1-1,4-1 0,2 0-11,4 0 0,4 2 17,13 15 0,5 1-12,-4-12 1,0-1-6,11 13 0,0-1 5,-12-17 1,-1-1-6,4 10 0,-2-1 0,-9-12 0,-2-1 0,2 4 0,-4 0 513,-11 13-345,-30-7-100,-1-4 133,-26-9-66,26-20 0,0-2-57,-13 3 23,-6-14-67,31-5-34,10-13-112,7-8-326,18-6-256,13-7-239,-5 21 1,4 1-1427,4-3 0,2 0 2359,6-4 0,-3 3 0,9-5 0,-9 4 0</inkml:trace>
  <inkml:trace contextRef="#ctx0" brushRef="#br0" timeOffset="102084">6600 15644 24804,'-1'42'213,"-1"0"0,1 3 0,0 0-185,-2 3 0,0 0-255,0 3 1,1 2 233,1-5 1,-1 4-1,0-2-712,0 6 0,0-1 697,0-9 1,0 2-1,1-4-31,-1-2 0,1-4-17,0-3 0,0-1-382,1 26 237,0-11-247,0-6 414,0-20 235,0-6-66,3-16 1002,0-10-1115,3-8 68,3-15-68,-2-8 23,2-7-45,1-4 0,-1-6 376,5-4-376,-7 28 0,1 0-395,0 0 1,2 0 394,2 0 0,1-1-298,9-6 0,3 1 275,-5 12 1,1 2 5,8-5 0,1 6-5,12 7 22,0 9 11,-4 5 304,-3 9-315,-7 7 778,-6 9-733,-8 11 711,-7 18-712,-7-10 80,-10 9-57,-10-19 34,-10-6-68,-7-5 1,-7-3-34,-3-4-23,-4-2-234,0-1-1256,2-1-2106,6 1 3619,12-2 0,14-3 0,8-3 0</inkml:trace>
  <inkml:trace contextRef="#ctx0" brushRef="#br0" timeOffset="102253">7126 16431 24558,'-10'-48'-1588,"-3"10"1,23 38 0</inkml:trace>
  <inkml:trace contextRef="#ctx0" brushRef="#br0" timeOffset="102742">7749 16303 23964,'46'-7'-333,"-1"-1"1,-9 1 0,-2 1 164,22-3 11,-19-1 146,-4-2 11,-4-2-45,-6-3 90,-7-2-23,-6-1 57,-6-1 189,-10-8-44,-6 9 34,-12 0 33,-9 13 35,-9 5 88,-9 8-67,-3 7-84,14 5 1,1 3-152,11-3 0,3 3-28,-8 5 0,6 4 62,7 15-68,10 3 34,18-1-22,13-2 44,18-7-391,14-7 302,-21-18 0,2-3-34,2-2 0,0-1-11,3-2 0,0-1-6,-1-2 1,0 0-29,-2-2 1,-1 1-147,24-1-256,-11-1-271,-15-4-289,-12 0-1425,-10-3-3529,-7 1 5950,-8 1 0,3 2 0,-4 2 0</inkml:trace>
  <inkml:trace contextRef="#ctx0" brushRef="#br0" timeOffset="103002">7276 16574 26586,'0'-52'-515,"0"12"-909,0 39-2912,3 1-5495,7 0 8857,9 1 0,-6 0 1,1 0-1</inkml:trace>
  <inkml:trace contextRef="#ctx0" brushRef="#br0" timeOffset="103497">8698 16415 25241,'-43'-11'123,"6"1"-100,24 8-1,3 0-11,4-1-11,3 0-89,3-3 77,6-2 1,5-3 11,8 2 0,2-1 23,3 3-23,-9 3 0,-3 1-180,-10 3-816,-2 0 996,-4 4 0,3-3 0,-3 2 0</inkml:trace>
  <inkml:trace contextRef="#ctx0" brushRef="#br0" timeOffset="108892">10315 16574 24580,'53'12'106,"-1"0"1,0 0-186,1-14 1,-4-7-56,-20-13 11,-5-2-23,-2-3 101,2-13 45,-1-3 23,-2 2 21,-4 8 91,-11 17 178,-2 5-257,-3 7 202,-7 21 78,-1 34-246,0-5-74,6-14 1,3-1-17,8 1 11,7-4-11,2-3 0,0-4-89,1-4-68,-1-6 23,1-5-34,1-4-79,1-1 90,1-1-55,10-13-181,0-14 225,-1-8-213,-5-10 224,-8 8 146,-1 0 11,0 3-11,-2 8 11,-2 8 0,-1 10 78,-2 4 225,-2 7 10,0 9-21,-1 6-57,-2 12 1,-1 2-57,-2 5-56,-1 3-22,-1 1-56,-1 4-1,-1-2-44,-4-2 0,-4-6-44,-5-6-192,-3-9-571,-4-6-1243,-2-7-5984,-1-4 8034,2-12 0,9 6 0,4-6 0</inkml:trace>
  <inkml:trace contextRef="#ctx0" brushRef="#br0" timeOffset="109049">10782 15999 23258,'-40'-45'388,"0"0"1,5 4-1,3 5-253,-1-2-135,11 11-505,11 14-2161,8 13-1178,20 19 3844,14 12 0,-9-8 0,3-3 0</inkml:trace>
  <inkml:trace contextRef="#ctx0" brushRef="#br0" timeOffset="109522">12435 16481 23986,'-40'3'340,"0"1"0,3 1 0,4 5-239,2 29-45,7 7-56,9 5 11,8 3-11,15 1-685,11-2 495,16-5 33,11-6 22,-20-24 1,1-2-23,27 8-11,0-7 135,-2-7-79,-3-6 112,-4-3 165,-4-8-143,-7-6-11,-5-12 23,-10-7 152,-8-9-186,-7-8 0,-7-5-436,-11-4 436,-10 1-23,6 29 1,-3 1-57,-2 0 1,-2 2-51,-2 1 0,-1 2-174,-2-1 1,-1 1-264,1 1 1,0 0-197,0 1 0,3 0-6163,-18-18 6201,15 4 1,16 15 0,9 5 0</inkml:trace>
  <inkml:trace contextRef="#ctx0" brushRef="#br0" timeOffset="109830">12776 15818 23516,'-41'44'724,"0"0"1,9-7 0,4 6-628,11 5 0,5 7 0,2-1-1354,3-9 1,1-1 0,1 1 1289,0 3 1,0 1 0,1 0-27,-1 0 1,1 1 0,0 0-8,-1 0 0,0 1 0,0-1 3,0-1 1,-1 0 0,1 0-4,-1-3 0,1 0 0,-1-1 77,1-2 0,0-1 0,0 0-94,-2 14 1,2 0-197,1-14 0,1 2 0,0-3-84,1 1 0,0-2-134,0 7 0,1-5-958,1-3-2095,0-12-6347,7-8 9515,2-10 1,-1-4-1,-1-4 1</inkml:trace>
  <inkml:trace contextRef="#ctx0" brushRef="#br0" timeOffset="110248">13647 16197 20983,'-47'35'982,"0"0"0,2 2 1,5 3-681,14-1 1,4 2-1003,-2 5 1,3 3 844,-1 2 1,1 1-918,1 4 1,1 0 933,1 1 1,1 0-12,0 0 1,2-1-144,0-1 0,2-1 9,2-4 0,1 1-46,3-9 1,2 1 0,0-1 6,0 16 0,2-2-57,2-2 1,1-3-130,2-10 1,3-6-376,6 3 212,5-10-1892,1-6-88,1-7 2351,2-7 0,-10-4 0,0-4 0</inkml:trace>
  <inkml:trace contextRef="#ctx0" brushRef="#br0" timeOffset="110917">13829 16507 23381,'-27'-1'1054,"-5"21"-931,13 16 0,2 7-1430,-2 3 0,0 2 1341,2 3 0,1 1-6,1-1 0,1 0-28,1 0 0,2-2 5,0-2 1,1-2-6,1-2 0,0-1-12,0-4 1,2-1 5,1-4 1,1-1 814,-2 25-887,5-12-23,2-9 416,0-9-438,0-7-12,0-7 135,0-6 1557,0-3-1400,0-4-157,1-9 0,-1-5 11,1-14-22,-1-7 11,0-8-11,2-8 0,2-7-17,5 13 0,1-1-6,-2 11 0,3-1 0,9-19 1,3 2-1,-7 24 1,1 3-23,4-5 0,0 3-11,11 0 10,-2 10 24,0 8 10,0 5 12,-2 3 0,10 9 11,-10 2-11,5 7 11,-14 1-23,-4 0 23,-4-1 0,-6-1-11,-2-3 11,-3 1 22,-3-3 1,-7 1-12,-8-1-11,-11 0 0,-8 0 0,-5 3-134,-5 0-830,-2 3-750,1-1-1861,5 2 3575,9-1 0,15-7 0,9-2 0</inkml:trace>
  <inkml:trace contextRef="#ctx0" brushRef="#br0" timeOffset="111142">13919 17257 24614,'48'-13'-340,"-1"-1"0,-1 2 0,-5 3-1363,2 8-1793,1 0-6335,-1 1 9131,-1-1 1,-19 1 0,-5-1 0</inkml:trace>
  <inkml:trace contextRef="#ctx0" brushRef="#br0" timeOffset="111381">14664 17097 24883,'-33'46'238,"0"0"1,3-3 0,5-3-215,11 8-24,1 1-12,2-3-190,3-1-403,2-4-202,3-4-1008,2-7-1333,1-6-5917,0-9 9065,3-6 0,-3-5 0,3-4 0</inkml:trace>
  <inkml:trace contextRef="#ctx0" brushRef="#br0" timeOffset="111727">14795 16658 20121,'29'46'1310,"0"0"1,-1 1 0,-2 0-1025,-3-3 0,-2 0-1713,-1 3 0,-1 2 1561,-2 0 1,-2 1-18,-4 0 1,-3 2-184,-2-2 1,-3 0 115,-3-2 0,-4-1 45,-2-4 1,-2 0-18,-3-5 1,-3-2 209,-1-2 0,-1-2-282,-1-2 0,0-2-6,-17 24 0,4-8-12,3-6-245,6-5-718,1-6-1547,3-4-7309,0-4 10067,4-5 0,5-7 0,5-3 1</inkml:trace>
  <inkml:trace contextRef="#ctx0" brushRef="#br0" timeOffset="115811">15855 16097 20401,'-31'-29'440,"1"1"1,-8-1 0,2 6-150,-4 11-89,-19-2-23,6 3-95,10 3 1,-1 0-57,10 2 0,-2 0 50,-24-5 0,0 1-449,24 4 1,0 1 403,-12-2 1,1 1-6,11 3 0,1 0-17,0 1 0,-3 0-50,-12 0 1,-3-1 49,1 1 0,-1 0 0,2 0 0,0 1-5,-9 0 0,3 0-6,23 0 0,2 1 0,-11-2 0,0 0 0,-13-1-12,-1-3 12,0-2 0,-2 0-22,-1-2-34,-2 1 22,18 2 1,-1-1 10,9 2 1,0 0-201,-12-2 1,-1-1 222,12 2 0,1 1-6,-2-1 1,-1 1 5,-1-2 0,-1 0-222,-1 1 1,0-1 204,-1 0 1,-2 1-35,-1-1 1,-1-1-1,-1 0 1,-1 1 33,-1-1 1,0 0 4,-1-1 1,0-1 5,1 1 1,-1-1-1,0 1 1,-2-2 1,3 1 0,-3-1 1,2 0-3,-9-1 0,1 0 6,6 2 0,-2-1 0,4 0 6,-6 0 0,3 0-6,-1 1 0,-1-1 0,-1 0 0,0-1 0,0 1 0,-1 0 5,-1-1 1,1-1-1,-2 0 1,1 1 5,1-2 0,0 1-11,2 0 0,0 1 0,2-1 0,0 0-11,2 1 0,1 1 11,1-1 0,-1 0 0,3 0 0,-2-1 0,2 0 0,-8-1 0,-1-1-389,8 3 0,-2-2 0,3 1 394,-5-1 1,1 2-6,-1-1 0,0 0 11,0 0 0,-1 1-471,-1 0 1,-1 0 459,-2-1 0,0 0 0,-1 1 0,-1 0 0,-1 1 0,0-1-6,0 0 1,0 0 10,1 1 1,0-1-18,1 0 1,-1 0 11,2 0 0,-1 0-191,2 0 0,-3 0 194,4 0 1,-3 1 0,2-1-1,13 4 1,1 0 0,-2 0-125,-12-3 1,-2 0 0,3 1 120,-6-1 0,3 1 5,-3 0 1,1 0-10,19 4 0,-1 0 1,1 0-1,-1 0 0,1 0 1,-1 0 172,0 0 0,-1 0 0,1 0-165,-1 0 0,1 1 0,-1-1-48,0 0 0,0 0 0,0 1 47,1-1 1,0 1 0,0-1 0,0 1 0,-1 0 0,1 1 3,2-1 0,-1 0 1,0 0-8,0 1 0,0 0 0,0 1 0,0-1 0,0 0 0,1 0 0,-1 1 0,0 1 0,-3-1-6,-1 1 1,-3-1-1,-1 0 1,3 1 5,-4 0 0,3 0 0,-3 0-3,2 0 0,-3 1 0,0-1 0,4 1 3,-1 0 0,2 0 0,1 1 4,-2-1 0,0 0 0,1 0 3,-1 1 0,1-1 1,0 1-5,-1-1 1,1 1 0,0 0-4,0 0 0,1 0 0,-1 0-4,0 0 0,0 0 1,0 1-1,1-1 0,-1 1 1,1 0-1,0-1 0,0 1 1,0 0-1,0 0 0,0 0 0,1 0 4,-1 0 0,1 0 0,0 0 4,1 0 0,1 1 0,-4 1 3,-14 1 0,-4 1 1,4 0-8,12-1 0,3 0 0,-2 2 0,-12 0 0,-2 2 0,3-1 0,-4 1 0,4 0-6,-2 1 1,1 1-1,-1 0 1,1 1-1,0 0 0,0 1 6,-1 0 0,0 0 0,0 0 0,-1 0 0,21-3 0,0-1 0,-1 0 6,-17 3 0,-3 0-3,9-2 1,-3 0 0,3 0-4,-5 0 0,0 0 3,12-1 1,-1-1 0,0 1-754,-14 1 0,4 0 733,14-2 0,0 0 17,-11 2 0,1 0 327,18-3 1,2 2-334,-1-1 1,0 1-1,1 1 0,-1-1-22,-1 1 0,0 0 5,0 0 1,-1 1-1,0-1 1,1 1-6,-1 0 0,0-1 5,0 1 1,1-1 11,0 1 0,1 0 5,0-1 1,2 1 5,0-1 0,2 0 0,-27 8 0,4-1 0,4 1-11,3 1 11,13-3 0,-1 2 0,-18 9 0,17-7 0,0 0 0,-14 8-23,1 1 23,3-2 0,6-2 0,5-2 0,6-1 509,2-1-509,3-1 968,1-1-956,3-1-12,4-2 3302,1 2-3224,0 2 12,-1 4 67,0 7 384,2 8-406,1 9 38,7-2 1,1 4-85,1-10 1,1 2-864,0 16 0,1 2 796,2-11 0,1-1 0,1 4 1,1 1-508,2 2 1,1 1 495,1 1 0,1-1-5,1 1 0,2-2-6,0 1 0,2 0 0,2-3 0,0 0 0,2-1 0,0 0 0,1-2 0,1-1 0,0-3 0,0 0 0,-1-2 0,0-1 0,0-3 0,-1 0 0,-1-4 0,-1 0-37,-2-4 0,1 0 48,11 25-11,-3-6 0,0-3 0,-1-4-44,0-4 21,0-3-44,1-4-11,3-5 22,4-1-12,6-3 24,8-3 1232,9-1-1244,6-2 348,-26-9 1,1 0-304,1 0 0,2-1-362,1 0 1,1-1 417,2 0 0,0 1 27,2 0 1,1 1-56,-1 1 0,1 0-6,0 1 0,-1 0-5,-1 2 0,-1 0-48,-2 0 0,2 1 48,17 5 0,1-1-12,-15-3 0,2 0 10,7 0 0,5 1 0,-5-2-124,-2-1 0,0-2 122,-7-2 1,5 1 0,1-1 0,-5-1-437,14 1 0,-1 0 460,-5-2 0,2 1 0,-3-1 2,6 0 0,0 1 2,-1-1 0,4 1 0,-2 0-30,-12-1 0,-2 0 0,2 0 3,14 1 1,2 0 0,-3 1-4,-13-3 0,-3 1 0,0-1 7,1 1 1,0-1-1,0 0-3,1 1 0,1-1 0,-1 0 3,0 0 1,0 0-1,1-1-4,-1 1 1,1 0 0,-1 0-4,1-1 0,0 1 0,-1 0 15,-1-1 0,0 0 0,2 1-7,1 0 1,2 1-1,1-1 1,-3 0-9,2 0 0,-3 0 0,3 0 0,-3 0 0,3 0 0,-1 1 0,-4-1 0,0 0 0,-3-1 0,0 1 0,0-1 0,1 0 0,-1 1 0,0-1 0,0 0 0,0 1 7,-1-1 1,1-1-1,0 1-4,0-1 1,0 0 0,1 0-4,-1 1 0,-1-1 0,1 0 11,1 0 0,-1-1 1,1 0-1,-1 1 1,1-1-1,0 1-8,1-1 1,-1-1 0,1 1 18,0 0 1,0 0 0,0 0 3,1 0 0,-1 0 0,0 0-15,0 0 0,-1 0 1,1 0 6,-1 0 1,0 1 0,0-1-101,0 1 0,-2-1 1,1 1 97,19 1 1,0 0-17,-1 0 0,-1 1 22,-1-1 1,-1 0-12,-2 0 1,0 0-7,-2 1 1,1 0-6,0 0 0,-1 0 5,1 0 1,-1 1 11,1 0 0,-1 0-12,1 0 1,-1 1 5,-1-1 0,0 1-6,0 0 1,0 0 16,-1 1 1,-1 0-1,0 0 1,0 0-18,1 1 1,-1 1 11,-1 0 0,-1 0-12,2 1 1,-1 0-6,0 0 0,-1 1 17,2-1 0,-1 1-17,2 0 0,0 0 5,1 1 1,0 0-12,4 0 1,0 0 5,2 1 0,0 0 0,2 1 0,1 0 0,-20-5 0,0 1 0,0-1-4,1 1 0,0 0 0,1 0-416,-1-1 1,1 1-1,1 0 420,0 0 0,1-1 0,0 1 0,0 0 0,0 0 0,1-1 0,1 1 0,1 0 0,0 0 4,1 0 0,0 0 0,0 1-4,1-1 0,1 1 0,0-1 0,1 1 0,1 0 0,-1 0-4,2 0 0,0 0 0,-1 1-7,2-1 0,-1 0 0,1 0 11,0 0 0,1 0 0,-1 0 11,0-1 0,0 1 0,0-1-11,0 0 0,0 0 0,0-1 11,-1 1 1,0-1-1,0 0-11,0-1 0,-1 1 0,0 0 0,-1-1 0,0 0 0,3 0-423,-1 0 1,4 1-1,0-1 1,-3-1 425,3 1 1,-2 0 0,2-1-4,-4 0 0,3 0 0,0 0 0,-4-2-279,0 1 1,-4-1-1,0-1 286,1 0 1,1 0 0,-1-1-77,1 0 1,0 0-1,-1 0 84,1-1 0,0 1 0,-1-1-4,1-1 0,0 1 1,-1-1-5,0 1 1,-1-1-1,0 1 15,-2 0 1,1-1-1,-2 1-18,-1 0 0,-1 0 0,-1-1 7,19 2 0,-2 0 6,-5-2 0,0 0-17,-5 0 0,0 0 213,-5-1 1,-1 0-203,-3 0 0,-1-2 0,-3-1 0,-1-1 0,-3-2 1,-1-1 10,26-13 23,-22 1 0,0-1 11,16-11-45,-21 9 0,-1-1 1556,9-10-1556,-6-4-11,-3-3 22,-2-4-44,-3-5 2543,1-2-2521,-2-3 0,0-2 329,-2 0-329,1 0 0,1-1 558,2 0-558,-5 16 0,2 1-6,-6 9 1,1 0-124,6-10 0,-1 1 129,-6 10 0,-2 2-11,0-2 0,-2 0 22,0-2 0,-1 0 0,-2 1 1,-2-1-12,0 0 0,0 1 0,-2 0 0,1 0-71,5-28 71,1 0 0,3 1 5,-3 15 1,3 1-6,-4 9 0,1 1 5,5-12 1,0 1 682,-4 11 1,0 2-689,0-3 0,0 0 0,0-2 0,0 0-153,-1-3 0,0-1 153,-1-1 0,1-1-113,-2 0 1,-1-1 112,0-1 0,-2 1 0,-2 2 0,-1 0 5,-2 1 1,0 1-12,-2 3 1,-1 1 5,-8-26 0,-4 8 0,-9 10 90,-2 10-90,3 7-22,0 8-34,3 6 322,2 5-434,2 2 735,1 2-1004,2 2-90,-1 0-178,0 0 9,1 0-54,1 0-158,-2 0-167,3 0-2421,-1 0 1009,5-2-270,0 0 504,4-1 1727,0-1 1389,2 0 896,-2 1-45,2-1-268,-2 0-146,0 0 67,-3-2-270,1 0-334,-2 2-158,1 1-34,0 1-279,1 1-180,-3-1-56,-1-1-23,-4-4-33,-1 1 0,-1-3-22,3 3-482,1 4-2230,1-1-7097,-1 3 9711,-2-6 1,5 5-1,1-5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55:59.361"/>
    </inkml:context>
    <inkml:brush xml:id="br0">
      <inkml:brushProperty name="width" value="0.09071" units="cm"/>
      <inkml:brushProperty name="height" value="0.09071" units="cm"/>
      <inkml:brushProperty name="color" value="#FF0000"/>
    </inkml:brush>
  </inkml:definitions>
  <inkml:trace contextRef="#ctx0" brushRef="#br0">1131 1181 25981,'54'-2'171,"0"0"1,2 0 0,0 0-83,-6 0 1,0 0-1128,9 0 1,2 0 1052,-17 1 0,0 0 0,5 0-18,-3 1 1,6-1 0,2 1 0,-2 0 0,-5 0 2,3-1 0,-4 1 0,2 0-12,4 0 1,5 0 0,-3 1 0,-11 0-67,10 3 607,-22 0-674,-17 1-47,-17 5-10,-15-2-302,-12 0 0,-8 0 139,-14-4 1,-7-2-428,2-1 1,-5-1 0,1-1 772,5-2 1,1 0-1,-1-1 19,-4-1 0,0-1 0,2-1-241,13 1 1,2-1 0,0 0 346,-18-2 1,1-1-12,6 1 1,2 0 38,9 1 1,3 1-376,-18-4 543,23 5-302,20 3-22,9 2 1682,6 1-1492,20 26 101,-1 5 461,0 0 0,1 3-607,-1 2 1,-2 1-85,1 7 0,-1 2-39,-1 4 0,-1 1 47,-2 2 0,-3 1-36,-1-3 1,-2 0-12,-3-4 0,-1-2 0,-1-5 0,-1-1 0,-1-5 0,-3 0 22,-6 25-11,-5-8-22,-14 2 22,10-21 34,-4-3-45,15-20 572,4-7-729,2 0 1024,11-2-856,9 0 11,21-6 107,8-1 0,5-2-79,-9 1 1,3-1-603,10 0 0,7-1 0,-5 1 518,-4 2 1,-1 1-46,-8 1 1,2 0 0,-4 2-402,-2 1 0,-4 0-277,-1 1 1,-1 1-2818,24-1-6257,-10-1 9717,-13-2 0,-18 2 0,-9-1 0</inkml:trace>
  <inkml:trace contextRef="#ctx0" brushRef="#br0" timeOffset="201">1109 1723 26048,'42'-12'18,"0"1"0,1-1 0,3 1 0,1 2 0,0 2-101,0 4 1,0 3 0,1 0-1800,4 0 0,1 0 0,0 1 1056,1 1 1,-1 0 0,0 2-1697,-3-1 1,0 2 0,-2-1 2453,-2 1 0,-1 0 0,-4 1 0,-4-1 0,-4 0 1,15 0-1</inkml:trace>
  <inkml:trace contextRef="#ctx0" brushRef="#br0" timeOffset="418">2890 1568 25241,'-32'39'101,"0"0"0,1 1 0,1-3 0,1 0 0,4-3-107,6-1 1,1-2-627,0 0 1,0 0 284,1-1 0,1-2-371,-17 23-1313,3-10-2216,2-11-4130,-1-12 8377,0-9 0,14-6 0,1-3 0</inkml:trace>
  <inkml:trace contextRef="#ctx0" brushRef="#br0" timeOffset="618">2222 1674 25746,'32'32'65,"0"-1"0,1 0 0,-2-1 0,1-1 0,-1-2-71,6 1 0,1-2-461,-4-3 0,3 2 1,-2-2-1623,4 4 1,1-2-176,9 6 1,-1-3 229,-16-10 1,-1-4 2133,1-1 0,-1-2 0,3 1 0,-5-5 0</inkml:trace>
  <inkml:trace contextRef="#ctx0" brushRef="#br0" timeOffset="1867">3420 2032 24659,'-13'-36'373,"0"0"1,1 2-1,-1 4-160,-5 3 0,-1-1 11,0 6-45,0 1-22,1 7-67,2 5-46,1 5-10,1 2-12,-5 10 12,-5 8 44,-5 12-44,-3 9 0,3 2-34,3-2-12,7-2 1,7-6 0,4-4-45,6-5-56,0-5-101,5-4 0,6-4 57,5-2-236,24-3 21,-5-3 259,14-9 34,-14-5-34,-3-10 112,-6-5 0,-4-2 0,-6-4 78,-4 2-78,-4 3 101,-4 5 180,-1 7 156,-1 8-337,-2 5 1,-4 7 101,-6 11-1,-6 9-77,-2 12-24,1 5-66,4 4 0,7-1-34,4-1 0,3-3-23,6-4 12,6-5-79,10-5-111,6-4-135,9-6-34,8-7 79,6-2 66,5-4 214,-20-7 0,-1-3 33,13-5 23,2-16 57,-30 0-46,-7-3 56,-5-7-34,-5-21 79,0 15-23,-2-9-22,0 25-45,0 6-11,2 7-11,3 4 0,3 4 45,3 4-46,2 3 102,21 3-79,12 21-56,2-1-11,1 17 0,-19-6 23,-3 0-23,-5-1-34,-1-1-67,-5-5-44,-4-2-23,-4-4-67,-3-3-34,-3-3-124,-1-3-55,-1-2 224,0-5 168,0 0-134,-2-9 145,-1-6 34,-2-10-34,1-7 45,1-5 0,3 0 0,4 0 78,4 7 45,7 4 12,1 9 22,4 5-34,-1 5-11,3 3-79,-2 8-10,-1 6-12,-1 7 0,-6 4 0,0 1 12,-4-1-23,0-2-11,-3-2-90,0-4-56,-1-2-78,-2-5 33,1-3 45,-2-3 135,0-1-23,2-1-89,-1-4-34,1-8 55,1-8-10,3-23 22,3-5 112,-1 3 438,10 13 10,-5 32-89,10 11-113,-2 14-44,4 5-134,2 1-79,1-4 0,-1-2-180,2-6-301,2-3-169,2-7-3149,19-4 3799,-17-16 0,-1-3 0,10 7 0,2-20 0</inkml:trace>
  <inkml:trace contextRef="#ctx0" brushRef="#br0" timeOffset="2849">4907 1316 23392,'-4'-39'1356,"1"0"0,-3-21-1143,2 47-213,-2 11 34,-2 19 122,-4 17-33,3-2 1,0 3-1299,0 9 0,1 4 1242,-1 8 0,1 2-56,4-16 1,1 0 0,0 1-283,0 1 1,2 0 0,-1 0 270,1-1 0,1-1 0,0 3-8,1 14 0,1 4 1,1-3-46,-1-16 1,-1-1 0,2 1-27,1 10 1,0 3 0,1-6-90,0-1 0,1-6-66,0-4 0,0-3 100,5 22-158,-1-19-123,-3-16 415,-2-14 90,-2-9 2141,0-13-2209,-2-11 136,0-39-136,-8 5 341,2 16 0,-1-3-318,-4 8 0,-1-1-23,-1-2 1,0-2-287,0-2 1,0-2 263,2 0 0,2 0-12,2 0 1,1 1-204,2 3 0,3 2 176,4 5 0,5 2-34,7 2 0,5 3 73,20-4-1401,-10 18 1,0 3 1412,20 6-18,3 10-28,-5 5 525,-8 8-581,-13 5 350,-15 1-260,-8 4 67,-14 5-22,-8 2 23,-14 4 10,-4-3-11,-7-2-11,3-5-11,1-3 3169,5-4-3214,6-4 354,7-5-421,9-4-42,5-6-193,5-2-68,9-2 146,10-5-336,17-9-437,14-10 330,-21 8 0,3-3-425,20-16 0,1-2-1150,-11 7 1,0-2 2035,-5 3 1,2-3 0,-3 1 205,1-6 0,-4-1 462,-2-1 0,-4-2 1134,-5 2 1,-3 0-1289,-5 2 0,-4 1 914,0-21-214,-5 15-414,-7 17-213,-3 13-213,-7 6 258,-22 36-34,2 6-185,9-2 0,1 3-61,5-1 0,3 1 312,1 1 1,2 1-409,3-1 1,2 0-12,2-3 1,3 0 276,1-3 0,4 0-322,9 7 1,5-3-163,12 14-78,-3-22 1,3-3-79,19-5-102,-8-12 0,2-4 157,-10 0 0,1-2-22,23-7 0,1-4 128,-25 1 1,-2-2 145,9-6 0,-4-5 6,2-20 11,-11-6 0,-10-4 202,-8 0 100,-5 7 34,-6 12 1542,-19 13-1687,-3 22 168,-19 18-23,3 23-1091,20-16 1,1 1 821,1 4 1,3 2-57,3-1 0,2 1 51,4-2 1,2 0-63,5 28-168,18-9-303,13-7-504,19-9 151,-21-21 1,2-3-2579,0-2 1,1-2 3401,29 0 0,-26-4 0,-12-4 0</inkml:trace>
  <inkml:trace contextRef="#ctx0" brushRef="#br0" timeOffset="4886">718 552 25499,'0'43'216,"1"1"1,-1 9 0,1 5-184,-1-11 1,0 3 0,0 1-1417,1 9 1,1 1 0,-1 2 1404,1-13 0,-1 1 1,1 1-1,0 0-344,1 2 1,0 1 0,1 0-1,-1 0 330,1 0 1,0 1-1,0 0 1,0-1-7,1-1 1,-1 0 0,2-1 0,-1 0-3,0-1 0,0 0 0,0-1 0,1-1 5,-1-3 1,0-1 0,1 1 0,0 1 10,1 9 1,0 2 0,1 0 0,-2-4-14,1 0 1,-1-4 0,0 2 3,1 9 1,0 2-1,-2-7 225,-1-5 0,-2-6-232,0-5 0,-1-3-12,0 21 23,-1-16 1559,0-16-1570,0-10 2478,0-10-2478,0-4 1023,1-3-1023,1 0 34,3 0-68,3-4-44,6-5 55,9-6 1,11-4 0,11 0 16,-16 9 0,2 1-484,5-1 1,2 1 472,4 0 1,2 1 4,5-1 1,3 0 11,4 0 0,2 0-19,-16 3 1,0 1-1,4-1 10,5 1 1,6-1 0,0 1 0,-1 0 8,3 1 0,-1 1 0,7-1-511,-13 2 1,6 0 0,3 0 0,0 0 0,-2 1 0,-4-1 518,3 1 1,-4 1-1,-1 0 1,4 0-9,1 0 0,3 1 0,2-1 0,-2 1 0,-3 1 2,-1-1 1,-3 1 0,-1 0 0,1 0-9,1 0 1,0 1-1,0 0 1,0 0-468,0 1 0,-1-1 1,0 1-1,0 0 473,0-1 0,-1 1 0,1-1 0,-1 1-222,-1-1 1,0 1 0,-1-1 0,1 0 221,-2 1 0,0-1 0,0 0 0,0-1-6,-3 1 0,-1 0 1,1 0-1,2 0 3,11 0 0,4 1 1,0 0-1,-4-1 3,0 1 0,-2 0 0,1-1-6,-5 1 1,3-1-1,-1 1 1,-4-1-21,-5 0 0,-3 0 0,-1 1 22,-1-1 1,0 0-1,0 0 9,17 2 1,-1 0-6,-4 0 0,0-1 11,-4 1 1,0-1-7,-4-2 1,-2 1-6,-3 0 0,-2-1 796,-6-1 1,-1 1-774,17-1 10,-15 0 2175,-16 0-2152,-8-1 1931,-6 1-1875,-3-1 1126,1 0-1227,0 0 125,4 0-125,2 0-33,11 0 10,-3 0 12,6-2 0,-6-1 0,-3-3-22,2-1 11,0-2-34,6-3 23,4-2 22,6-5-28,-5 0 0,1-1-17,18-17-1668,-15 10 0,0-2 1707,-6 3 1,-2-1-23,1-3 0,0-3-592,2-3 0,-1-2 609,0-3 0,1-1-297,0-4 1,0-1 268,1-2 0,-1 0 33,1-1 1,0-1 5,-2 2 0,-1 1 0,0 2 0,-2 0 0,-3 4 0,-1 1 0,-2 3 0,0 1 11,-3 3 0,-1 0-11,0 2 0,-1 1 0,7-28-131,-2 5 131,-1 2 0,0 1 0,-3-2-11,1-3-56,-3-2 33,-2-1-33,-4 0 33,-1 4 1,-2 3-45,-1 2 44,-8 14 0,-4 0 34,2 6 0,-3 0 1056,-10-10 1,-4 0-1052,-1 6 1,-2 1-278,-4-2 1,-4-1 260,-4-2 0,-2-1 7,13 13 0,-1-1 0,0 0-89,-2 0 0,-1-1 0,0 1 93,0 0 0,-1 0 0,-1 1-8,0 0 1,0 0 0,-4 0 9,-1 1 1,-3-1 0,-2 0 0,3 3 0,-3-2 1,1 2 0,-5 0-7,5 2 1,-6 0 0,-2-1 0,1 1 0,5 4 2,-5-2 0,4 4 0,-2 0-270,2 0 0,-3 0 0,1 1 0,2 1 270,0 2 0,2 2 0,1 0 3,-2 0 1,-1 1 0,1 0-1,-2 0 1,-1 1 0,1 0 0,0 0 0,1 1 0,-4 0-2,-2-1 1,-4 0 0,0 0 0,3 1 8,-4 0 0,3 0 0,-3 1-252,3-1 1,-3 1 0,0 0 0,3 1 247,0 1 1,3 0-1,0 1 11,0 1 1,-1-1 0,1 1-12,0-1 1,1 1 0,0-1 132,2 2 0,0-1 1,1 1-141,2-1 0,1-1 0,0 2-4,1-1 0,0 2 1,1-1 3,1 0 0,1 0 0,0 0-4,0 0 0,0 0 0,1 0 0,-1 0 1,0 0-1,1 0 7,-1 0 1,0 0 0,1 0-4,-2 1 0,1 0 0,-1 1 40,1-1 0,0 1 1,-1-1-38,2 1 1,0 0 0,0 0 7,2 0 0,0 0 1,-2 0 3,-13 0 0,-3 0 0,3 0-12,12 0 1,1 0 0,-1 0-107,-10 1 0,-3-1 0,3 1 103,-4 1 0,3 1 11,-1 1 0,0 1 0,0 1 0,0 1 6,2 1 0,0 2 328,1-1 0,1 2-340,3 0 1,1 2 5,3-2 1,0 1-7,4-1 1,2 0 5,4-1 0,1 0-11,0 0 0,2 0 0,-9 6 1028,0 1-1017,20-5 737,-3 2-748,-2 0 2257,-6 2-2257,-2-1-6,5-2 1,-1 1-6,-16 7 11,14-6 0,2 0-22,-11 8 1071,2 0-1049,6-1-11,5-4 11,7-3 0,5-6-34,10-6 20</inkml:trace>
  <inkml:trace contextRef="#ctx0" brushRef="#br0" timeOffset="4886">0 676 10159,'1'3'0,"9"14"0,-4-8 0,0-3 0</inkml:trace>
  <inkml:trace contextRef="#ctx0" brushRef="#br0" timeOffset="6893">9062 1444 21924,'-22'-56'2679,"3"11"-2310,13 35-145,2 4-33,0 3-102,3 2-89,-3 7 326,-3 49-1905,3 2 1,2 6 1600,-1-18 1,1 2-1,0 1-19,3 11 1,0 2 0,2-3-346,1-10 1,0-3 0,1 1 341,2 1 0,0-1 0,1 1-167,0-2 1,0 1 0,1 0 136,2 11 0,0 1 0,0 0-204,1 0 1,0-1 0,0-3 184,-3-11 1,0-2 0,0-2 48,2 12 0,-2-15 2563,-6-30-2485,-3-7 1288,0-10-1332,0-8 807,0-14-852,0-14 11,-1-9-98,0 23 0,0-2 70,1-2 0,-1-1 28,0-3 0,0 0 0,1 0 0,1-1-6,2 2 1,2 1-12,0 4 1,3 1-125,10-3 1,2 3 107,16-9 27,-12 20 0,3 4 6,18 7-11,3 6-11,3 12 11,0 12 16,-17 4 1,-2 5-6,12 18-40,-19-14 1,-3-1 6,-9 9 33,-6-6 22,-15-1-11,-12-4 1,-15-1-12,-20-2-236,22-13 1,-1-1 67,-4 0 0,0-1 145,-1-1 1,-1 0-1771,-6-2 0,3 0-3877,-12 1 5733,7-6 0,39-2 0,9-3 0</inkml:trace>
  <inkml:trace contextRef="#ctx0" brushRef="#br0" timeOffset="7163">10117 2213 24614,'57'-11'-83,"0"1"1,0 0 0,-3 1-891,-9 6 0,-2 0 631,2 1 0,-1-1-325,-1 1 1,-2 1-504,-2 0 0,-1 0-489,-5 0 1,-2 1-2521,22 2 4265,-16 3 1,-18-2 0,-10 3 0</inkml:trace>
  <inkml:trace contextRef="#ctx0" brushRef="#br0" timeOffset="7369">10257 2402 24222,'46'-8'-111,"0"-1"1,1 0 0,-1 0 0,4 0 0,-2 0-1,-2 2-881,16 0 1,-4 1-1332,-18 3 1,-2 1-1718,-3 0 1,-1 0 4039,0 0 0,-4 0 0,4 0 0,-9 1 0</inkml:trace>
  <inkml:trace contextRef="#ctx0" brushRef="#br0" timeOffset="7594">11399 1988 25084,'0'47'280,"0"1"0,0-1 1,0-2-276,1-9 1,1-2-1346,0 1 0,2 0 1222,2 0 1,1-1-298,1-1 0,1-1-161,1-1 0,1 0-1385,0 0 0,2-1-604,14 25-7266,6-5 9560,2-13 1,-14-17-1,-4-11 1</inkml:trace>
  <inkml:trace contextRef="#ctx0" brushRef="#br0" timeOffset="8135">11793 2094 25107,'36'-33'75,"-1"0"1,0 9-1,3 2 1,-1 5-71,3 6 1,1 4-1426,14-4 0,0 2 1420,-19 5 0,-2 2-22,23-1 779,-14 2-925,-15 1 514,-12 1-480,-8 6 44,-6 4 34,-3 8 1580,-8 6-1535,-8 5-56,-12 2-236,-5 1 46,-1-3 110,3-2 69,5-4-34,7-4-123,9-5 22,5-4 213,6-3 202,31-2 10,3 0-117,-2-3 1,3 0-180,-2 1 0,-1 0 218,3 1 1,1 2-40,0 1 1,1 1 10,-2 2 0,0 2-44,-3 1 0,-1 2 38,21 19 102,-17 3-1,-17 1 383,-38 18-405,-14-15-314,2-14 0,-4-3 151,1-8 1,-2-4-308,-4-1 0,0-2 291,-1-2 0,1-2-17,0-1 1,1-3-68,3 0 0,3-1-455,-21-1-57,19-5-9235,31-15 7692,22 0 0,0 0 0,2 10 0</inkml:trace>
  <inkml:trace contextRef="#ctx0" brushRef="#br0" timeOffset="11198">15588 2189 25263,'-34'-21'303,"4"4"-190,-1 17 200,-22 28-223,10-5-248,15-1 1,2 4 168,4 9-22,5 1 0,7 0 97,6-3-120,6 2 34,12-3 11,12-3-11,13-2-134,11-8-23,6-5 11,3-7 123,-27-5 1,-1-1 11,31-1 11,0-8 68,-4-3-46,-5-7 34,-8-4-11,-10 0 22,-12-4 11,-9-1 185,-9-1-397,-16-18 22,-8 12-3595,-18-12 3170,-6 17-124,-5 2-157,-2 4-952,1 4-763,3 3-7298,-4 0 9574,21 3 1,4 4-1,21 3 1</inkml:trace>
  <inkml:trace contextRef="#ctx0" brushRef="#br0" timeOffset="11561">15858 1700 22193,'-16'57'1014,"7"-24"1,-1 3-741,-2 7 1,0 3-2294,-1 5 0,-1 0 2136,0 3 1,0-1-29,0 1 1,0 0 131,1-2 0,-1-1-221,2-3 0,0-1-6,1-1 1,2-2 5,0 1 0,0-1 33,2 0 1,0 0-34,1 2 0,0 0-28,0-3 0,1-1-263,1-4 0,0-2-102,-3 25-3338,3-18-6100,2-14 9792,2-13 1,0-9 0,0-7 0</inkml:trace>
  <inkml:trace contextRef="#ctx0" brushRef="#br0" timeOffset="12141">16541 1810 24076,'-16'41'291,"0"0"0,0-1 1,0 1-1,0-1 0,2-2-134,-4 8 1,1-2-2239,1 4 0,0 1 2115,1 2 0,2 1-1,1-1 1,1 1 186,3 0 0,2 0-176,2-2 1,1 0-45,1-4 0,2-1 5,3-2 1,2-2 231,0-4 1,2-1-244,3-4 1,2-1-67,14 21-118,3-11-213,3-10-348,3-8-257,0-7 990,1-5-5304,0-6 5598,-3-2 1,-15-3 0,-5 0-1</inkml:trace>
  <inkml:trace contextRef="#ctx0" brushRef="#br0" timeOffset="12441">16848 2094 24423,'-13'45'396,"0"0"0,1 0 0,2 0-351,4-6 0,2 0-17,-1 1 0,1-1-527,2-1 0,0 0 499,0-2 0,1-2 0,1-2 0,0-1 66,0 25-716,0-6 202,0-4-1816,0-2-7248,2-7 9512,2-10 0,0-13 0,-1-8 0</inkml:trace>
  <inkml:trace contextRef="#ctx0" brushRef="#br0" timeOffset="13011">17047 2296 25443,'19'-29'-4,"0"0"0,1 2 0,2 6-18,23 10 11,5 4 0,-2 3-68,-7 3-178,-11 1 55,-9 0-22,-9 7-45,-7 4 135,-3 10 22,-2 2-46,-6 5 13,-5-1-158,-6-1 1,-4-3 100,1-3 202,2-6 0,3-3-67,5-4 45,4-2 22,3-3 0,3 0-123,0-2 201,2 3 68,5 1 178,17 9-156,-2 1-67,10 7 90,-9-1-23,-3 4-79,-1 1-21,-5 1-12,-2 0-34,-5-3 1,-3-4 44,-3-2 45,-1-4 34,-4 0 10,-7-1-32,-9-1-1,-10-3-123,-9-2-23,-7-2-234,-3-3-371,1 0-1154,6-1-1444,7 0-6605,11-1 9047,11-4 1,7 3 0,5-3 0</inkml:trace>
  <inkml:trace contextRef="#ctx0" brushRef="#br0" timeOffset="13231">17701 2571 25409,'35'-3'-213,"0"0"0,-2 1 1,-2 0-1133,8 2-1266,-1 0-2554,-2 0 5165,0 0 0,-17 0 0,-2 0 0</inkml:trace>
  <inkml:trace contextRef="#ctx0" brushRef="#br0" timeOffset="13461">18300 2366 23202,'-8'39'201,"-1"1"1,2-3 0,-1 0-214,0 3 1,1 0-392,1-9 0,1 1 207,-2 10 0,0-1-1926,-1 16-1173,1-5-6016,3-7 9337,2-13 1,2-15-1,0-9 1</inkml:trace>
  <inkml:trace contextRef="#ctx0" brushRef="#br0" timeOffset="13796">18432 2072 20569,'10'0'1255,"13"17"0,2 9-594,5 10-1244,2 2 1,2 3 739,-12-8 0,-1 0-62,1 4 0,0 1-34,-2 2 1,-2 3 151,-1 1 0,-1 1-40,-3 2 1,-3 1-157,-3-1 0,-2-1 0,-1 0 0,-2-2 28,-3-2 1,-2-2-41,-2-6 1,-2-1 5,-13 23-22,-5-15 11,0-12-325,3-7-101,1-7-1132,2-4-2442,0-4 4000,-1-4 0,8-1 0,3-2 0</inkml:trace>
  <inkml:trace contextRef="#ctx0" brushRef="#br0" timeOffset="15693">19339 2659 23706,'35'-1'239,"0"0"0,9 0 0,0 2-217,-6 1 1,-1 0-342,1 0 0,1 0 263,-1 1 0,-2 0-381,13 1-683,-1 0 1120,2 3 0,0 0 0,-11-2 0,-2 0 0,0 1 0</inkml:trace>
  <inkml:trace contextRef="#ctx0" brushRef="#br0" timeOffset="15976">19586 2884 22676,'15'0'963,"8"0"-851,9 0-112,11 0-34,9 0-100,7 0-275,-26 0 0,1 0-533,1 0 0,1 0-375,1 0 1,0 0-1788,-1 0 0,0 0 3104,0 0 0,-4 0 0,6 0 0,-11 0 0</inkml:trace>
  <inkml:trace contextRef="#ctx0" brushRef="#br0" timeOffset="16496">20933 2533 24334,'-34'-7'280,"0"0"0,-25 4-101,33 16-123,3 11-22,5 4-34,7 2-12,5 0-32,4 1-24,6 0 57,8 0-336,10-1 157,9-2-113,7 0 79,4-5 22,2-4 34,0-4 101,-4-6 67,-5-4 235,-2-4-157,-15-10 46,-4-3-102,-11-12-22,-3-5-101,-7-4 56,-5-3-369,-11-2-908,-5 0-673,-3-1-2946,1-1 4941,1-2 0,14 19 0,4 3 0</inkml:trace>
  <inkml:trace contextRef="#ctx0" brushRef="#br0" timeOffset="16751">21138 2165 25219,'-21'39'188,"0"1"0,0 0 0,1-1 1,1 0-1,4-1-110,4 7 1,3-1-517,1 2 1,2 1 437,2 0 0,0-1-893,2-1 1,1-1 858,0-1 1,1-1-130,1-3 1,0-1-18,1-3 1,0-1-728,3 24-909,1-6-638,-2-7-5009,1-6 7557,2-9 0,-4-15 0,0-7 1</inkml:trace>
  <inkml:trace contextRef="#ctx0" brushRef="#br0" timeOffset="17092">21683 2206 22732,'-24'57'560,"-1"1"0,1-2 0,1-1-409,5-10 1,0 0-1803,2 0 1,0 1 1723,0 1 0,2 0-17,0 1 0,1 0 399,1 0 0,1 0-399,2-1 0,0-1-51,3-3 1,0-2-6,3-4 0,0-2 499,1 25-1104,6-10-201,3-10-1032,6-7-1345,4-8-6648,3-9 9479,2-8 0,-9-5 1,-2-3-1</inkml:trace>
  <inkml:trace contextRef="#ctx0" brushRef="#br0" timeOffset="17330">21852 2628 25095,'-20'53'119,"1"-1"1,0-2 0,3-2-132,7-12 1,0-1-434,2-2 0,1-1-148,-4 29-248,5-4 113,2-5-2661,2-4-6442,1-10 9397,2-9 0,-1-15 0,1-7 0</inkml:trace>
  <inkml:trace contextRef="#ctx0" brushRef="#br0" timeOffset="17726">21953 2741 24614,'35'-18'-12,"0"-1"1,-3 1 0,-3 6-34,1 14 1,1 8-12,-2 8-68,-2 11 24,-4 7-12,-6 7 66,-8 2 24,-4 0-1,-12-2-33,-6-5 56,-9-5 101,-7-5-101,0-5 0,-1-5 23,4-4 33,6-4-45,7-3-11,7-5-11,3 1-34,3-2 0,2 2 34,9 2-471,11 0-515,15 2-751,10-3-930,5-2 2678,-16-4 0,-3 0 0,1 0 0,5-3 0</inkml:trace>
  <inkml:trace contextRef="#ctx0" brushRef="#br0" timeOffset="17969">22509 2660 21443,'26'55'795,"-12"-25"1,-3 0-779,-3 3 0,-2 0-214,0 4 0,0-1 213,-1 2 1,0-1-6,-3 0 1,1-1-1,-2-2 0,0-1-11,0 26 0,-2-5-118,-7-22 1,-2-1-1205,-6 10-617,-12 1-2162,10-28 4148,6-9 1,6-3 0,3-2 0</inkml:trace>
  <inkml:trace contextRef="#ctx0" brushRef="#br0" timeOffset="18204">22888 3042 24659,'39'-7'7,"-1"-1"1,2 1-1,-1 2-41,-6 5 1,-1 2-807,6 2 0,0 0 190,3 2 0,0 1-555,0 2 1,-1 1-757,-3 0 0,-2 0-7870,22 10 9795,-17-1 1,-20-9 0,-10-2 0</inkml:trace>
  <inkml:trace contextRef="#ctx0" brushRef="#br0" timeOffset="18395">23007 3364 22104,'54'2'-1382,"0"-1"0,-9-1 0,-2 1-1615,0 0 0,-2-1 2997,-7 0 0,-3 0 0,5 0 0,-6 0 0</inkml:trace>
  <inkml:trace contextRef="#ctx0" brushRef="#br0" timeOffset="21673">23741 2676 23527,'9'-26'1322,"-3"6"-1322,-5 19 0,-1 1 549,-21 52-224,3 6-308,4-18 0,1 3-6,4 9 0,3-4-11,5-4-33,7 18-90,8-40-136,7-4-234,16 2 292,-8-10 10,8-1 158,-17-8-1,-3-7-44,-2-6 55,-1-9-10,1-8 33,-1-3 33,1-9 79,-5 15-67,-1 2-45,-6 19-78,-3 5 78,0 11 168,-4 11 123,-9 39-213,2-9-44,3-16 0,0 0-34,3 13 0,2-1-236,2-2-156,2-2-863,4-1-1232,3-6 2487,8 6 0,-9-23 0,2 1 0</inkml:trace>
  <inkml:trace contextRef="#ctx0" brushRef="#br0" timeOffset="22588">23063 3996 23885,'-20'52'241,"9"-21"0,0 2-191,-4 9 1,1 2-992,-1 4 1,1 0 951,1 2 0,1 0-11,1-3 0,2 1 0,0-3 0,2-1 0,2-4 0,1 0-11,0-3 0,2-1-34,1-2 0,0-2-111,0 27 10,1-9 603,4-10-614,-1-10 244,3-12-87,-2-6 90,-2-7 22,2-2 888,-1-3-1089,2-12-68,1-9 146,0-17-124,-1 1 1,2-1 78,4-23-278,-3 19 0,3 2-46,8-11 300,5 9-99,2 8 112,3 9-11,15 9 44,-8 9-55,12 4 77,-13 9-44,0 4 34,-3 6 11,-6 4 0,-6-2-101,-10-1 62,-4-5 50,-6-3 258,-2-3 347,-7-3 34,-9-1-348,-12-1-145,-12-1-102,-7-2-44,-5-1-347,0 0-930,5 0-2881,10 3 4158,15 6 0,12-4 0,9 4 0</inkml:trace>
  <inkml:trace contextRef="#ctx0" brushRef="#br0" timeOffset="22753">23409 4839 20905,'13'-32'-3277,"-7"6"0,1 26 0</inkml:trace>
  <inkml:trace contextRef="#ctx0" brushRef="#br0" timeOffset="23173">23891 4750 22484,'54'-1'-777,"-1"1"1,-3 0-1,-6 1 777,-4 7 79,-3-4-79,-8-1 78,-7-3 202,-8-1 225,-6-5-203,-5-3-145,-2-4 212,-1 1 124,-4 0-167,-6 5-214,-8 3 291,-11 3 90,-9 1-101,-4 9 45,-5 5-174,17 7 1,1 3-74,-10 14-145,16-2 0,4 2-45,7 8 0,10-14 0,5-1-23,14 15-447,16 0-615,-11-23 1,3-2-1331,3 0 1,2-2 2414,2-1 0,-2-3 0,7 3 0,-9-6 0</inkml:trace>
  <inkml:trace contextRef="#ctx0" brushRef="#br0" timeOffset="23339">24492 5159 26832,'15'-43'-9831,"-3"13"8490,-19 36 0,5-1 1,-6 0-1</inkml:trace>
  <inkml:trace contextRef="#ctx0" brushRef="#br0" timeOffset="23505">23671 5161 12568,'43'-21'0,"-9"4"0</inkml:trace>
  <inkml:trace contextRef="#ctx0" brushRef="#br0" timeOffset="23642">24409 5255 11145,'0'0'0</inkml:trace>
  <inkml:trace contextRef="#ctx0" brushRef="#br0" timeOffset="31236">3297 5047 26362,'38'-18'0,"0"-1"0,-10 7 0,6 0 0,4 0 11,2 3 0,2-2 12,0 3-12,-2 1 22,-3 1 23,12 2-44,-21 3 10,9 0-22,-25 2-34,6 11 34,-6 0 0,4 9 0,-8-3-11,-2 0 0,-1 1 0,-3 0 11,0 0 0,-2 0 0,0 2 33,0 1-33,-2 1-11,-8 10 22,-1-8 1,-6 4 10,3-9-11,-2-3 0,0 1 1,-3 0-12,0-2 22,-3 1-22,0-1 0,-3 0 0,-1-1-11,0 0 0,2-1-12,3-2 23,3-2-11,1-1 11,4-2 0,0-1 22,-2 0-22,3-1 0,-2 1 0,6-3 12,-2 0-12,1 0 0,-4 0 0,1 0 0,-1 0 0,3-1 22,3 0-33,0 0 11,2 0-11,0-1 11,3 0 11,-1-1-202,2 1 191,12 2 90,7 0 22,20 3-67,14-1-6,-20-2 0,3 0-262,4-1 1,2 0 300,2 1 1,1 0-51,0-1 0,4 0-6,6 2 0,4 0 1,-6 0-29,-10-1 1,-2 0-7,27 2 1,-11 0-123,-37-3-68,-7 0-134,-5-1-471,-3 0-3551,-2 4-3310,-1-2 7668,0 3 0,-1-4 0,0 1 0</inkml:trace>
  <inkml:trace contextRef="#ctx0" brushRef="#br0" timeOffset="33085">4180 4173 23684,'-42'-2'459,"0"6"-123,15 21 0,2 12-183,9 5 0,3 8 1,0-4-154,-9 0 0,4 0-34,11 0 0,6 4 1,8-15 111,26-15-22,3-5 0,5-9-33,-12-6 89,-3-8-68,-3-5 24,-5-11-23,-5-9-45,-5-9-11,-4-10-46,-4-4 12,-1 0-55,-6 6 100,-2 9 0,-5 11-236,-7 11-156,4 9-1859,-19 25-327,15 7-4392,-6 21 6970,17-5 0,5-15 0,5-7 0</inkml:trace>
  <inkml:trace contextRef="#ctx0" brushRef="#br0" timeOffset="35711">5318 4989 25779,'20'-24'-11,"0"5"34,9 37-23,-2 1 0,-2 8 0,-1 3-12,4 10 6,-11-13 1,-1 1-96,4 19 11,-8-16-22,0 3 11,-8-20 0,-3-2 101,0-7 0,-1 0-78,0-5 22,-2-25 45,-2 4-56,0-23-17,1 8 0,2 2 84,5-1-12,4-23 12,7 47 124,14 4 10,10 8-78,1 9 22,-1 9-22,-14 6 0,-5 4-11,-3 1-45,-4-1 45,-3-2-11,-3-3-12,-1-3-11,0-2-11,-2-2-33,-1-2-68,-1 0 56,-1-6-33,-1-1 66,0-7 136,0 0-169,-5-9-45,0-6-67,-2-12-111,3-5 32,2-7 124,3-1 34,7 1 33,3 5 45,7 7 0,-1 8 34,-2 9 22,-2 4 33,-1 5-33,-2 0 34,-2 7 44,1 5-44,-4 9 44,1 3 1,-3 3 10,-2 9-145,2-10 0,-2 3-78,3-13-202,1-3-123,4-3-303,6-2-673,9-1-492,13-3-145,10-3-237,10 0 1457,-26 0 1,1-3 10,11-3 1,0-3 1838,18-3 240,-25 0 0,-3-1 622,-1-3 393,-12 2-617,-7 3-494,-8 2-391,-2 4-393,-3 1-89,0 1-78,-4 1-112,0 0-23,-5 1-56,0 0-56,-1 0-11,2 0-57,2 7 1,4-1-78,0 8 77,2-3 24,0 1-2,0-1-32,0-2-23,0-1 11,0-5-11,0 1-22,-1-3-22,-2-1 122,-3 0-55,-3 0-23,-1 0-78,0-1-45,3-4-46,3-4-570,3-5 156,2-2 35,9-4 145,7 0 66,12-1 24,6 2 224,10 0-169,4 3 1,5 2 358,-1 4 145,-8 3-55,-10 4 22,-11 1 112,-10 2 56,-6 0 22,-4 0-21,-2 2 671,-1 10-358,-1 1-67,0 12-146,-1-5-124,-2 1-10,0-2-112,-1 0-23,1-3-68,2-2-44,-1-3-67,2-2 67,0-2 34,3-4-34,5 1-23,6-3-77,5 0 44,2 0 56,-1-3 11,-2-6-11,0-7-34,-1-9 34,-1-8 23,-4-6 55,-4-12-22,-4-8-23,-3 27 1,-1-3 227,0-12 1,0-5-1,0 5-149,0 12 0,0 2-23,0-29 1,0 12-90,0 40-11,0 6 11,-1 11 23,-1 13 280,0 19-68,-2 18-666,3-24 0,1 0 515,-1 2 0,0-1-51,1 0 1,2 0-88,1-3 1,2 0 53,7 30-23,10-6-251,-2-17 0,4-1-203,-5-9 1,1-1-925,8 8 0,1-2-8430,16 4 9678,-3-10 0,-17-14 0,-8-7 0</inkml:trace>
  <inkml:trace contextRef="#ctx0" brushRef="#br0" timeOffset="35951">7823 4863 25028,'2'37'418,"-1"0"1,1-1-1,-1-1-339,-1 24-726,3 1 647,1 1-56,6-2-269,0-3-594,2-4-1199,1-6-2967,1-6 5085,3-12 0,-7-12 0,-2-8 0</inkml:trace>
  <inkml:trace contextRef="#ctx0" brushRef="#br0" timeOffset="36486">8088 5092 24871,'-6'-56'1065,"0"9"-998,11 36-67,6 2-11,9-1-56,10 2-11,6 1-181,4 3 91,2 3-33,-2 1 133,-1 4-312,2 9 32,-15 1 225,-2 6-113,-20-2 136,-2 0 66,-5 4-67,-6 2-33,-6 0 134,-7 0-23,-1-1 23,-1-4-67,1-1 67,2-4 0,4-1 0,4-1-89,6-2-57,3 0 101,3 1 79,13 11 134,3-2-67,16 9 44,1-6-33,3 1 11,0 0 57,-5 0-57,-5-4 57,-8-3-57,-9-4-34,-4-2 124,-6-2 90,-9 0-102,-8-1-122,-15-1-46,-9-1-33,-5-2-224,-4-3-302,1 0-584,5-1-2016,10 0-6705,12-1 9795,13-5 1,8 4 0,3-4 0</inkml:trace>
  <inkml:trace contextRef="#ctx0" brushRef="#br0" timeOffset="36793">9265 5176 25690,'56'-11'3,"-1"0"1,-2 1 0,0 2-89,3 5 1,-2 3-863,-12-1 0,-1 1 661,12-1 1,-2 2-399,8-1-372,-11 0-961,-15 3-2610,-16 3 4627,-9 4 0,-8-3 0,0-1 0</inkml:trace>
  <inkml:trace contextRef="#ctx0" brushRef="#br0" timeOffset="37028">9331 5386 24983,'56'2'493,"5"1"-482,-29-1 1,2-1-633,2 2 0,2 0 604,2-1 0,0 0-179,2 1 0,0 0-398,1 0 1,0 0-242,1-1 0,-1-1-1345,1 1 1,-2-1 2179,-1-1 0,-4 0 0,6 0 0,-13 0 0</inkml:trace>
  <inkml:trace contextRef="#ctx0" brushRef="#br0" timeOffset="37279">10763 4839 25959,'0'51'227,"0"-1"1,0-1 0,0-1-217,0-8 0,1-2-11,0 1 0,1-1-11,0 1 0,0-1-645,1 0 1,0 0 503,0-1 1,-1 0-264,0-1 1,-1 0-708,1-3 1,-2-1-6465,-13 27 7586,-7-10 0,3-22 0,0-10 0</inkml:trace>
  <inkml:trace contextRef="#ctx0" brushRef="#br0" timeOffset="43759">3446 7166 23896,'8'-37'1043,"-1"12"-954,-1 10-22,-2 8 12,1 1 33,3-5-79,1 1 23,11-8-11,6 3-34,3-1 1,4 3 32,-5 4-10,2 2-34,1 1 34,-1 2-1,-1 0 2,-1 3-13,-2 0 0,5 5-22,-10 4-22,3 9-35,-12 5 57,-3 5 35,-5 31-13,-5-21-11,-6 22 12,-8-30-12,-4-1 0,-6-1 0,-6-1 0,4-10 1,-2-1-1,-16 8-17,7-7 1,1-2-18,-8 1 1,4-2-1,21-8 12,16-4-57,4-1-100,0 1 90,3-1 78,9 0 22,11 0-11,18 0-11,13-3-299,-21 1 0,1-1 299,2 0 0,0-1-90,2-1 1,0 0-51,-2 1 0,1-1-729,8-2 1,-1 1-1216,15-3 532,-25 4 0,-4 0-5664,-1-1 7216,-9-2 0,-9 4 0,-6 0 0</inkml:trace>
  <inkml:trace contextRef="#ctx0" brushRef="#br0" timeOffset="44094">4191 6464 25611,'0'33'71,"0"1"0,1 0 0,1-2-71,4 20-11,4 1-1288,0-1 828,0-2-358,0-2-922,-1-1 1751,1 15 0,-6-33 0,1 7 0</inkml:trace>
  <inkml:trace contextRef="#ctx0" brushRef="#br0" timeOffset="44939">5170 6796 23740,'34'34'33,"-1"0"1,-1-1-1,-6-2-44,-7 14 11,-2 0 0,-1-1-56,-1-2-280,-1-4 67,0 3-403,-5-15 548,-1-3 113,-6-16 0,-2-6 11,0-1 168,-5-3-122,-2-6 21,-6-7 11,-1-9-67,2-7-11,3-5-89,4-2 89,3-2 89,2 4-89,7 6 0,2 5 12,10 9 458,12 5-190,-5 7-78,8 3-57,-14 9 34,1 5 124,3 22-280,-6-6-23,2 12 0,-9-13 0,-2 0-11,-1-2-1,-1-1-10,-1-1 11,-2-2-56,-2-2-91,-1-2 24,-1-3 22,0-4 101,0-4-12,0-4 158,0-1-113,-4-10-22,1-4-78,-3-13-158,3-6-156,2-6 370,2-3-124,6 1 34,3 3 112,9 9 23,-1 8 156,-1 10-11,-2 5 45,-3 5 33,-2 10 23,-1 4-44,1 13 144,2 20-290,-2-9-1,2 12-56,-3-17-10,2-5-12,0-4-56,1-3-392,1-4-684,2-1-1042,4-2-661,2-2-3978,7-4 6813,2-3 0,-12-3 0,-2-2 0</inkml:trace>
  <inkml:trace contextRef="#ctx0" brushRef="#br0" timeOffset="45764">6257 7188 26239,'-40'-13'201,"7"7"-212,24 20-11,4 5-12,3 1-33,3 0 33,9 0-11,5-1-78,12 0 22,3-3-33,5-3 22,-1-3 34,-2-5-13,-5-2 91,-9-2 0,-6-1 11,-7-1-89,-6-14 56,-8-1 10,-5-14-88,-6 4 55,-1-3-11,1 2 0,4 1-101,7 6-291,4 1-101,6 3 134,12 1 23,11 1 117,10 7 1,9 1-79,11 2 0,2 1 353,1 0 0,0 0 22,0 2 1,-4 2 66,-15 1 1,-5 2 67,5 3 12,-7 7-46,-27 2 336,-7 2 23,-8 5-158,-9 3 58,-7 1-91,-3 0-67,1-3-56,5-1-56,7-4-101,4-1-44,7 0-12,2-7 45,3 1 33,9-9-33,6 0-78,10-2 0,6-3-34,3-6 78,0-5-78,-2-11-78,-1-6 190,-3-8 100,-3-10-77,-8-9-550,-11 24 1,-1-1 543,-1-3 0,-2 0-17,-1-2 0,0 0 50,1 1 1,-2 1-143,1 4 1,-1 0 237,-2-19 44,0 17-44,-1 14-90,2 12-56,-1 12 1232,0 16-874,-2 16-111,1 18 10,1 9-112,1-27 1,2 0-227,-1 2 1,1 0 125,0 1 0,2 0-34,1 0 0,1 0 11,1-1 1,2-1-23,2-1 0,2-2-17,1-1 0,0-2-231,17 25-133,3-7-291,5-6-740,6-8-2207,3-9-6212,2-8 9675,-3-10 0,-20-5 1,-8-2-1</inkml:trace>
  <inkml:trace contextRef="#ctx0" brushRef="#br0" timeOffset="46005">7689 6942 25880,'-6'52'283,"0"0"1,0-2 0,1-1-284,3-11 0,0 0-614,1-1 0,0 0 597,1-1 0,1-1-106,3-1 0,1-1-113,1-2 1,2 0-467,14 26-576,2-8-2587,1-10-5966,-1-10 9741,1-11 0,-10-11 1,-4-4-1</inkml:trace>
  <inkml:trace contextRef="#ctx0" brushRef="#br0" timeOffset="46513">7963 7198 25263,'19'-31'71,"1"1"0,-1 1 0,2 7-71,17 13 0,6 4 0,4 1-22,1 4-34,-1 0-11,-2 3-113,-7 2 147,-7 3-79,-12 2-79,-9 0 12,-7 2 123,-4 5-11,-7 3 45,-6 4-113,-9 2 46,-5-1 44,1-3-45,3-3-78,6-3 11,6-1 67,6-2 45,2 1 12,3 0 33,9 4 78,5 1-22,12 4-56,6 1 0,2 2 0,0-1 34,4 13-34,-12-8 45,1 8 111,-16-12-43,-5-1-102,-3-5 404,-13 1-124,-7-10-134,-14-2-124,-5-7-33,-1-2-246,3-3-628,8-3-1894,8-4 2768,7-19 0,7 17 0,3-9 0</inkml:trace>
  <inkml:trace contextRef="#ctx0" brushRef="#br0" timeOffset="46744">8964 7364 26138,'36'-12'74,"0"1"1,0 0 0,0 3-75,26 7-529,-27 1 1,0-1 315,3 1 0,1 0-140,1 2 0,1 1-342,2-1 1,2 1-584,3 2 1,0 1-3639,4-1 1,0 0 4420,2 1 1,-4 0 0,10 0 0,-16-1-1</inkml:trace>
  <inkml:trace contextRef="#ctx0" brushRef="#br0" timeOffset="46956">9377 7524 24143,'56'7'-187,"-1"0"0,0 0 1,-3-2-616,-11-2 1,-1 0-2039,3-1 1,2 0-534,1-1 0,0 0 3373,4 0 0,-5-1 0,9 0 0,-12 0 0</inkml:trace>
  <inkml:trace contextRef="#ctx0" brushRef="#br0" timeOffset="47451">10623 7222 25555,'44'-30'63,"0"0"1,-5 5 0,2 6-59,7 10 1,2 6-523,-8 1 1,-1 2 516,0-1 0,-1 2 0,-5 0 0,-1 1 0,23 7 234,-13 8-279,-9 9 11,-10 9-11,-10 7 22,-7 5-21,-8 4 21,-14-2-33,-9 0 45,-16-4-12,17-24 1,-2 0-741,-2-2 1,0-1 784,-2 0 1,0-2 0,-27 12-550,-1-7 527,5-7 399,3-6-264,3-3 122,4-4-44,3 0-75,8-1-71,11 0 1660,10 0-1705,7 0 711,14 0-643,13 0-90,25 0 0,-17 0 0,3 0-118,22 1 1,5 0-767,0 0 1,-1 0 647,0 1 1,-2 0-320,-10 0 1,-6 1-1967,0 2-3978,-17 0 6499,-13 0 0,-10-3 0,-4-1 0</inkml:trace>
  <inkml:trace contextRef="#ctx0" brushRef="#br0" timeOffset="48937">3719 8857 23560,'37'-16'269,"1"1"0,-3 0 0,-2 4 0,2 7-45,3 2-101,-2 2-55,0 0 55,-1 6-56,-5 5-67,-3 8-67,-7 5 33,-6 0 1,-7 3 10,-3 2 23,-4 0 45,-3 0 11,-6-2-34,-8-3-10,-8-2-1,-8-2-11,4-8 0,-2 0-23,-17 3-113,15-5 0,1-2 136,-8 1-22,2-2-1,17-3-66,6 0 111,23 2 124,12 0 78,12-1 0,5-1-163,-4 0 1,0-1-172,17 0 1,1 1 125,-9-2 1,-2 1-17,3-1 0,-1-1-34,1 1 1,0 0-191,-1 0 0,0 0-157,-3-1 0,0 0-1939,3 0 1,-1-1-7317,10 0 9636,-2-1 0,-37 0 0,-6 0 0</inkml:trace>
  <inkml:trace contextRef="#ctx0" brushRef="#br0" timeOffset="49467">4449 8100 22888,'21'-35'534,"1"0"0,-4 7 1,1 4-367,23 0-79,-5 13-10,6 5-12,4 3-45,2 2-22,12 13 0,-22 0-22,4 13-23,-29-3 45,-7 5 0,-5 2 45,-8 3-23,-10 3 23,-13 0-34,-10 0 34,-9 0 11,-3-4-22,-1-3 22,21-13 0,0 0-12,-8 2-10,2 2 11,28-15 33,7-2 147,10-1 44,11 0-168,19 1-101,16 0-552,-22-2 0,1 0 529,2 1 1,1-1-113,-1 0 1,1 0-572,11 0 0,-1 0-297,-14 0 0,-1 0-991,7 1 0,-4-1 1994,2 1 0,-17 0 0,-7 0 0</inkml:trace>
  <inkml:trace contextRef="#ctx0" brushRef="#br0" timeOffset="51425">5750 8998 24188,'35'-5'280,"0"0"0,-2 0 0,-4 4-157,2 10-33,-2 7 56,-4 11-90,-3 8-56,-1 5 11,-3 5 22,-1 1-33,-2-3-44,0-1-12,-1-6-45,0-5 11,-1-6 23,-1-6-67,-4-5 33,-2-6-11,-3-3 56,-2-4 56,-1 0 0,-10-11 0,-2-3-23,-20-29-66,8 7-12,-5-18-157,16-6 191,7 17 45,3-9 11,11 29-12,3 6 23,10 8 11,2 4 101,5 3-11,2 5-11,3 5 11,2 8-57,-1 7 24,1 4-35,-2 3-10,0-1-12,8 11-11,-12-13 0,3 4 0,-16-16-23,-4-4 1,-6-3-79,-3-3-100,-2-1 156,-1 0 11,-4-2 34,-5 0-11,-5-2 11,-4-1 11,1-5-11,1-5 0,4-11-11,5-7-23,2-6-89,4-5-1,5-3 24,5-1-46,6 4-44,5 6 156,1 9 23,-1 8 11,-1 9 168,0 4 0,-1 5 22,-3 7 91,-2 3-35,-4 9-100,-2 1 55,-2-1 12,-1 0-123,-1-2-12,1-1-44,2-2-23,2 1-11,5-3-34,3 0-290,7-1-158,7-1-135,6-1-581,6 0-192,7-3-111,5-2 514,-11-3 1,1-2 840,-11 1 1,1-2 324,16-2 1,-2-1 1131,-4-3 527,-4-5-202,-31 1-763,-7 3 158,-23 1-583,4 3-168,-15 0-134,10 5-101,4 4-12,3 4-33,3 4-33,6 2 10,2 0 23,3 1-22,11 0 22,4 1-202,14-3 113,4 0-281,17-4 236,-16-4 44,4-3 45,-24-3-55,-7-2-68,-4-4 22,-2-4 11,-5-7-55,-4-1-46,-5-2-301,0-1-1122,3-10 830,10 6 90,14-6-57,14 13 348,12 3 22,9 5-314,8 1 460,5 6-384,-28 0 1,0 1 657,1 1 1,-1 0 16,27 2-54,-11 3 222,-15 0 157,-12 5 23,-13-3 425,-5 2 426,-6 0 683,-7 3-1220,-4 0 126,-9 2-306,-2 1-33,1 1-90,-1-1-180,4 0-56,3-1-111,5-1-23,6-1 0,4 0 134,4-1-22,10-1-67,7-1-45,12-1 0,6-4-78,2-2 55,0-2 12,2-1-135,12-17 113,-15-1 33,5-18-23,-23 0 23,-8-8 79,-5-8-79,-5-8-478,-1 28 0,-1 0 567,0 0 1,0-1 106,0 2 1,0 1 128,-1-22 78,-2 12-11,-1 14-145,0 12-225,0 9-10,-1 10 391,-1 12 123,-3 46-257,4-1-1242,1-14 0,2 0 1017,4-10 1,2-2-28,0 0 0,3 1-225,8 9 0,3-1 163,-3-11 0,1-2-118,6 10 0,3-4-385,15 8-831,6-7-1874,2-11-3985,1-12 7238,1-8 0,-23-7 0,-5 0 0</inkml:trace>
  <inkml:trace contextRef="#ctx0" brushRef="#br0" timeOffset="51652">8670 8959 26485,'-25'50'269,"0"1"0,2-2 0,5-1-264,14-13 1,3 0-345,-1 1 1,2 0 321,2-2 0,1-1-135,2-1 1,1 0-420,11 27-584,7-7-492,1-7-8184,21-11 7989,-10-16 0,-2-7 0,-19-11 0</inkml:trace>
  <inkml:trace contextRef="#ctx0" brushRef="#br0" timeOffset="52158">8887 9232 24715,'21'-25'-6,"-1"0"0,23-14-16,-4 37-101,8 2-135,6 0 45,4 6 201,-19 0 1,-2 1 0,14 8 11,2 2 0,-34-6 0,-9-1 0,-5 3 46,-7 2 43,-23 14-66,0-4-12,-20 9-11,12-10-11,0 8 11,14-10 11,4 6-22,13-11 33,6 2 62,18 8 0,5 1-39,-3 2 5,6 0 1,-1-2 38,-10-7-66,-3-1 21,-3-4 35,-5-3 33,-3-2 56,-3-5 56,-5-1 11,-6-3-111,-10-1-124,-9-1 0,-3-1-146,-3-4-381,5-3-504,5-3-2106,7-2 3137,9-1 0,4 6 0,5-1 0</inkml:trace>
  <inkml:trace contextRef="#ctx0" brushRef="#br0" timeOffset="52450">10012 9413 24759,'44'-8'205,"-1"0"1,-1 1-1,-3 2-193,11 4-12,5 1-492,3 0 403,0 2-191,-2 3-157,-5 3-527,-7 3-391,-9 1-1379,-10 1-5024,-10 0 7758,-7-1 0,-6-5 0,-2-2 0</inkml:trace>
  <inkml:trace contextRef="#ctx0" brushRef="#br0" timeOffset="52675">10143 9613 25174,'41'1'-49,"0"1"1,0 0-1,-2 0-399,21 1-146,-28-1 0,1 0-1160,-1 0 1,1-1-3147,0 0 1,0 1 4899,2-2 0,-3 0 0,6 0 0,-8 0 0</inkml:trace>
  <inkml:trace contextRef="#ctx0" brushRef="#br0" timeOffset="53252">11274 9153 24995,'22'44'1165,"-2"2"-918,-13-1-113,3 1-56,4 0-10,0-5-68,4-2 0,0-5 0,6-3-12,2-3-21,5-2-124,0-4-56,0-5-11,0-3-22,-1-7-35,-3-3 46,-2-3 22,-5-4 34,-2-6 100,-2-4 79,-2-9 12,3-2 10,1 0-22,1 3 146,-2 6 78,-6 6-101,-5 5-67,-4 3 225,-2 10 99,-5 7-133,-2 15-12,-5 8-78,-1 8 11,4 5-79,5-8 1,3 1-90,1-8 0,3 0-28,0 12 0,3 2-370,3-3 1,1-2-153,-3-13 1,-2-1-4367,2 13 1,-6-3 4650,-16-7 0,6-3 0,-7-24 0</inkml:trace>
  <inkml:trace contextRef="#ctx0" brushRef="#br0" timeOffset="54402">3478 10895 25263,'44'-30'250,"0"0"1,-1 3 0,-2 5-184,13 8-45,-16 9 1,0 2-23,17-2-12,-21 4 1,-3 3-11,4 9-12,-6 7 12,-7 10-34,-5 4 11,-8 2 45,-5 2-22,-7 1 22,-9-1-34,-10 1-33,-12-2 39,5-12 0,-5-1 33,-3-1 1,-1-1 5,0 0 0,0-2-11,1-3 0,3-4 23,-6 0 22,11-5-34,13-4 11,8-1 34,15-1 78,31 0 1,24 0-1,-5 0-134,-16 0 0,2 0-88,3 0 0,7 0 1,1 0-1,-6 0-277,10 0 1,-7 0-356,-11-1 0,-2-1-3,9 1 1,-2-3-2505,8-6-4135,-8-5 7362,-9-4 0,-16 8 0,-8 2 0</inkml:trace>
  <inkml:trace contextRef="#ctx0" brushRef="#br0" timeOffset="54920">4098 10298 23840,'16'-61'1009,"9"10"-863,19 28-647,11 3 557,5 4 46,-29 9 0,1 0-96,8 2 0,0 2-18,11-2 105,3 3-216,-37 7 145,-10 7 45,-30 42-67,3-16-34,0-5 1,-2-1-101,-6 1-12,4-3 339,6-3-294,6-5 45,7-2 45,2-2 11,10-1-12,5 3 12,10 2 101,7 3 11,4 1-11,1 2-11,0 0-57,-5-2 23,-5-1 0,-8-4 11,-7-4 34,-4-1 90,-4-4 10,-8-2-54,-6-1-103,-13-3-10,-10-3-34,-9-1-67,-6-2-214,-2 0-458,3 0-214,6 0-2005,12-1-6768,11-2 9726,12-4 0,6 2 0,3 0 0</inkml:trace>
  <inkml:trace contextRef="#ctx0" brushRef="#br0" timeOffset="56455">5557 10900 25476,'29'40'7,"-1"0"1,-1-4 0,-4-3-20,-3 0-77,-1-2-270,-2-2 102,-3-3 33,-2-2 11,-8-6-22,-1-3 33,-3-5 202,-1-6 0,-7-1-101,-2-9 78,0-5 12,2-10 11,6-5-56,2-3-302,0-2-213,12-12 481,-1 12 90,12-3 224,-5 18 157,0 6-124,-1 6 57,-2 1-11,0 3-68,-1 4-33,1 4-34,-3 7-67,0 3 33,-2 4-89,-1-1 33,0 2-67,-1-1 12,8 7-23,-5-7-112,7 7-23,-11-17 46,1 0 44,-7-8 0,0-3-112,-1 0-167,0-9 279,0 0-78,0-10-24,0 0-278,0-2-12,1-1 34,3-1-158,2 3 169,4 2 179,3 4 157,0 5 56,-2 2 23,-1 3 66,-4 2 113,-2 1 650,-3 0-270,-1 3-156,0 4-146,0 5 236,3 11-371,-1-5 23,10 15-145,-1-16-23,10 5-23,4-9-66,13-3 33,13-1-34,-20-5 0,2-1-762,2-1 0,1 0 689,-1 0 1,-1-1 38,-2 0 1,-1-1-413,22 0 446,-7-3 79,-9-4 22,-7-3 34,-8-3 101,-6-2 44,-9 4 1070,-2-2-1159,-6 6 387,-7-1-343,-5 0 12,-10 1-44,-4 1-35,0 1-33,1 2-23,3 0-22,6 2 12,6 1-12,4-1 11,4 1-11,2-1-303,0 0 45,3-1-33,7 0 22,8 0-201,12 0-147,8 2-268,7 0 78,7 0 34,4 0-390,2 0 939,0 0 224,-8 3 124,-6 0 167,-12 3 505,-8 1-393,-8-1 45,-7-1 113,-4 0 111,-3 1 19,-4 1-264,-3 2 10,-5 2-79,-4 1-56,1 1-78,1 1-66,2 0 55,3 3-157,3-4-45,3 2 34,4-7-45,5-1-90,4-4 34,8-1-90,3-2-22,4-1 45,5-7-1,6-3-44,2-8 135,-4-4-12,-8-3 34,-11-5 11,-9-5 0,-5-10 0,-6-6-323,-3-8 334,1 29 0,0-1 45,1 0 0,0 0 123,-1-26-134,3 11 101,3 13 134,0 14-134,0 10-124,0 6 180,3 10 647,3 10-546,6 13 0,3 15 111,3 7-859,2 5 506,-9-27 1,0 0-34,1 1 0,0 1-205,1-1 0,0 1 177,1 0 0,2 1-258,9 13 1,1 0-556,-6-12 1,2-1-538,7 8 0,1-4-7189,15-1 8539,1-14 0,-19-11 0,-6-8 0</inkml:trace>
  <inkml:trace contextRef="#ctx0" brushRef="#br0" timeOffset="56687">7963 10853 26026,'-4'56'246,"0"-1"0,0-1 1,2-4-236,1-12 0,0-2-11,1 1 0,1 0 0,2 0 0,0-1-1835,2 0 1,2-1 1531,1-3 1,4 0-1321,7 6 1,3-3-8209,14 11 9889,-10-22 1,0-4-1,-4-9 1,-4-7-1</inkml:trace>
  <inkml:trace contextRef="#ctx0" brushRef="#br0" timeOffset="57226">8441 11175 25398,'25'-52'145,"2"10"-156,-3 40-11,7 0-23,6 2-112,0 2-112,3 4 169,-2 4-24,0 5-122,-2 0 22,-3 2 0,-5-2 167,-7 1-10,-8-2 11,-7-1 11,-4 0 45,-11-1-11,-5 0 11,-11 1 0,-2 0-11,1 2-11,5 2 22,4 2-12,7 2-21,5 2 33,4 2 0,5 1 45,7 2-12,6 1 46,7 1-12,1 0 124,3 2-46,1 2 102,2 1-113,-1 0-11,-7-2 90,-9-7 11,-7-4 23,-11-8 22,-12-5-45,-13-4-101,-14-4-100,-8-1-23,-3-3-79,2-4-279,6-3-584,12-4-682,15 0-4774,9-1 6398,25-3 0,-12 9 0,13 0 0</inkml:trace>
  <inkml:trace contextRef="#ctx0" brushRef="#br0" timeOffset="57484">9635 11414 26877,'38'-16'74,"-1"-1"1,1 1 0,0 5-75,-5 11 0,0 3-874,8 0 1,2 2 783,5 1 1,2 2-219,5 2 0,1 0-567,0 1 1,0 0 409,-3 1 0,-3-1 89,-7-2 1,-3 1-312,19 8-1262,-25-4-1021,-19-2-581,-21-2-428,-18-1 3979,-22-2 0,18-2 0,-2-3 0</inkml:trace>
  <inkml:trace contextRef="#ctx0" brushRef="#br0" timeOffset="57629">9997 11581 24939,'-1'18'78,"17"-3"-907,44-6-393,-26-5 1,2 0 1221,24 2 0,-2 0 0,-5-1 0,-14-1 0,0-1 0</inkml:trace>
  <inkml:trace contextRef="#ctx0" brushRef="#br0" timeOffset="58174">11491 11549 24211,'-36'-14'384,"1"-1"1,4 3-1,3 3-249,5 7-79,7 2-12,2 3 2,5 6 32,5 9-10,2 11-57,7 10 34,6 6-715,9 8 675,-7-24 1,0 0-12,1 0 1,0 3 5,4 13 0,0 0-6,-5-10 0,-1-1-11,2 9 1,-2-2-107,-4 10-1,-4-7 90,-4-6-111,-6-9 89,-13-5 78,-6-12 0,-12-4 1,-21-19 55,13-2 318,15 2 1,1-1-250,-2-10-58,7 3-44,12 0-11,7 2-23,11 0-22,13-2-1,15 0-10,20-3-641,-22 10 1,1 0 544,3-2 0,0 0 0,2-2 0,-1-2 28,-1-1 1,-1-1 50,-1-3 0,-2 0-298,-1-2 1,-3-1 336,-2 0 0,-2-2-16,-3 3 0,-3-2 16,8-20 0,-14 7-33,-18 9-404,-19 8-527,-22 6-342,14 12 1,-3 1-2135,-7 1 1,-3 2 3589,-9 2 0,3 1 0,-10-1 0,7 2 0</inkml:trace>
  <inkml:trace contextRef="#ctx0" brushRef="#br0" timeOffset="59261">3120 12595 22115,'49'-20'526,"1"1"1,-4 1 0,-2 5-393,7 9-389,-1 4 334,-6 11 22,-7 8 56,-7 13-56,-7 9-79,-7 5 1,-7 3-1,-4-1 210,-4-3-221,-8-4 57,-4-5-35,-11-1-10,-7-5-23,-6 0-12,-3-3 12,-2-3-22,0-3-34,-1-5-11,1-4-23,3-6 129,4-3-39,5-2 11,10-1-11,8 0 219,12-4-208,18-3 90,17-4 22,-7 4 1,3 0-439,6 0 0,2 1 471,5 0 1,2 1-73,3 0 0,0 0-853,1 1 0,0 1 769,-3 1 0,0 0-6,-5 0 0,-2 1-267,-6 0 1,-2 1-187,21-2-285,-18 1-1128,-14 0-2246,-12-3 4118,-7 1 0,-4 0 0,0 0 0</inkml:trace>
  <inkml:trace contextRef="#ctx0" brushRef="#br0" timeOffset="59788">3735 11800 25701,'29'50'426,"2"-4"-393,-5-13-33,3-1 11,1-4-22,-1-3-67,1-6-57,-1-2-55,2-4-35,-2-4 1,0-4 45,-4-2 89,-4-3 1,-4-3 22,-3-5-34,-4-8 56,-2-7 34,-4-4 22,-1 0 112,-2 1 12,-1 10-46,0 4 1,0 10 672,0 38-549,3-5-135,0 0 1,2 4-35,6 7 1,4 0-45,-3-6 0,1 0-412,7 14 0,1-1 132,-3-10 0,1-1-342,2 0 0,0 1-1238,2-1 0,1 0 1860,1-2 0,-1-2 0,5 5 0,-6-12 0</inkml:trace>
  <inkml:trace contextRef="#ctx0" brushRef="#br0" timeOffset="61411">5404 12784 24670,'26'34'108,"0"-1"0,-3-3 1,-2 1-76,2 22-111,4 1-146,-2 0 89,0-9 35,-11-18-57,-1-5 11,-3-5-34,-2-6 12,-3-4 0,-2-4-604,-3-2 772,-4-9 0,-3-3-34,-6-9-246,-3-21 269,5 8-68,1-13 11,8 13-32,6 3 100,6 1 100,6 4 125,5 4-79,2 3 67,3 5 1120,18 11-986,-19 11-123,11 12-56,-22 9-56,-1 1-33,3 2-68,9 14-11,-6-15-11,6 7-57,-5-14-32,-8-10 10,1-1 12,-10-10 55,-1-2-313,-1-2 202,-1-3 89,0-8-201,0-6-1,-3-9-168,-2-3-22,-1-3 12,0 1 222,3 3 91,2 5-78,1 4-135,1 6 325,4 5 11,4 4 90,4 2-11,1 2 134,1 0 11,-2 2-44,0 1 33,-2 3 67,-2 2-78,-3 2-67,1 1 22,-4 1-146,0 1 68,0 2-57,0 4-33,2 2-22,2 3-157,2 2 22,3 2-67,5 0 0,6-2-224,22 6-1,-7-11-245,15 2-449,-14-12 257,0-5 293,3-1-998,17 0 1591,-17-1 392,10 2 896,-26 0-525,-7-1 368,-7 0-145,-7-3 12,-3 1-158,-2-2-224,0 2-190,-4 0-157,-3-1-101,-5 1-12,-1-2 24,-1 0-35,-1-1-99,0 0-13,0 0-21,2-4-1,-3-3-22,7-2-169,1-2-22,7 2-67,8-1 0,6-4-123,15 0-202,10-1-615,9-2-305,8 2 281,3-1 527,1 3-1111,-3 4 1817,-4 4 515,-5 4-179,-1 8-112,0 4-11,-1 7 202,-4 3-12,-7 0 371,-11-1 22,-11-1 550,-6 0-550,-5-1-236,-3-1-89,-3-1-112,-2-1-90,-3-1-90,2-1-34,0 2-122,4-4-12,1 2-11,3-4 0,3 0-34,8-2-212,9-1-124,14-4 12,5 0-1166,21-5 1098,-18-6 179,10-5 191,-24-8-100,-6-6 122,-5-8 34,-7-9 22,-5-9-488,-4-8 578,-2 28 0,-1-1 22,-1 0 0,-1-1-93,0 2 1,-1 0 417,-5-28-22,2 14 0,4 15-90,2 14-302,0 12 22,2 7 801,-2 14-297,0 13-167,-2 16 77,2 10-5,1 9-320,0-30 1,2 0-381,2 2 0,2 0 280,0-1 0,2 0-22,8 8 0,6 2-220,11 3 1,2-1-146,-7-8 1,2-2-865,7 0 0,1-7-2345,5-5-6291,4-10 9069,-1-4 1,-18-6 0,-6-3-1</inkml:trace>
  <inkml:trace contextRef="#ctx0" brushRef="#br0" timeOffset="61664">8477 13032 25634,'-9'44'530,"-1"1"0,2-1 1,1-2-498,4-8 1,1 0-23,1 0 0,0 0-5,1-1 0,0-1-6,5 29-45,3-6-258,4-5-448,1-7-694,0-7-1592,2-9-6005,4-10 9042,5-9 0,-10-5 0,-1-3 0</inkml:trace>
  <inkml:trace contextRef="#ctx0" brushRef="#br0" timeOffset="62188">8787 13340 24715,'22'-31'190,"1"0"0,-2 1 1,1 8-191,12 11 22,4 3-44,6 5 11,3 1-12,3 5-66,1 5 66,-4 5-66,-5 8-46,-8 2-22,-9 2 101,-7-1-67,-9-1 56,-4-2 22,-13-2-78,-6-2-11,-10-3 44,-6-2 33,-1-2-133,-2-2-157,1-1 78,5 0 45,3 0-157,9 1-90,7 2-11,4 2 449,7 3 33,7 2 45,7 3 78,11 2 157,3 2 78,2 2-99,-1-1-58,-2 1 23,-4-2 123,-6-1-145,-5-1-23,-6-2 57,-4-6-23,-4-1 291,-17-6-347,-3-3-68,-19-2-89,-2-4 0,-4-4-347,-1-2-583,2-3-2308,4-1-6593,8 1 9677,12-2 1,9 6 0,7 1 0</inkml:trace>
  <inkml:trace contextRef="#ctx0" brushRef="#br0" timeOffset="63350">10176 13540 24188,'23'-8'728,"2"4"-526,-3 2-79,6 2-78,6 0 0,5 0-45,5 0-34,4 3-123,1 2-235,2 3-78,-3 3-427,-4-1-985,-7 1-460,-7 1-3519,-8 1 5861,-8-2 0,-8-3 0,-4-4 0</inkml:trace>
  <inkml:trace contextRef="#ctx0" brushRef="#br0" timeOffset="63562">10274 13719 23751,'54'9'89,"2"0"-727,-1-3-920,4-2-2650,3 1-2593,-1-1 6801,1-1 0,-28-1 0,-6-1 0</inkml:trace>
  <inkml:trace contextRef="#ctx0" brushRef="#br0" timeOffset="64126">11243 13514 23740,'49'-20'183,"1"1"0,-7 1 0,-1 5-172,-4 12 0,-1 4-451,-4 1 0,-1 0 451,0 1 0,-1 2 23,30 7-34,-9 3 0,-6-3-12,-9 3 1,-9-1 274,-8 1-319,-11 0 201,-6 1-133,-9-1-1,-6 1 11,-10-2 428,-5 0-450,-4-1-44,0-1-124,-1 0-23,-1-1-45,3-2 124,2 0-100,6-1-113,4 2 34,5 1 156,6 4 135,4 1-90,7 2 135,6 3-45,8 2 90,7 1 78,3 3 56,1 1-11,-2 2 179,-3 0-23,-6 0-346,-7-1 22,-6-3-22,-9-4 44,-12-6 11,-12-6-78,-14-6 11,-8-4 1,-8-1-282,27-1 1,-1 0 140,-2 0 0,1-1-23,-2-1 1,1-1-449,0 0 1,1-1-684,0-1 1,0-1-3116,2 0 0,0-1 4398,-29-7 0,27 5 0,7 1 0</inkml:trace>
  <inkml:trace contextRef="#ctx0" brushRef="#br0" timeOffset="65321">3304 14538 21667,'34'-2'767,"0"-1"1,28 0-410,-26 2-44,-2 1-101,-1 2-45,-4 4-44,-4 4-24,-4 7-21,-6 2-1,-5 3 1,-6 2-3404,-2-1 3426,-2 2-34,-7-1 0,-6 0 0,-10 1-22,-29 4 0,-6 0-23,8-4-264,-8 2 0,6-5 242,28-17 3147,8 0-3091,8-3 156,17-1-21,12 0-79,20-1 68,11 0-124,-9 0 0,3 0-51,-10-1 1,-1 1-415,13 0 1,-1-1 285,15-1-281,-5-1-220,-8-1-878,-8-1-1949,-10-1-6309,-7-2 9760,-8-3 0,-8 6 0,-3-1 0</inkml:trace>
  <inkml:trace contextRef="#ctx0" brushRef="#br0" timeOffset="66574">4688 13882 24367,'-37'-7'-145,"6"2"100,18 3 11,2-1 1,0-2 33,-6 0 0,4 2 0,-5 0 56,3 9 0,0 2 11,-1 7-22,1 1-45,2 1 0,4 1 0,1 0 0,4 1 0,1-3-11,2 0-1,1-2 12,2-1 0,6-1 0,6 0 12,9-1-12,3 1 0,4 0 11,0 0-11,2 1 11,0 2 0,0 3-11,-2 2 0,-3 1 23,-7 3 21,-7 0 46,-5 1 33,-6-2-11,-9 0 112,-6-2-22,-11-1-34,-7-5 67,-28-1-213,7-8-22,15-3 0,0-1-11,-24-2-813,2 0 196,6 0-851,10 0-2745,13 0 4224,14 0 0,9 0 0,6 0 0</inkml:trace>
  <inkml:trace contextRef="#ctx0" brushRef="#br0" timeOffset="68192">5626 14464 23952,'2'47'105,"0"0"0,1-2 0,-2-3-94,0 11 0,0-2-11,-1-4 0,0-5 0,0-3-11,0-5-45,0-5-45,2-5-34,1-4 23,3-6 90,0-3 22,0-5 56,-1-4-23,0-1-10,5-10-12,-2-3-11,4-10-11,-4-2-23,0-3-33,10-17-23,8 1 79,0 2 0,3 11 11,-9 21 56,-1 5 22,0 2 12,0 2-12,-1 6-10,-2 3-1,-2 10 12,-4 3-12,-4 5-45,-3 0 1,-2-1-12,1 0-11,0-5 0,2-1 0,-2-6 0,1-1-11,-2-5-1,1-2 1,-1-3-22,1-2-1,-2-1 34,2 0-101,2-2 68,4-6 21,5-4-111,3-6 11,4-4 33,2-1-55,1-1 55,1 0 46,2 3 33,-2 3-34,-1 5 12,-2 3 22,-1 5 0,-3 3 22,-2 1 169,1 1-102,-7 0 34,2 5-22,-7 2 12,0 6 21,1 3-33,-1 1 0,1 3 11,2-1-56,2 1 0,4-1-11,7 0-45,6 0 0,8-2-68,7-1-77,7-3-34,1-1 89,0-4 79,-5-2 11,-6-1 11,-5-2 0,-4-1 45,9-1 11,-11-1 34,8 1-45,-16-1 11,-2 0 57,-4 0-46,-2 0 12,-2 0-12,-3 0 0,-2-1 23,-2 1 258,-2-1-258,-7 1-67,-1 0-23,-7 0 0,5 0-11,2 0-22,5 0-360,1 0 315,9 0-23,6 1-44,12-1 33,12 2-89,9-2-12,9 1 12,5-1 44,0 0 90,-7 0 23,-10 0-2,-11 0 24,-11 0-11,-7 0-1,-6 1 23,-4 3 0,-2 2 91,-2 4 177,-2 6-122,-3-4-12,-2 3-33,-1-7 67,1-1-33,2 0-46,0-3-22,3-1-55,0-2-46,2-1-224,8 0 34,2-5-415,22-11 382,-3-3-258,11-10 156,-8 0 95,0-6 264,-3-10 34,-1-9-6,-15 23 0,0 0-260,-1-5 0,-1 0 349,0 1 1,-2-3 241,0-8 0,-1 1 111,1-12-123,-4 1-100,-4 42-169,-2 18 438,-8 17-146,-5 19-225,3-11 1,-1 3 16,1 4 1,1 1-111,1 1 0,2 1 37,1 0 1,2 0-40,1-1 1,2 0-34,-1-2 0,3-1-6,3 0 0,1-1-11,2-2 0,2 0 302,3-2 0,3-2-650,19 23-346,5-9-1010,7-7-3002,4-7 4706,7-7 0,-26-10 0,-4-5 0</inkml:trace>
  <inkml:trace contextRef="#ctx0" brushRef="#br0" timeOffset="68437">8696 14916 25701,'-24'42'302,"1"0"1,2 0-1,5-1-302,12-8 0,4 1-95,-1 14 0,0 1-124,3-11 1,0-1-431,0 10 0,2-1-1626,7 13-2856,2-8 5189,5-9 0,-8-21 0,1-8 0</inkml:trace>
  <inkml:trace contextRef="#ctx0" brushRef="#br0" timeOffset="68974">9023 15051 24099,'29'-28'175,"1"1"1,-1 2-1,-1 7-175,11 15 0,5 2 0,1 8-11,0 2-45,-4 9-67,-3 2-1,6 14 68,-16-8 23,1 8-12,-19-12 0,-6-5 45,-10-2 34,-8-3-12,-12-3 12,-10-1-12,-2-1 1,1-3-12,5 1 0,7-2-56,9 3 45,9 2 34,6 5-1,11 3-21,7 5-12,10 3 11,3 5-17,-8-5 1,1 1 5,10 15 5,-12-12 1,-2 1-228,3 12 222,-5-2-11,-5-4-11,-4-6 22,-5-6 0,-1-6 156,-5-6 102,-7-5 165,-8-4-266,-10-2-101,-7-4-56,-5-4-56,-4-3-482,2-5-795,5 3-2578,8 0 3911,15 2 0,6 5 0,8 0 0</inkml:trace>
  <inkml:trace contextRef="#ctx0" brushRef="#br0" timeOffset="69274">10169 15331 26026,'44'-19'44,"-1"0"1,3 1 0,-1 5-68,-8 13 1,0 4-693,7 0 1,0 2 540,2 0 0,2 3-304,-7 1 0,2 1 0,-3 0-77,4 1 1,-3 1 27,8 3 0,-4 1-320,-8 4-498,-19-1-574,-11-3-2686,-24 0-549,-9-1 5154,-20-1 0,19-7 0,3-1 0</inkml:trace>
  <inkml:trace contextRef="#ctx0" brushRef="#br0" timeOffset="69435">10482 15558 24737,'51'0'235,"1"0"-358,-2 0-762,5 3-2307,7 4 827,-29-3 1,2 1 2364,3 1 0,-3 0 0,8 1 0,-8-2 0</inkml:trace>
  <inkml:trace contextRef="#ctx0" brushRef="#br0" timeOffset="69880">12193 15419 25364,'-51'-3'392,"1"1"0,5 13 1,-2 6-1,4 2-331,-2 5 1,2 4-574,6-1 0,-1 4 1,4-1 550,6-3 0,3-1-6,2-1 1,2 1-11,-15 23 239,10 0-250,10-3-12,8 0 0,9-4 335,13-2-369,10-4-89,14-5 33,7-4-461,4-5 439,0-5 22,1-5 23,-6-5 850,-4-4-783,-8-3 226,-9-8-214,-9-6-12,-9-10-12,-10-4 12,-14-1-11,-15 0 11,-17 2-11,20 14 0,-1 2-178,-5 0 0,0 1-231,-4 1 0,-1 2-533,-4 0 1,-1 1-1267,-4 2 1,0 1 2218,-4 0 0,3 2 0,-9 0 0,13 1 0</inkml:trace>
  <inkml:trace contextRef="#ctx0" brushRef="#br0" timeOffset="70990">2743 16439 24423,'40'-22'224,"-1"0"0,0 2 0,-1 3-146,-6 8 1,-1 4-23,2-1 0,2 0-28,0 2 0,1 1-17,-2 0 1,0 1-1,26 1-11,-11 5 0,-12 7-34,-12 10 34,-10 11 0,-9 4 11,-4 3-5,-15-3 0,-5 0-29,-5 10 23,-1-10 0,-4-2-89,-8 1-113,-4-2-78,10-12 0,1 0 112,-17 9 157,17-14 0,1-1 11,-7-1 22,5-7 0,5-3 169,6-2 89,8-1 179,5-1-347,32 0 0,8 0-50,-2 0 0,3 0-184,1 0 1,0 1 160,4 0 0,1 0-17,-1 1 1,1 0-23,-1 0 0,0 0-11,-3 0 0,-2 0-68,0-1 1,-2-1-449,26 1-257,-7-1-1121,-8-1-1435,-7-5-6491,-6-5 9546,-8-8 1,-10 8-1,-6 1 1</inkml:trace>
  <inkml:trace contextRef="#ctx0" brushRef="#br0" timeOffset="71444">4356 15744 24121,'9'-30'751,"1"0"0,1-18-561,-25 41 34,-12 3 0,-15 4 22,-14 14-22,5 6 0,-2 6-755,12-3 0,0 4 561,5-3 0,-2 2 1,5 0 2,1 5 1,4 2-34,5-1 0,2 2-277,7-1 1,2 1 270,4 0 1,3 0-154,3-3 0,4 1 137,12 26-90,9-8-35,10-8 13,2-10-23,0-8 12,1-9 55,-1-7 68,-2-4 22,-5-4 1120,-8-8-1120,-8-5 595,-6-11-662,-12-5 11,-14-2-191,-16-1-556,-17 3 215,20 16 0,-1 3-746,-2 1 1,0 2-3583,0 2 1,0 2 4792,-27-1 1,27 4 0,12 0 0</inkml:trace>
  <inkml:trace contextRef="#ctx0" brushRef="#br0" timeOffset="73230">5158 16760 23908,'11'-32'481,"0"1"1,15-19-381,6 42 0,6 5-34,5 6-22,1 11 0,-2 13-12,-4 14-373,-6 9 340,-10 6 0,-6-1 84,-6-1-84,-5-5 0,-3-2-23,-1-8 12,-1-3-78,0-6-1,0-5 268,0-6-245,0-6-67,0-4 22,0-5 112,0-1 0,0-2 0,0-6-23,0-7 23,0-10 0,0-7-22,0-6 22,0-3-23,2-5 1,5 2 11,3 2-23,12 3 34,-5 15 34,4 6-12,-7 12 12,1 2 11,-1 8 100,1 6-33,-1 10-22,-2 6-45,-3 3-1,0 0-32,-4-1-1,1-1 0,-2-4-11,0-3 0,-1-3-22,0-3-12,-1-3-33,-2-2-79,0-1-11,0-1 12,0-2 10,0-2 135,0-4 0,0 0-33,1-7-191,5-8 78,7-9-101,10-7-458,9-2-58,8 1 214,8 1 90,4 4 291,2 5 168,0 4 22,-18 8 1,1 1 201,14-1 202,7 0 358,-31 6 34,-10 1-247,-9 0 583,-5 1-593,-19 10-34,-11 13-404,-4 1-34,-1 8-44,17-11-45,5 1 0,5-1-22,3-1 11,3-1-34,7 0-67,8-2-235,28 4 156,-7-7-34,15 1 69,-20-9 10,-2-2 56,-5-3 79,-5-1 11,-4 0 45,-3-6-45,-7-1 0,-1-5 11,-5 0 0,0 2-11,0 2 0,0 1-44,0 3-102,2 0-123,8 0 90,9 1 67,14 1-56,11 0 0,10 2-276,3 0 321,0 0 101,-7 0 22,-6 0 11,-11 0 0,-8 0 11,-7 0 34,-6 0 68,-5 0-34,-4 1 387,-2 3-119,-1 3-22,-6 4 11,-5 2-10,-7-2-57,-2 2-78,1-1-79,2 1-56,4 1-33,5 3-1,4-1-22,3 3 1,11-2-12,6-1-34,14-3-156,8-4-3393,5-3 3359,3-4-109,-2-8 120,-2-7-89,-4-12 67,-5-11 95,-13 0 0,-2-3 106,-5 6 1,-2-3 29,2-10 0,0-6 0,-2 3-1123,-1 0 0,-2 1 1127,0 5 0,0-3 0,0 5 106,-2 0 0,0 4 174,1-23 68,-4 8 2254,-3 27-2456,-1 6 253,-3 31-119,-2 14 0,-5 22 23,5 1 0,1 3-203,2-10 1,0 2 1389,-1 15 1,2-1-1480,3-17 0,3-2-11,1-2 0,2 0 0,3-2 0,4 0-247,14 11 1,5-2-141,-7-11 1,3-1-876,11 7 1,3-2-1104,-9-16 1,0-4 2364,3-2 0,-2-4 0,6 3 0,-8-9 0</inkml:trace>
  <inkml:trace contextRef="#ctx0" brushRef="#br0" timeOffset="73479">8352 16842 24681,'-15'38'694,"1"1"1,2-2 0,2 2-583,5 6 0,3 1-650,0-12 1,1 1 537,0 9 0,1-1-67,0 12-247,5-8-268,1-3-440,5-7-1331,2-5-6355,6-6 8708,3-9 0,-8-8 0,-1-5 0</inkml:trace>
  <inkml:trace contextRef="#ctx0" brushRef="#br0" timeOffset="74037">8694 16971 23068,'13'-30'610,"-1"1"1,17-21-521,10 32-79,-4 9 0,2 2-11,24-1-530,-19 4 0,0 2 519,18 1-90,-9 1 374,-8 1-306,-12 3 185,-8 2-152,-7 2-22,-4 3 11,-5 0 555,-4 4-544,-1-1 0,-2 2 0,-2-1 11,-4 1-11,-1-1 23,-9 6-12,4-6 0,-3 7-11,7-7-33,4 2 21,1 0-44,3 1 56,7-1 0,3 3 0,9 0 0,3 1 12,1 4-1,1 0 0,6 18 0,-10-11 0,2 11 79,-14-16 0,-4-2 44,-3-5 45,-4-3 180,-9-6-46,-7-4-100,-15-4-67,-6-2-56,-9-1-90,-6-2 0,-1-3-56,2-2-860,5 1-339,11 1-2364,15 3 3619,10-1 0,10 2 0,3-1 0</inkml:trace>
  <inkml:trace contextRef="#ctx0" brushRef="#br0" timeOffset="74509">10052 17345 22844,'37'-5'347,"1"0"0,-2 1 0,-3 0-291,10 4-56,5 4 0,2 4-381,1 6-807,1 5-358,-4 2-1861,-4 1-3249,-9 0 6711,-10-4 1,-12-7 0,-7-5 0</inkml:trace>
  <inkml:trace contextRef="#ctx0" brushRef="#br0" timeOffset="74724">10152 17546 23751,'26'6'302,"7"1"-302,9 1-89,9 2-729,5 1-248,-25-5 0,0 0-878,2 0 0,-1 0 1980,3 0 1,-3 0 0,5 0 0,-8-2 0</inkml:trace>
  <inkml:trace contextRef="#ctx0" brushRef="#br0" timeOffset="74950">11191 17496 24053,'-30'34'485,"0"0"1,2-1 0,6-1-397,6 19-77,6 0-24,6-14 1,2 0-325,0 19-101,2-20 1,1 0-6400,5 17 6836,-1-20 0,1-5 0,-4-21 0</inkml:trace>
  <inkml:trace contextRef="#ctx0" brushRef="#br0" timeOffset="75441">11546 17613 19908,'39'-18'728,"0"0"0,-2 1 0,0 5-582,12 9 0,2 2 34,-3 8 111,-5 3-11,-5 9-146,-8 4 23,-6 4 45,-6 5-102,-10 5-21,-3 3-1,-7 2 1,-9-1-12,-6-3-22,-11-3 28,2-16 0,-1-1 5,-16 9-50,14-12 0,0-2 129,-8-1 56,6-2 33,7-6 34,7 0-56,8-2-33,4 0-56,4 0-1,4-1-89,10 2-23,11 1-22,17 2-11,11 3-6,-6-3 1,2 1-528,-8-1 0,0-1 364,15 2 1,0 0-34,-12-2 1,-2 0-24,1 0 1,-1-1-96,-1 2 1,-1 0-432,-1 0 0,-1 1-1463,-3-1 1,-1 1-7607,27 5 9196,-12-4 0,-23-4 1,-9-4-1</inkml:trace>
  <inkml:trace contextRef="#ctx0" brushRef="#br0" timeOffset="76963">14557 5830 23079,'-3'-24'1232,"1"3"-907,5 11-45,2-1-101,6 0 1,2 0 10,5-1-21,6 1-35,9 1 57,9 0-35,10 4-418,7 2 329,4 2-34,-31 3 1,-1 1-12,30 9 1,-5 9-35,-22 4 1,-2 4-11,10 15-29,-19-12 1,-3 0-51,-7 8 101,-8-3-22,-8-2 22,-8-3-22,-8-1 10,-8-2-167,-24 7 22,10-11 95,13-10 1,-1 0-63,-11-1 465,4-2-341,6-4 12,9-3-12,9-2-12,6 0-88,5 0 100,1-1 33,11 1 214,9 1-67,21-1-102,15 0-236,-21-1 0,1 0 175,3 0 0,1 0-858,3 1 0,-1 0 712,1 0 0,-1 1-107,-2-1 1,0 1-328,-5 1 1,-2-1-2329,20 1-4403,-17 1 7294,-16-4 0,-10 0 0,-8-1 0</inkml:trace>
  <inkml:trace contextRef="#ctx0" brushRef="#br0" timeOffset="77758">15514 5109 24188,'44'-7'56,"0"3"-56,-6 8 11,5 1 0,-9-1 1,2-2-7,3 0 1,2-1 5,9 1 0,0 0-11,-12-2 0,-2 0 34,21-1-23,-31-2 34,-8 0 257,-8-1-100,-5 2-202,-3 1-67,-2 1 67,-7 3 269,-4 9-113,-10 10-55,1 3 0,0 2-101,-11 17 0,11-14 0,1 0-255,-1 13-148,6 0-4113,6 18 4516,11-17 0,-2-3 0,5-26 0</inkml:trace>
  <inkml:trace contextRef="#ctx0" brushRef="#br0" timeOffset="79294">16701 5830 25107,'29'23'123,"-1"0"0,-1-1 0,-6 1-11,-7 20-55,-1 1-46,1-1 0,-3 1-22,0-4-57,-2-3-89,-3-4-145,-2-7 67,-1-6 134,-2-7 90,-1-5 11,0-4 0,0-3 33,0 0-44,0-13-90,0-5-44,-3-16 44,0-6-56,1-5 34,0-2-46,5 0 80,5 4 89,3 6 89,2 9 24,-1 11 111,-4 7 11,0 5-56,-3 3 12,3 2 33,-1 7-11,4 7-124,2 10 1,0 3-57,2 4-9,1 1-2,0 1 0,2-2-22,0 0 0,0-3-22,-1-6-68,-5-3-101,-3-7-156,-5-4 33,-2-4 146,-2-2 146,0-2-112,0-5-34,1-7-12,4-9-111,5-6-191,9-6 224,5-3 191,8 0 67,3 0 34,3 5 89,-3 7 235,-5 7 34,-8 6-89,-7 5-90,-5 2-90,-4 2 12,-1 1 10,-1 2 79,-1 6-22,0 4-68,-1 6 34,-1 3-44,1 0-56,0 1-24,0 0-44,4-2-11,2 1-11,6 0-69,6 1-110,10 0-169,9 0-67,8-1-78,4-3-236,-1-3 90,-5-5 269,-9-3 212,-9-3 180,-8-3 34,-8-1 100,-5 0 124,-3-2-123,-3-3 33,0-3-168,-2-3 34,-4-1 22,-3-1 11,-5 0-67,-2 0-11,1 2 0,3 3-1,4 2-44,4 2-112,4 2 45,0 0 44,7 0 79,7-1-11,15-1-23,9 1-235,8 0 157,4 3 90,1 0 11,-3 0 11,-7 0 0,-4 2 11,-6 3-11,-3 4 34,-3 4 22,-2 0 33,-7 3 68,-4 0 34,-6 0-23,-4 1 34,-2-1 123,-6 1-68,-3-1 57,-7 0-113,-1-1-110,2-3-13,3 0-78,3-3-11,6-1-180,0-2-89,4-2 168,6-1 33,5-2-122,8-1-124,7-1-56,2-6-146,3-4 415,-4-10 78,-3-6-246,-8-8 224,-8-9 56,-5-9 101,-3-7-299,-1 25 1,0 0 449,0-1 0,2-1-247,0 1 1,2 0 476,1 4 0,0 1 135,6-16 77,-3 15-156,-4 17-359,-3 8-157,0 7 102,-1 17 358,0 11-79,0 25-286,0-22 1,1 1 229,0 1 0,0 1-280,1-1 1,1-1-34,4 30-23,3-4-11,1-4-225,5-3-279,1-6-852,3-3-8475,15 2 8216,-6-17 0,-2-4 0,-14-18 0</inkml:trace>
  <inkml:trace contextRef="#ctx0" brushRef="#br0" timeOffset="79553">19432 6297 26866,'-7'53'160,"0"0"1,0-3 0,2-3-150,2 13-50,2-20 0,0 1-242,4 18 6,0-22 1,1-3-645,10 6-4515,18 1-3003,-2-20 8437,11-1 0,-23-18 0,-4-2 0</inkml:trace>
  <inkml:trace contextRef="#ctx0" brushRef="#br0" timeOffset="80006">19697 6505 25252,'17'-27'207,"-1"-1"1,16-15-219,-8 38 0,3 4-57,5 0 1,0 2-23,3 5-11,-3 2 79,-2 7-90,-7-1-134,-9 0-79,-7 2 179,-6-1 90,-8 3 45,-6 1-45,-10 0-101,-5 0 112,-1-2 45,3-2 0,5-2 0,7 1-11,5-1-57,6 4 35,2 3 33,1 3 135,6 3-90,0 2 11,8 0-23,-2 0 1,2-1-1,-3-2 1,-4-3 56,-2-4 33,-4-1 67,-5-7 57,-7-3-147,-8-6-100,-10-1 0,-5-1-425,-4-4-405,1-3-2397,1-3-6604,7-3 9807,9-1 0,9 6 0,7 2 0</inkml:trace>
  <inkml:trace contextRef="#ctx0" brushRef="#br0" timeOffset="80308">20582 6725 25802,'36'-9'7,"1"0"1,0 0-1,-1 3-63,21 12-51,-25-3 1,1 0-328,1 3 0,0 1 193,-1 0 0,1-1-790,26 8-884,-7 1-1189,-12-1 3142,-8 6 0,-17-10 0,-4 2 0</inkml:trace>
  <inkml:trace contextRef="#ctx0" brushRef="#br0" timeOffset="80531">20680 6925 24703,'45'10'471,"7"0"-494,-21-5 1,1-1-890,4 0 1,-1 0 552,2-1 0,0 1-677,-2-1 0,1-1-724,-4-1 1,-1 1-8072,24-1 9565,-7-1 1,-23 0 0,-7 0 0</inkml:trace>
  <inkml:trace contextRef="#ctx0" brushRef="#br0" timeOffset="81108">21928 6770 25196,'0'42'414,"0"1"1,1-3 0,-2-2-135,-3 16-112,1 0-1057,3 1 889,0 2 0,6-1-11,2-3-34,5-5-269,0-7 18,-2-8-1015,-3-6-1310,0-7-4270,0-7 6891,0-6 0,-2-5 0,-2-2 0</inkml:trace>
  <inkml:trace contextRef="#ctx0" brushRef="#br0" timeOffset="81350">22416 7004 25588,'0'46'176,"0"0"1,0 1 0,0 7 0,-1-3-177,1-5 0,0-5 0,2 12-12,4-5-290,5-4-203,4-3-525,1-2-2791,-3-3 3821,-5-6 0,-5-12 0,-3-8 0</inkml:trace>
  <inkml:trace contextRef="#ctx0" brushRef="#br0" timeOffset="82568">14939 7699 25163,'37'-20'168,"-1"0"0,1 2 0,-1 4-22,25 9-534,0 3 388,-5 7-34,-13 6 1,-11 11 104,-11 11-71,-9 8 22,-7 8 12,-5 7 41,-11 1-86,-9 0-11,-14-5-458,-4-4 300,-4-5 147,-3-4 33,-5-1 0,23-19 0,-1-1-17,-2 0 0,0 0 0,0-2 1,1-1 236,-25 12-220,7-4-56,23-10 56,7-4 258,33-6-33,11-3-68,28 0-90,-21 0 0,4 0-287,2-1 1,4-1 0,-1 1 140,7 0 1,0-1-87,-6 0 1,2 0-1,-3 0-362,1-1 1,-3-1-835,1 0 0,-1-1-995,-2-2 1,-1-2-2561,-1-1 1,-1-3 4631,-2-2 0,-2-1 1,3-3-1,-8 1 1</inkml:trace>
  <inkml:trace contextRef="#ctx0" brushRef="#br0" timeOffset="83065">16097 7360 21588,'-24'-34'945,"0"-1"0,2 4 0,-1 5-429,-7 3-292,2 10-146,5 6-78,4 6 22,6 12-22,6 6 34,3 14-23,3 6 185,7-5 1,2 1-107,7 22-351,-1-17 0,2-1 295,11 18-12,0 0-332,-3-2 310,-5-4 0,-8-3 0,-5-6-34,-8-4 34,-9-6-11,-8-6-34,-11-4 579,-4-6-613,0-4-10,1-6 54,5-2 345,6-4-523,6-14-269,8-1-167,8-14 88,14-1 292,9-6-55,14-7 318,-16 20 0,1 0-863,2-1 0,0-1 869,0-1 0,-1 0 56,-1 1 0,-2-1 146,13-25 190,-10 4-123,-11 6 179,-7 8-179,-5 8-303,-14 4-55,1 12 1805,-17 1-2176,0 10-895,-8 12-1200,-4 7-5423,0 15 7978,4 5 0,18-16 0,7-4 0</inkml:trace>
  <inkml:trace contextRef="#ctx0" brushRef="#br0" timeOffset="84597">16861 8138 25051,'32'-17'325,"0"0"0,23-10-325,-35 28 0,-4 10-22,-4 8 22,-5 15 44,-3 9 102,-3 9-79,-1 3-67,0 1 11,0-3-230,0-3 197,0-6-90,0-7 22,3-7-11,-1-9 34,2-7 33,-2-7 34,0-5 0,-1-2 219,2-8-253,-1-7-33,2-14-34,-2-8-11,1-8-33,0-6-23,1-1-454,3-1 588,2 4-207,4 7 286,1 9 0,1 9 78,0 8 23,-1 8-57,0 4 540,-1 4-617,-1 6 300,1 9-234,-2 12 34,4 13-21,-1 5-69,3 3 12,0-1-34,0-4 22,-1-2-22,-1-5-22,-5-2-125,-2-6-178,-5-4 12,-1-5-68,-2-6 146,0-4 212,0-5 12,0-2-90,0-2-246,0-7-303,0-7 146,7-11 167,4-8 1,7-5-33,7-1 257,-5 12 0,3 1 112,11-11 156,10-3 136,-19 23 772,-3 6-616,-10 7-89,-3 1-102,-7 3 226,-1 0-215,-1 7-10,0 4-45,-2 9-56,-1 3-57,0 3-66,-1 2-34,3 2 11,3 16-11,6-12-67,7 9-269,17-10 146,-5-11-23,8 0 34,-10-13 11,-2-3-23,-3-4-67,-3-1 79,-3-2 89,-2-6-78,-3-5-201,-3-10-91,-2-6 269,-3-6 191,-1-3 0,0-2 0,0 3 23,0 4-1,0 6-44,6 4-1,7 6-33,13 6 11,13 4-67,9 3-268,11 5-80,2 4 136,-1 2-650,-6 4 437,-11-1 380,-13 0 123,-11 1 785,-13 8 56,-14-3 772,-25 16-985,-2-13-168,-16 7-213,16-7 357,5-2-481,8 1-89,8-3 0,7-2-78,4-2 78,3-2-34,4 0-66,6-3-91,10-2-67,9-2-56,6-2-89,5-5 34,2-7-282,1-10-211,-4-12 704,-1-9-88,-7-9-99,-16 23 1,-1-1 338,-1-2 1,-2-1 5,1-2 0,-1 0 112,-1-1 0,1 0-77,0-1 1,0 1 479,-1 2 0,0 2-246,8-24 616,-4 17-302,-5 13-202,-4 13-202,-3 7-100,-2 5 514,0 9-100,0 9 575,0 18-766,0 0 1,0 4-107,0 5 0,0 1-174,0 2 0,0 0-388,2-2 0,2-2 338,0-11 0,2-2-118,1 1 1,1 0-146,1 0 0,2 0-2354,6 9 1,2-2-7187,15 14 9643,-10-22 1,0-5-1,-2-10 1,-4-8 0</inkml:trace>
  <inkml:trace contextRef="#ctx0" brushRef="#br0" timeOffset="84822">19463 8477 24950,'-15'56'478,"0"-1"0,2-2 0,2-3-876,6-16 1,3 0 318,0 16 1,1 0-146,0-13 0,1 1-353,0 9 0,1 1-4339,5-11 1,3-3 4036,8 9 1,0-6-1,-5-29 1</inkml:trace>
  <inkml:trace contextRef="#ctx0" brushRef="#br0" timeOffset="85345">19801 8744 24636,'36'-25'15,"0"1"0,-1 2 0,-2 6-15,7 15 0,3 1-22,-3 4 22,-3 4-34,-5 5-11,-5 3-44,-7 1-23,-7 2-112,-7 0-91,-3 3 315,-13 0-11,-6 1-22,-13 1-203,-7-3-88,-16 2 312,16-8 12,-5 1-11,25-7-45,8-1 67,5 7 79,12 0 44,7 8 1,14 0 10,7 3 12,2 3 11,-1 1 102,-5 1-114,-6-2 68,-7-2-33,-8-1-1,-6-4 124,-4-3-90,-10-4-67,-6-4-11,-13-4-56,-9-4-23,5-2 0,-2-1-67,-19 0-51,17 0 1,2 0-275,-11-4-594,5-1-829,7-3-2801,10 1 4549,11-1 0,6 3 0,5 1 0</inkml:trace>
  <inkml:trace contextRef="#ctx0" brushRef="#br0" timeOffset="85861">20709 9107 24468,'32'-4'359,"0"1"-191,0 4-34,6 3-33,8 3-90,5 4 11,6 1-396,1 1 374,-2 1-112,-2 0-247,-6 1-77,-6 0-385,-6-1-961,-6-1-1434,-9 0-3821,-7-2 7037,-7 1 0,-5-7 0,-2 0 0</inkml:trace>
  <inkml:trace contextRef="#ctx0" brushRef="#br0" timeOffset="86104">20838 9389 19370,'-8'0'3675,"1"0"-3025,7 0 56,0 0-549,46 5-157,-5 0 0,0 1 0,3-1-274,-9 1 1,0 0 15,-2-1 0,1 1-347,0 0 1,0-1 49,-3 0 0,0 0-2605,28 5-4123,-4-1 7283,-7-5 0,-21-1 0,-10-3 0</inkml:trace>
  <inkml:trace contextRef="#ctx0" brushRef="#br0" timeOffset="88662">22614 9434 23728,'55'-5'1737,"-2"-7"-1523,-44 4 66,4-7-247,-10 1 1,-2-1-12,-8-4 34,-7 2 45,-13-1-11,-8 2-57,4 9 1,-2 3 10,-2 3 1,0 2-17,0 1 0,1 3-28,-21 11 0,29 2-22,8 2 0,7 0-34,6 10-56,8-8-23,8 7-482,23-3 270,-4-8 45,13 4 89,-13-14-78,30-18 291,-29-3 78,19-17 45,-36 7 57,-3 1 44,-2 6-45,-3 5-45,-3 6-111,-2 2 133,-1 10 383,-7 9-147,-4 16-79,-8 11-55,-1 10-586,2 6 373,11-28 0,1 0-40,2 1 1,1 0-6,0 30-101,3-1-247,3-3-627,-1-20 1,1-1-2971,1 16 3945,-1 8 0,-3-40 0,-1-8 0</inkml:trace>
  <inkml:trace contextRef="#ctx0" brushRef="#br0" timeOffset="90116">15070 10294 23885,'19'-21'527,"0"3"-426,-12 9 45,4 0 111,18-8-145,-7 7-33,15-7 21,-14 10 12,2-1-11,1 3 0,0 0-11,0 3-34,-1 1-11,0 1-3358,6 15 3346,-9 5-33,2 19-22,-14 5-12,-5 4 12,-2 1 22,-12 0-11,-6-5 33,-23-2 0,-7-2-33,21-18 0,-1-2-150,-21 17 0,0-5 105,5-12 3248,3-5-3270,4-2 55,3-6 23,6-3 23,7-2-12,8-2 264,6 1-275,21-1 11,6 0-11,11 0 0,5 0 22,22 1-289,-16 0 0,0 0 133,-10 0 0,-1 1-387,11 1 0,-1 0-969,18 1 363,-25-2 1,-3 0-2392,1-1-5961,-7 0 9479,-5-1 0,-11 0 0,-5 0 0</inkml:trace>
  <inkml:trace contextRef="#ctx0" brushRef="#br0" timeOffset="90566">15853 9528 25532,'10'50'231,"-1"-1"1,0-3 0,-3-2-198,-6 16 0,0-1-473,0-3 405,0-4-268,-3-4-1581,-4 12-1624,-1-20-5851,-1 5 9358,3-24 0,3-11 0,2-4 0</inkml:trace>
  <inkml:trace contextRef="#ctx0" brushRef="#br0" timeOffset="93043">15834 9597 18418,'0'-37'1299,"0"1"-985,0 23 33,0-2 79,-8 1-112,-1 3-112,-10-1 22,0 5 33,-3 3 34,-5 2 192,-17 9-304,9 4 34,-8 10-101,18 5-34,8 1-67,6 1-11,6 8 56,9-10-6,18-5 1,7-4-376,15-2-283,-2-6 1,2-1 35,-11-5 1,1-1-326,2 0 1,0 0-460,-1 0 1,2 0 1355,5-1 0,-3 1 0,1-1 0,1 0 0</inkml:trace>
  <inkml:trace contextRef="#ctx0" brushRef="#br0" timeOffset="94663">16407 10537 24076,'30'36'82,"1"0"0,-4-1 1,-5-2-39,-11 13-32,-4-1-12,1 0 0,-1-3 0,-1-5-23,0-5 12,-2-6-45,-2-7 11,-1-6-56,-1-5 68,0-5 55,0-1-90,0-15 12,0-4-67,0-14-67,0-3-202,0-5 89,5-2-66,6-3 144,10 2 141,0 18 0,2 2 151,12-6 101,13 4 315,-20 18 446,2 10-559,-10 6-56,0 8 0,-11 9-102,-4 5 1,0 2-134,-2 0 33,5 12-90,-2-12-22,12 19 0,-5-26-123,7 6-168,-3-14-113,0-4-10,2-1-270,-2-4-290,1-4-35,0-2-291,0-3 68,3-1-572,0-8-1300,5-4 336,4-9 1289,5-2-2641,6-2 4120,0 0 1177,-2 2 1299,-5 4 471,-10 5-852,-7 4-459,-8 5-594,-4 4-123,-4 0 3212,-1 1-2618,-6 10-997,-2 0-169,-6 9-11,0-1-112,-1-2-34,3 1-134,0-1-56,4-1-22,1 1 22,4-2-11,2 3-1,3-1 12,9 1-168,9 0-201,11 0 44,8-1 45,0-4 55,0-1 13,-4-6 156,-8-2 56,-5-3 0,-11-1-34,-4-3 23,-6-4 0,-1-2-34,0-4 22,-10-4 12,3 3-11,-8-4-90,7 6-157,3 0-650,2 1-190,4 1 78,10-1-280,24-4 482,-4 10 0,3 0 223,0 0 1,1 1 482,3 2 0,0 1 33,14 2 1,-7 0 89,-8 0 560,-11 2 68,-11 1 1232,-8 8-561,-13 0-347,-6 7-178,-9-1-24,-4 1-312,2 1-24,1 0-179,6-2-156,4-2-79,6-2-34,3-2 34,3-1 67,0-3-67,8-1 0,2-4-78,10 0-112,3-2-1,3-6-78,3-4-1288,19-23 1467,-10 1-190,-12 8 0,-2-3 258,9-23 22,-19 21 0,0-1 61,2-5 1,-1 0 5,-1-3 1,0 0 83,1-3 0,0 1 370,0 1 0,0 1-224,-2 4 0,-1 2 184,10-18 214,-7 21-437,-7 15-247,-4 9 146,-4 12 505,-2 11-237,-3 15-156,-3 16-11,-1 9-12,2 4-137,5-30 0,1 0-98,0 0 0,1 0-11,0 0 0,1 0 0,2 0 0,3-1-44,9 29-68,-3-30 0,3-1-208,1-1 1,2-1-438,1-1 1,1-1-4050,21 19 4806,1-10 0,-18-16 0,-4-9 0</inkml:trace>
  <inkml:trace contextRef="#ctx0" brushRef="#br0" timeOffset="94906">19245 10871 25185,'-20'36'467,"0"1"0,2-2 0,4-1-411,3 19-616,6 1 392,3 4-257,6-2-226,4-2-716,7-5-3238,5-8-5226,5-11 9311,5-11 0,-14-10 0,-1-6 1</inkml:trace>
  <inkml:trace contextRef="#ctx0" brushRef="#br0" timeOffset="95380">19487 11044 21712,'13'-29'1182,"-1"-1"0,10-18-1070,-9 37-89,3 4 21,3 3-44,6 3 0,4 1-11,3 4-22,0 3-68,-1 6-23,-3 2 68,-3 1 34,-6-2-34,-8-1 33,-5 7 23,-13-5 45,-7 7-45,-11-5 0,-4 3 0,-4 0 11,2 0-11,1 0 0,6 1 0,8 1-33,5 4-12,7 1 45,2 3 33,7 2 102,5 0-68,7 2 12,3 0-34,0-1 22,-1 1 11,-3-4 79,-3 0-112,-6-5 89,-3-2 46,-6-5-35,-9-4-100,-9-3-11,-12-5 10,-9-4-44,-5-1 0,1-2-347,4-5-348,7 0-1221,9-7-2756,8 0 4672,9-3 0,5 7 0,3 0 0</inkml:trace>
  <inkml:trace contextRef="#ctx0" brushRef="#br0" timeOffset="95655">20527 11253 24334,'37'-9'246,"0"0"1,1 1-1,-2 3-268,24 6-481,-27 1 0,2 3 329,0-1 0,0 2-78,3 2 0,0 1-292,0 1 1,0 0-567,-1-1 1,-1 1-902,-3 0 0,-1 1-6470,21 10 8481,-16-1 0,-18-9 0,-10-3 0</inkml:trace>
  <inkml:trace contextRef="#ctx0" brushRef="#br0" timeOffset="95858">20687 11537 25151,'45'17'172,"-1"0"0,0-1 0,2-2-234,12 0 0,0-2-986,-11-3 0,0-1 405,-6 1 1,3 0 0,-3-2-1801,2 0 1,-2-1 2442,1-2 0,-3 0 0,4 0 0,-9-3 0</inkml:trace>
  <inkml:trace contextRef="#ctx0" brushRef="#br0" timeOffset="96486">22685 11428 24031,'-48'-6'-34,"2"-2"-156,6 1-191,-2-4-403,-1-4 78,4-1-202,6 1 281,9 0 33,8 2 235,6-1-403,5 2 606,3 1-158,1 5 1008,-14 12 169,-3 6 67,-17 12-224,-1 2-168,-1 2-191,0-2-112,4-1 35,-1 3-237,13-8-10,3 3 10,13-11 46,4 1-23,7-1-45,7 2 23,10 1-57,9 2 46,8 2 21,-9-2 1,1 1-11,21 12 33,-18-8 0,-1 2 62,-8-4 0,-1 2 95,9 14 0,-3 3-67,-8-9 0,-2 1-234,5 11 0,-3-1 245,-4 15-101,-10-5-45,-4-6 12,-15-9 55,-13-7-55,-22-13-23,12-10 0,-3-3-22,-9 0 0,-3-3-1000,-8-3 0,-3-2 824,15 1 0,-1 1 1,0-2-24,-4-2 1,0 0 0,0-1-408,-1 1 1,0-1 0,-1 0-2294,1 0 1,-1 0-1,1-1 2910,0 0 0,0 0 0,5 1 0,2 0 0,5 1 0,7 0 0,0 1 0</inkml:trace>
  <inkml:trace contextRef="#ctx0" brushRef="#br0" timeOffset="97593">15765 9480 11795,'-39'3'769,"0"0"1,2 1-1,2 3-769,-14 13 0,5 20 0,20-21 0,7 7 0</inkml:trace>
  <inkml:trace contextRef="#ctx0" brushRef="#br0" timeOffset="98523">14483 12383 24087,'36'-25'291,"0"-1"1,-1 2-1,0 5-67,17 6-410,4 6 287,-4 2 195,8 9-274,-23 10-10,2 9 57,-23 12-69,-7 4-22,-4 4 0,-3 0 22,-6 1 190,-6-3-156,-9-3-12,-9-3 23,-6-2-34,-5-2-11,-5-3-11,-2-3-56,-1-5-46,0-2-22,3-5 57,4-4-23,7-3 90,8-3 11,9-1-34,9-1-22,5-1 56,13 0 68,11 0 111,20 0-56,14 0-416,-21 0 1,0 0 326,4 0 0,1 0-18,3 0 1,0 0-6,0 0 1,0 0-24,-2 1 1,-1 1-390,-4-1 1,-1 1-37,21 3-530,-13-1-1274,-12-3-2365,-10 0 4606,-8-1 0,-7 0 0,-3 0 0</inkml:trace>
  <inkml:trace contextRef="#ctx0" brushRef="#br0" timeOffset="98859">15249 11578 26071,'9'-9'504,"-1"16"-437,-7 39-56,1 10-884,-2-1 862,2 1-79,-1-4-212,3-3-326,1-5-167,2-2-1782,3-4-1827,2-4 4404,2-8 0,-6-12 0,0-6 0</inkml:trace>
  <inkml:trace contextRef="#ctx0" brushRef="#br0" timeOffset="99238">15717 11896 26328,'-19'29'117,"0"0"1,-10 23-106,27-27-1,4-1-11,6-4 0,4-2-23,7-4-55,4-3-34,4-1 11,2-4 12,0-3-1,-1-1 45,-5-2 12,-2-6-57,-7-6-44,-4-11-34,-6-8-12,-2-5-268,-17-17 145,-3 18 23,-18-7 90,0 29-225,-2 6-604,1 7-887,7 12-1377,9 7-6548,10 11 9549,12 4 0,0-14 1,4-4-1</inkml:trace>
  <inkml:trace contextRef="#ctx0" brushRef="#br0" timeOffset="100731">16414 12543 25129,'32'9'28,"-1"0"0,23 14 28,-35 11 34,-4 6-1,-3 4-55,-4 2-23,0-2-11,-2 10 0,-2-18 0,-1 5-34,-2-19-10,0-6-80,-1-2-66,0-5 67,0-1 89,0-4 34,0-1 168,0-3-145,0-5-23,-2-6-12,-2-10-32,0-7-1,0-5 34,2-2-57,1-1-32,4-13 100,2 17 44,7-4 24,4 23 44,5 5 78,1 5-89,2 2 67,-2 7 12,-1 5 33,-5 9-101,-2 5 44,2 14-133,-7-9-12,4 10-11,-4-14 0,1 0 0,0-3-11,-1-2-34,-1-5-101,-3-4-10,-2-3-12,-2-6-35,-1 0-301,0-3 90,3-6 22,2-5-169,7-7-413,4-3 256,7 0-257,3 0 337,3 1 526,0 4 112,1 2 11,-4 4 135,-3 3 302,-5 2 0,-3 3-45,-5 2 23,-2 0 68,-5 0-46,-1 0-34,-2 0 213,0 5-245,-6 4-136,-3 7 90,-7 2-112,-1 1-123,2-1-79,2-1-22,5-1-45,2-1 23,4 0 22,4 0-314,24 8-134,15-3 292,7-2-170,9-8 169,-29-9 90,2-4-269,-6-11 90,-6 0-225,4-7-325,1 3 46,-4 7 122,10 0 214,-2 9-269,23 0 683,-12 2 0,14 3 134,-20 2 370,6 12-302,-10-2-46,3 9 147,-13-4 33,-2 4-224,-5 0 112,-5 0 280,-3 5-22,-18-2-112,2-3-101,-15-5 34,7-11-23,-2 0-112,3-2-112,2-2-34,6 1-22,4-3 0,5 1-45,2-1 45,2 0-56,16 1-134,0-1 100,15-1-44,-5-1-57,-1-2 57,-3-7 22,-1-5-90,-2-10 57,1-4-394,2-6 539,3-7 12,2-5-1,-14 19 0,2-2 34,7-17 0,1-1 83,-7 11 1,1-1-763,5-12 1,0 3 1283,3-9-424,-6 13 178,-6 14-113,-8 15-291,-3 7 224,-6 12 302,-7 11-55,-17 35-247,6-3 284,7-14 0,2 1-385,5 16-112,7-15 1,2 1-12,10 18-28,-3-19 0,4 0-488,20 14 224,-13-26 1,2 0-353,2 1 0,1-2-1065,1-1 0,0-1-3207,-2 0 1,1-2 4907,22 11 1,-22-13 0,-6-8 0</inkml:trace>
  <inkml:trace contextRef="#ctx0" brushRef="#br0" timeOffset="101089">19259 12951 25297,'-20'40'340,"1"1"0,1-2 0,3 0-262,7-6 1,2-1-996,0 1 0,2 1 928,0 0 0,2-1-11,0 1 0,1-2 166,1 0 0,1-1-188,7 29-57,5-5-133,7-6-404,1-5-14,0-9-1040,0-5-1961,-3-10-6200,0-6 9678,-1-7 0,-8-4 0,-1-3 0</inkml:trace>
  <inkml:trace contextRef="#ctx0" brushRef="#br0" timeOffset="101636">19482 13368 24759,'48'-26'37,"-1"0"1,-13 3-1,-1 5-43,4 14 1,-3 6 5,4 3 0,7 8-11,-15 2 11,2 6-56,-20-4 11,-6-1 45,-2 0 11,-9 0 34,-6-1-34,-8 0-11,-8-1 12,-3-2-12,-2-2 0,3-1-34,2-1-11,7 0 0,4 0-22,7 2-11,4 3 11,4 2 67,1 4 22,8 4 12,3 3 10,11 4 12,2 2 12,-1 3 21,-2-1-22,-4 1 34,-5-3-45,-4-4 123,-5-5 1,-2-5-91,-8-6 102,-6-5-112,-12-3-46,-11-4-33,-8 0 0,-9-5-89,-6-2-729,2-3-134,4 0-763,12 1-2140,13 2 3855,14 0 0,8 3 0,6 1 0</inkml:trace>
  <inkml:trace contextRef="#ctx0" brushRef="#br0" timeOffset="102141">20560 13643 21712,'44'-9'384,"1"0"1,-3 0 0,1 3-396,3 8 0,-1 2-445,-9 0 0,2 1-18,3 2 0,4 1 0,-4 2-266,-6 0 1,-2 1-349,9 2 1,-5 2-2397,-4 6-4548,-17 7 8032,-24-7 0,3-3 0,-11-11 0</inkml:trace>
  <inkml:trace contextRef="#ctx0" brushRef="#br0" timeOffset="102323">20759 13860 23863,'8'3'549,"13"2"-549,27 6-45,11 1-695,-12-3 1,1 1-231,-10-3 1,0 0-1521,12 2 1,0-2 2489,-13-3 0,-5-1 0,6 0 0,-8-2 0</inkml:trace>
  <inkml:trace contextRef="#ctx0" brushRef="#br0" timeOffset="102559">21883 13646 26015,'-15'42'291,"0"0"0,2-2 0,2-2-201,4 11-68,3 3-22,3 0-11,0 2-1428,1 2 1058,0-1-448,0-2-1032,0-4-3371,0-7 5335,0-9 1,0-14 0,0-8 0</inkml:trace>
  <inkml:trace contextRef="#ctx0" brushRef="#br0" timeOffset="102936">22425 14213 25151,'-27'28'329,"1"1"0,2-2 0,3 0-150,3 8-101,8 2-44,6-3-12,5-1-10,9-1-1,9-3-11,17 0 0,9-2-23,10-2-544,2-4 567,-2-6 12,-6-7-12,-7-4 11,8-28-56,-17-2 11,-13 1 1,-4-3-68,-3-24-112,-6-3-22,-24 0-1077,-15 2 1121,4 28 1,-5 4-107,-7 0 1,-4 4-80,-4 2 1,-4 3-908,-5 4 0,-3 3-1982,-2 0 1,-1 3 3264,19 2 0,0 2 0,4-1 0,2-1 0,3 1 0,-21 2 0</inkml:trace>
  <inkml:trace contextRef="#ctx0" brushRef="#br0" timeOffset="104104">14358 14775 24670,'21'-27'216,"1"1"1,0 1-1,1 5-14,19 6 12,3 3-80,-1 2-11,-3 3-33,-4 2-34,-6 4-56,-2 2 0,5 17-23,-11 1 23,2 14-11,-16-7-34,-5 0 12,-2 1 33,-8 0 33,-4 2-33,-8-2-33,-7 0-12,-2-3-45,-5-1-111,1-2 99,-3-2-10,3-1-22,4-5 134,5-3 11,7-4-11,8-4-34,4-1 1,3-2 33,4 0 45,8 0 22,12 0 34,14 0 23,14 0-68,-21 0 0,2 0-526,3 1 0,2 0 492,3 0 1,0 1-23,1 0 0,-1-1-51,-2 0 1,1 0-472,6 0 1,-1 0-1439,14-5 8,-25 1 1,-3-3-5938,2-9 7889,-8-6 0,-11 9 0,-5 0 0</inkml:trace>
  <inkml:trace contextRef="#ctx0" brushRef="#br0" timeOffset="104462">15098 13868 25723,'10'45'908,"-1"3"-785,2 3-67,-2 3-45,-1-1-22,-2-3-34,-3-3-246,0-5-180,-2-5-437,-1-7-1108,0-7-2298,1-7-5517,3-8 9655,1-4 1,-1-4-1,-1 0 1</inkml:trace>
  <inkml:trace contextRef="#ctx0" brushRef="#br0" timeOffset="104691">15574 13824 26194,'-1'46'168,"0"-1"0,1 0 0,-1-2-168,1-10 0,0-2-6,0 2 1,2 0-79,1-2 0,1 1-387,8 27-1395,1-22 0,1-1-4554,8 12 6420,-5-19 0,-2-3 0,-2-9 0,-3-6 0</inkml:trace>
  <inkml:trace contextRef="#ctx0" brushRef="#br0" timeOffset="106395">16674 15039 24827,'49'-8'436,"-7"8"-178,-20 27-89,-2 5-68,-1 6-101,-1 2 22,-2 0-11,-1-1-11,-2-4 0,-2-4-11,-1-6-11,-4-4-34,-2-6-80,-1-5-65,-2-3 33,-1-5-123,0 0 279,-1-8 12,-4-5-100,-3-9 10,-2-6-123,3-3 68,3-3-57,3-2 22,7-2-55,6 0 0,8 1 235,5 6 0,1 7 22,1 7 202,10 7-33,-9 5 22,5 4 0,-14 6 44,-4 5-55,-3 8-34,-1 1-56,-3 3-34,1 1-44,-2-2 0,0-1-23,2 0-11,-1-2 0,-1-2-11,0-1-113,-2-3-100,-3-1-145,-1-2 22,-1-2-113,-3-1-22,-2-2 180,-5-2-337,-1-1 135,3-3 268,3-1-391,4-6-180,9-6 404,9-8-68,13-2-44,11-2-393,4 0 572,4 1 308,-16 10 0,0 1 229,14-3 170,7 2 110,-29 11-145,-8 3 315,-8 0 189,-3 3 213,-4 2-213,-2 5-55,0 2 279,-9 9-683,1-5-123,-9 6 44,5-6-111,0-1-23,3 0-56,1 0-79,4 1-22,2 0-11,1 3 0,6-1-11,9 2-78,11 0-225,10-3-134,25 3 291,-16-10 135,10 0 11,-27-9 11,-8-1 0,-8 0 0,-7-4-90,-3 0-44,-1-6 111,0-1 12,-5-3 0,-2 0-12,-5-2 12,1-1-11,2 1 22,3-3-67,4 1-203,1-1 57,4 0-11,8 1-11,7 1-112,30 0 291,-8 8 56,16 1-22,-17 6-12,-3 2 34,-5 0 0,-4 3-11,-5 3 11,-4 3 22,-6 1 45,-4 1 314,-4 0 45,-2 3-68,-2 0-133,-1 2-35,-3 0-44,-1 1-23,-2-2 56,-2 6-89,3-7-45,0 1-45,5-9 11,0-1 11,1 0-22,3-2-101,16 1-11,-1-2 0,14-6-22,-6-7-90,-4-9 146,0-6-1,-3-5 23,-1-7-112,-4-6 89,0-7 12,-4-5 67,0-6 101,-6 17 0,0-1-85,-1 14 1,0 1 67,-1-8 1,1 5 83,0 5-157,-2 15-11,1 8 0,-2 8 426,1 12-57,1 13-78,1 15 24,2 12-243,2 3 40,2 2-67,3-1-45,3-2 0,2-4-67,3-1-370,1-3-493,3-3-1165,4-3-2892,2-6 4987,3-8 0,-14-13 0,-4-6 0</inkml:trace>
  <inkml:trace contextRef="#ctx0" brushRef="#br0" timeOffset="106645">19267 15355 24233,'-12'43'564,"0"0"0,1-2 0,1-3-463,-3 9-101,5 0-23,2-1-223,4-2-438,2-2-4291,9 14-4470,4-18 9445,10 5 0,-10-29 0,-2-7 0</inkml:trace>
  <inkml:trace contextRef="#ctx0" brushRef="#br0" timeOffset="107147">19573 15498 23124,'13'-37'1193,"0"0"0,8-19-1036,-5 36-145,-3 13-12,4 2-12,2 3-32,5 1-24,5 1-67,4 6-44,3 4 11,2 7 0,-3 4 0,-5 0 45,-7 0 0,-9-2-12,-8-1 46,-13 5 89,-10-3 0,-11 4 11,-3-7 0,2-1-11,5 0-45,7 1 34,8 1 11,4 2 11,3 2 12,1 3-1,4 2 12,4 3-12,4 0-22,4 2 0,-1 0 11,-5-1 23,-2 5 89,-5-11 23,-10 1 55,-8-17-33,-12-5 11,-7-2-78,-6-2 0,-5-2-90,-2-4-11,0-2-67,3-2-336,9 1-3127,8-4-6301,15 4 9625,20-4 0,-4 8 0,12 1 0</inkml:trace>
  <inkml:trace contextRef="#ctx0" brushRef="#br0" timeOffset="107412">20578 15744 26104,'47'-9'108,"0"-1"0,0 3 1,-1 4-109,-11 6 0,-1 3-39,4 2 0,1 1-107,0 0 0,0 1-659,0 0 1,0 1 289,-2 0 0,-1 1-489,-2 0 1,0 1-706,-4 1 1,-1 0-7301,19 13 9089,-17-4 1,-16-9 0,-11-7 0</inkml:trace>
  <inkml:trace contextRef="#ctx0" brushRef="#br0" timeOffset="107629">20689 15978 25073,'31'14'74,"1"0"1,1 0 0,0-1-98,-1-2 1,1 0-886,20 3 1,1 1-1362,-12-3 0,0-1-818,15 2 0,0-1 3087,-16-4 0,-5-2 0,9 0 0,-11-3 0</inkml:trace>
  <inkml:trace contextRef="#ctx0" brushRef="#br0" timeOffset="108012">21964 15835 25735,'31'19'18,"0"-1"1,3 1 0,1-1-19,0 1 0,2-1-881,4 1 0,1 0 825,2-1 0,1 0-45,-2-3 0,-1-1 11,-3-1 1,-2-2-7,-5-2 1,-1-1 535,19 4-463,-12-4 193,-16 6 65,-25 1 45,-21 13 0,-26 4-386,17-12 1,-1 0 183,-5 3 1,-2 1-62,-1 1 0,0 1 27,-1 0 1,3 2-23,1 0 1,3 2-23,4 1 0,3 2-6,4 2 1,4 2-23,2 2 0,4 2-207,3 2 0,3 1-124,2 0 0,2 1-633,1-2 1,0 0-1559,2-4 1,-1-1 2549,-2-3 0,1-4 0,-1 4 0,-1-12 0</inkml:trace>
  <inkml:trace contextRef="#ctx0" brushRef="#br0" timeOffset="111797">15430 17327 24323,'-5'-55'672,"4"10"-549,13 32 90,17-5-146,-3 6 22,8 3 1,4 2 12,15 5-91,-20 4 0,-1 6 79,11 33-34,-27 0-68,-7-3 1,-2 1-11,-4 7 22,-3 11 0,-9-23 22,-7-2-11,-21 7-22,7-10 34,-12 4-23,-2-8 0,8-8 22,-23 2-11,25-10-11,-7-3 0,18-4 0,5-1 34,7-1-191,5 0-1,5 0 158,12 0 35,12 0-24,16 0-11,17 0-17,-8 1 0,2 1-28,-11-1 0,1 1-258,11 1 1,0 0-970,-6 2 0,-4 0-3245,19 3-399,-25-4 1,-3 1 4246,0 0 1,-16-4 0,-7 0-1</inkml:trace>
  <inkml:trace contextRef="#ctx0" brushRef="#br0" timeOffset="112565">16505 17715 24502,'53'-22'-393,"-1"1"1,3-5 397,-8 4 1,-3-2-6,-19 0 0,0-4 23,2-14-12,-9 11 67,0-4 90,-13 18 236,-4 9-292,-1 4 34,-5 4 55,-3 9-77,-6 4-35,3 7-44,3 2 33,4-1-55,3-1-12,7-1-11,5-3-11,11-1-348,20 1 79,-5-6 112,16 0 90,-12-7 22,2-2 56,-2-1 0,-2-3 0,-3-5-123,2-15 89,-15-1 1,-1-12-181,-16-13 136,-4 19-57,-5-11 135,-2 30 23,-3 6 10,-1 3 12,0 2 168,-1 20-100,5 1 10,-1 21-34,6-3-61,8-8 0,1 2 6,5 15-34,0-15 0,1-2 0,5 9 11,-3-4 12,-5-5-23,-6-6-34,-4-6 34,-4-4 90,-9-6-90,-9-4-370,-16-2-1025,3-5 0,-3-1-2158,-22-10-1363,19 4 1,0-3 4757,-11-18 1,23 13 0,7 0 0</inkml:trace>
  <inkml:trace contextRef="#ctx0" brushRef="#br0" timeOffset="112699">16934 17317 23392,'-11'-50'-5131,"-1"11"-4700,7 39 9157,-1 2 0,3-2 0,2 3 0</inkml:trace>
  <inkml:trace contextRef="#ctx0" brushRef="#br0" timeOffset="113288">17952 16920 25645,'-11'61'74,"-1"1"1,1-3 0,3-2-53,4-17 1,1 1-23,1 16 0,1 0-838,0-13 1,0 0 825,1 11 1,-1-1 5,1-18 1,0-2 111,0-1 0,0-1-330,0 24 123,0-7 341,-2-12-386,-1-8 34,-1-9-67,0-7 959,0-6-780,1-3 208,0-3-208,1-2-34,0-7-11,1-7 23,0-12-23,1-8 23,5-7-191,2-6-207,7-5 364,4-3-45,3-1-22,5 2 78,-5 23 0,3 2 45,11-8-22,14 2 44,-18 27-22,-2 6 34,-5 10 179,4 27-67,-14 2 22,0 22 134,-29 1-246,-14-28 0,-5-2-62,7-4 1,-1-2-103,-16-1 0,-1-6-363,-8-5-840,-1-3-2353,5-5 3664,10-1 0,17-2 0,12 0 0</inkml:trace>
  <inkml:trace contextRef="#ctx0" brushRef="#br0" timeOffset="113468">18285 17684 24782,'-11'-47'-2295,"3"11"1,8 36 0,0 2 0</inkml:trace>
  <inkml:trace contextRef="#ctx0" brushRef="#br0" timeOffset="113949">18710 17542 24871,'33'-2'-291,"0"-1"202,-7 3 33,2-1 11,2-4 45,0-3 33,1-6-33,-1-2 34,-2-5-23,-4-2-11,-5-4 34,-6-1-1,-6-11-10,-10 13 33,-12-2 22,-14 20 45,-12 6 57,-13 14-296,25-3 0,-1 3 211,-4 4 1,1 3-12,0 1 0,0 1-17,2 0 1,1 1-52,3 0 1,2 0 28,-10 21-34,15 0 113,25 14-57,20-15-239,-3-16 1,5-2 182,4-8 0,3-3-289,4 0 1,1 0 277,2-2 0,1-1 0,-2-1 0,1-1-13,7-2 0,-3-1-301,11 0-123,-5-3-359,-39-2-1684,-12 0-2035,-14-4 4663,-11-2 0,8 1 0,-2 0 0</inkml:trace>
  <inkml:trace contextRef="#ctx0" brushRef="#br0" timeOffset="114504">16975 16968 23101,'-43'2'986,"0"1"-818,7 7-78,-3-2-56,0-1-34,2-2 11,4-1-22,15-3-169,16-2 169,22-5-78,19-2-114,9-4-469,5 4-885,-3 4-1032,-11 3 2589,-8 1 0,-17 1 0,-4-1 0</inkml:trace>
  <inkml:trace contextRef="#ctx0" brushRef="#br0" timeOffset="115597">19990 17711 23303,'-43'-11'500,"1"-1"1,2 4-1,2 5-253,-6 16-124,4 8-45,3 6-33,9 1-23,8 1-22,6 0 0,6-2 0,4-3 0,2-4 0,2-2 0,2-1-33,5-3-79,5 1 11,6-3 34,2-2 0,-1-3 11,-1-3 44,-3-3 12,-1-1-22,-1-3 0,-1-6-314,8-16-68,-5 1-190,10-11-302,-4 6 44,8-4 45,8-2-156,8-1 94,-19 16 1,2 2 448,0 0 0,2 0 246,1-2 0,1 0 174,0 1 0,-1-1 22,0 0 1,0-2 168,4-6 0,-2-1-147,8-11 561,-1-8 101,-30 23-112,-6 6-23,-3 4-21,-4 5-304,-7 5 527,-24 3 314,0 11-639,-19 9-123,14 14-79,5 8-44,19-5 0,4 3-429,-2 23 333,8-20 1,6 2 49,12 4 1,4 0-112,-4-11 0,3 0-711,8 13 1,2-1 682,-5-14 0,-2-1-17,-1 0 0,0-1-56,-3-1 0,-1-1 67,8 24-11,-10-8 0,-5-9 0,-5-9 45,-9-6 22,-4-4 290,-11-5-324,-5-3 1369,-5-5-1357,0-3 102,-1-2-114,4-3-10,8-4-23,7-6-68,8-3-77,6-3-79,13-3-258,9-3-594,18-3-694,10 0-3146,-5 7 1,3 0 4140,-12 3 1,-1 2 0,2 0-1,-4 2 1,-4-1 0</inkml:trace>
  <inkml:trace contextRef="#ctx0" brushRef="#br0" timeOffset="118543">20494 17646 18350,'-6'40'1574,"0"1"1,-3 16-1172,15-21-302,27-25-146,-3-2-145,19-9-46,-17-7-739,12-35 919,-22 5 56,-7-9 0,-6-2 0,-17-9 622,-19 3 0,-10 4-247,10 28 1,-6 4 184,-15-1 1,-10 1-1,1 9-764,5 13 1,1 8-1,-1 1 293,1-4 1,-1 1 0,3 3-34,3 3 0,1 3 1,9 5-217,7 14 1,8 4 165,6-12 0,6 3-6,15 21 0,8-1-12,14 3 6,-1-22 1,4-4-146,5-10 0,1-6-29,19 4 101,-20-9 1,0-4 11,9-3-79,9-23 23,-20-2 0,2-23 67,-25 0 34,-7-6-1,-15-1 23,-10 4 0,-17 8-152,-10 12 286,-9 15 56,-4 8-39,28 9 1,0 3-34,1 1 0,1 3 5,1 3 0,1 4 1652,-19 22-1702,27-8 0,4 3-51,-2 18-22,15-17 0,5 0 0,18 13-58,16 0 35,-10-25 1,2-2-90,1 0 0,3-1-11,1-2 0,1-1 27,-1-2 1,0-2 22,-1-2 0,0-2-3084,26 1 3134,-7-5-10,-7-12 167,-9-8-179,-8-27 45,-13 5-11,-9-13 22,-20 20 0,-11 8 68,-15 10 10,-8 6 57,-3 16 11,-1 6-22,4 13-57,6 8-7,9 4-60,12 3-11,11 4 2964,8 0-3009,15 0-11,9-3-124,19-3 12,8-8 12,5-5-46,0-10 90,-5-6 112,-5-8 0,-7-4 34,-4-26-34,-16-1 0,-7-26 0,-22 2-34,-6-6-45,4 27 1,-1 1-191,1-1 1,0 1-1267,-12-23-1513,10 6-6783,9 6 9538,22 5 0,-9 16 0,12 4 0</inkml:trace>
  <inkml:trace contextRef="#ctx0" brushRef="#br0" timeOffset="120059">21186 17732 24121,'57'4'168,"-6"11"-123,-28 28-23,-2 7 1,-4 3-12,-3-1-940,-1-1 929,-2-2 0,2-2 304,-2-5-304,0-7 110,-3-8-166,-4-9-78,-2-6 10,-2-5 45,0-4 561,0-2-572,-3-5 23,-1-8 11,-4-8-79,1-8-223,2-18 134,2 10-67,10-11 134,5 19-12,22-2 169,-7 13 0,11 3 45,-14 10 146,-2 4 44,-4 0-22,-2 4 34,-3 4 33,-2 8-56,-3 4-23,-2 6-66,-2 4-56,-2 2-23,0 2-23,-1-3-33,2-1 0,0-4 0,2-4 0,0-4 0,-1-5-33,0-3-91,-2-3-44,-1-3-11,0-1-449,-1-3 259,2-7-69,0-5 69,3-12-203,-1-6 12,1-7 224,1-1 33,2 1 12,3 3 112,1 4 123,3 9 56,-1 5 45,-1 7 425,5 5-111,-3 2 145,2 2 90,-5 1-90,-3 1-191,-2 0-9,-3 2 32,-1 1-101,-3 1-34,0 2 12,0 2-34,-6 0-88,-4 3 32,-8 0-11,-2 1-56,-1-1-23,4 0-33,4-2-44,5 0-57,4 3-404,19 1-480,20 0 670,3-7 2,10-3 89,-16-5-34,-2-3 12,-4-5 190,-4-6-45,-4-4 67,-3-3 34,1 0-22,1 2-34,4 2 56,1 4 11,-1 4-11,-3 2-11,-2 4 0,-2 0 11,3 2-12,3 1 1,3 0 0,0 0 11,1 2 0,-4 0 0,-4 2 11,-4 0 0,-4 2 101,1 5 56,-4-3-56,1 7-33,-3-4-79,-2-2 0,-1-1 112,0-3 0,-3-1-67,-1 2-1,-3-2-21,-1 4-1,2-1 1,-1 2-1,1-1-22,0-2-78,0 0 78,1-3-34,2-1-44,1-1-572,2 0-157,14 0 639,-1 0 90,12-4 78,-7-6 0,-1-7 56,-4-8 33,-1-5 79,0-5-67,-1-4 11,1-3-90,2-1 46,3-2 257,-1 8 0,-2 1-12,0-6-66,6-14 89,-20 44-235,0 6-57,0 3 775,-7 26-349,-1 1-179,-4 26-44,6-2-146,3 2 0,10 3-101,8-2-56,11-1-380,-8-25 0,2 0-130,1-2 1,2 0-668,3 1 1,1-2-1917,1-2 1,2-1 3148,1-2 0,-1-3 0,5 4 0,-7-9 0</inkml:trace>
  <inkml:trace contextRef="#ctx0" brushRef="#br0" timeOffset="120377">23573 17475 23068,'-32'54'821,"0"0"1,2-1-1,4-2-647,10-10 0,4 0-825,1 0 1,1 1 723,2 0 0,2 0-45,2-2 0,1-1-23,1 0 1,1-1-6,1-2 0,0-1 0,0-1 0,1-2 288,5 30-512,5-8-717,6-6-549,3-8-2073,1-7-5473,0-10 9036,2-11 0,-11-7 0,-1-5 0</inkml:trace>
  <inkml:trace contextRef="#ctx0" brushRef="#br0" timeOffset="120919">23700 17828 20893,'46'-29'246,"0"0"1,-2 2 0,-3 8-247,13 15-609,2 4 609,3 5 22,0 4 1,1 7-12,-6 2 23,-7 0 147,-12-2-193,-12-4 104,-12-4-2,-7 0 526,-23 3-336,-3 0 292,-23 2-404,-2-3 56,-6-3-67,-2 0 0,5-1-34,5-1-89,14 2-34,11 1 0,11 4 22,10 5 146,14 5-134,10 8-1,18 5-199,-18-15 0,1 0 166,1 3 0,1 0 28,-1 1 1,-1 1 15,-2 0 1,-2 1 146,13 24-1,-11-2-11,-12-2 12,-6-5-34,-12-4-23,-9-6-3005,-36-7 2995,1-12-102,12-6 0,0-3 12,-24-9-34,27 3 0,0-3 0,0-1 0,-1-1-203,-1-1 1,0 0 0,2 1 0,0 0-1232,-23-4-2888,10 4 4322,9 5 0,20 2 0,4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58:33.753"/>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1718 2416 24479,'-21'-29'1200,"32"6"-1038,24 21 0,19 7-843,-10-4 0,10 0 0,8 0 1,4-1-1,0 1 0,-1 1 0,-7-1 645,6 2 0,-4 0 1,-1 1-1,1-1 0,5 0-34,-12 0 0,5-2 0,2 1 0,1-1 0,-1 1 0,-2 0 0,-3 1 0,-5 1-289,15 2 1,-5 2-1,-5 0 1,-9 1-242,-4 1 1,-8 2-421,0 2 0,-9 3-576,-16 8-8235,-29 3 9504,-16 0 0,9-12 1,-3-5-1</inkml:trace>
  <inkml:trace contextRef="#ctx0" brushRef="#br0" timeOffset="221">2459 2611 25847,'-10'44'103,"-1"0"0,0 0 0,1-1 0,0 0 0,3-1-92,1 11 0,1-2-1628,2 2 0,0-1 1522,1-2 0,1-2-174,0-4 0,1-1-1325,0 4 0,1-2-3347,6 12 5100,3-2 0,-2-39 0,0-9 0</inkml:trace>
  <inkml:trace contextRef="#ctx0" brushRef="#br0" timeOffset="941">2700 2683 25925,'-8'41'36,"-1"0"1,1 1-1,-4 17 1,3-2-49,4-15 1,3-2 11,-1 0 0,2 0 0,0-3 0,1-1 0,0-2 0,0-2-112,0 23-33,0-8-23,0-9 10,0-6-77,0-8-213,0-6 134,0-7 191,0-4 89,0-5 34,0-1-156,0-8-663,-2-9 170,0-15-102,0-13-314,1-8 376,4-9 677,2 30 1,1 0 22,3 0 1,2 1 66,18-24 0,4 12 102,0 14 22,-3 15 78,-3 7 179,-5 15 315,-4 10-46,-4 15-325,-2 12-157,-2 3-44,-2-1-67,1-5-79,-2-6 0,2-6-34,2-6 45,2-6 320,3-4-353,5-7-12,5-3-78,29-4-145,-7-8 105,-15 3 1,1-3-331,6-17 1,-3-3 100,9-10 319,-13 6 1,-4 0 5,-9-5 112,-9 2 33,-5 4 57,-10 4-45,-9 4 22,-8 4 78,-10 7-10,-3 4-34,-1 5-56,3 10 67,-4 25-22,15 3-90,3 18-68,14-11-10,8-2-12,9-3-44,9-5 11,14-2-303,15-4-616,4-10 0,7-3-678,-9-4 1,2-1 1538,-3-3 1,4 0 0,-7-1-1,-13-3 1,-4-1 0,22-1-1</inkml:trace>
  <inkml:trace contextRef="#ctx0" brushRef="#br0" timeOffset="3441">4488 3049 23303,'28'42'-616,"2"-6"122,1-21-55,4-4-291,5-5 224,3-4 392,2-2 224,0-4 45,-3-4-1,-7-5 91,-9-1 234,-10-1 304,-7 0-91,-6 2-268,-2 1 78,-3 0-111,-4 1 55,-6 2-191,-11 3 68,-6 3-22,-7 5-35,-5 10-32,2 7-46,3 11-10,6 5-35,8 1 1,5 17-56,9-14 22,2 11 33,13-17 46,7-1-57,11-1-22,12-5-146,11-4-546,12-10 457,-26-8 0,2-2 22,1-1 0,1-3-73,1-4 0,0-1 6,-2-3 1,0-2 211,-3-4 1,-2-3 67,-4-1 0,-1-2 28,-4-2 0,-3-2 33,-4-2 1,-1-4 246,1-21 0,-2-4-274,-4 10 0,-2-1-161,-1 5 1,0-3 0,-1 3 384,-1-5 0,-2 2-62,-1 1 0,0 2-42,-1 5 0,0 2 395,-4-18-258,-1 18-156,-2 18 221,-8 15-300,-1 17 145,-13 19-44,-1 18 119,13-20 1,0 2-227,2 1 1,1 2-23,2 0 0,2 0-28,2 0 0,3 0-6,0-2 0,2 0-5,1-1 0,0-1 145,5 24-190,6-6-190,7-9-101,8-8-35,8-6-55,6-8-11,9-8-12,8-5-32,3-8-12,0-9 402,-4-9 35,-8-9 67,-9-4 208,-10-2 173,-10 1 157,-8 0-22,-6 6-1,-3 5-56,-1 8 208,-3 7-499,-2 4 0,-5 4-101,-4 7 34,-5 6-79,-2 11-22,1 4-22,4 4-46,6 15-78,6-12-56,9 11-156,9-17-23,13-4-22,11-3-90,8-6 173,-9-9 1,0-3 207,16 1 112,9-5 90,-36-10 123,-12-9-23,-6-8-78,-6-9 0,-1-1 101,-1-2 135,0 5-46,0 7-145,1 7 22,0 8-145,2 4 22,1 3-23,2 3-10,3 0 21,4 2-10,6 2 11,4 7 22,3 7 0,1 7-11,-1 4-33,-1 4 10,-2 1-22,-3 2 1,-1-1 10,-1-2-22,-1-4 0,-3-3 0,-2-4-22,-3-3-12,-3-5-100,-3-4-12,-2-3 56,-1-3 23,0-2 67,0-10-168,-2-4 34,1-12 55,-1-3 12,2-1 45,7-1-12,4 5 34,9 4 0,3 7 45,9 6-45,-8 6 67,5 8 34,-12 7-11,-1 9-34,-1 5-12,-1 1-44,0-1 23,-3-1-23,-1-4-11,-3-3-1,-2-4-10,-3-1 0,-1-3-23,-1-1-67,0 0-34,0-2-67,0-1 213,0-3 180,-4-1-180,1-6-112,-3-8-68,3-6-55,2-6 78,1 0-381,8 2 23,3 2-79,11 6-101,3 2 45,3 4 146,1 2 168,3 2 336,0 0 11,4 1 12,-2-1 10,-1-1 124,-3-1 67,-4-2-22,-5 1 111,-3-2 102,-5 0 168,-4-1-12,-3 1 23,-3 1-247,-3 1-33,0 2 0,0 2-112,0 0-202,-3 2 22,-4 1 34,-6 9 135,-6 7-113,-16 27-78,12-8-11,-4 14 0,21-15-45,3-2-135,7-3 34,6-3-34,5-3 91,9-6 66,5-4 34,4-5 34,7-4 22,16-7 33,-15-7-21,8-6 22,-6-22-180,-8 6 90,-12 11 0,0-1 0,8-5-11,3 1 22,-15 12 0,0 3-11,-11 9 11,-2 3-11,0 6 34,3 6-23,1 9 68,1 5-68,-1 5 0,1 1-11,-2-1-22,-1 0-1,-3-3-111,-2 0-1,-1-3-403,-1-2-392,-1-5 426,0-5 504,0-7 123,0-4-123,0-5-34,0-8 34,7-23-112,2 0-89,11-17 156,2 19-381,4 4 426,0 9 90,-4 9-34,-6 5 11,-6 4 381,-5 4 90,-1 5 67,-3 8-134,2 4-158,0 4-122,1-1-23,3-2-56,3 0 112,5-2-134,7-3-23,7-3-44,7-3-12,7-4-11,5-4-11,1-2-34,-1-7-78,-3-5 123,-4-11 0,-9-8 11,-7-10-11,-7-10-224,-11 20 1,-2-2 239,0-3 1,-1-2-11,-2-5 0,0-2 66,0-2 1,0 0-6,-1-1 1,0 0-52,0 4 1,1 2 297,-1-21-57,-1 22-211,0 23-46,0 20 235,-8 21-11,-5 20 61,1 5 1,-1 3-236,5-11 1,1 0-64,-2 16 0,2-1 13,5-19 0,3-3 0,2 0 0,2-1-11,2-2 0,2 0-448,21 24 324,-12-29 1,4-2-185,2-1 0,3-2-343,2-3 1,2-2-1166,2-2 1,2-4 1826,0-3 0,-2-2 0,7 1 0,-11-6 0</inkml:trace>
  <inkml:trace contextRef="#ctx0" brushRef="#br0" timeOffset="3635">7963 3252 24950,'54'4'-635,"1"0"0,0 1 0,0 0-603,-5 1 0,-1 1-3678,3-2 1,2 0 4560,3-1 0,-3-1 1,8 0-1,-12-2 1</inkml:trace>
  <inkml:trace contextRef="#ctx0" brushRef="#br0" timeOffset="4151">9551 3734 26015,'23'-34'3,"1"0"1,-1 3 0,1 6-4,20 14 0,5 5-23,2 3-33,1 4 34,-2 9-56,-4 8 10,-6 13 24,-9 11-398,-8 8 374,-10 7 0,-8 1 35,-11-1-1,-9-5-5,-6-21 0,-4-1 39,-19 12 11,12-17 0,-1-3 56,-23 3-61,24-14 0,-1-2-1,-1-1 1,0-2-1,-1 0 1,0-2-1,2-1 1,2-1 5,-19 0 112,16-2-43,16 0-80,11 0 56,5 0-68,4-2 24,9-3 284,10-4-296,18-1-33,13 1-80,-20 4 1,2 0-564,3 1 0,2 0 59,4-1 1,1 1-1026,4-1 1,0 0-3275,2-1 1,0-1 4716,2-2 1,-3 0-1,8-1 1,-14-1-1</inkml:trace>
  <inkml:trace contextRef="#ctx0" brushRef="#br0" timeOffset="4637">10210 3449 22978,'32'-10'-51,"-1"0"1,26-7-219,-28 16-202,1-2-156,0 1-79,-4-3 168,2-8 404,-12-2-79,0-7 213,-13 0 134,-1-1 527,-2 0 180,0 3-259,0 5-88,0 4 10,0 5-56,0 2-179,0 3-90,0 0 236,-3 14 638,3 38-896,1-8-124,2-8 1,4-1-22,9 3-12,9-2-236,4-4-1568,17-1-538,-14-13-2902,6-3 5244,-24-20 0,-6 4 0,-6-5 0</inkml:trace>
  <inkml:trace contextRef="#ctx0" brushRef="#br0" timeOffset="4780">10523 2870 25051,'-9'-31'946,"0"0"1,-4-20-947,12 38-45,1 6-526,0 3-1334,0 4-3652,6 7 5557,3 1 0,-1 1 0,0-2 0</inkml:trace>
  <inkml:trace contextRef="#ctx0" brushRef="#br0" timeOffset="5771">11250 4070 27011,'51'-15'-504,"6"1"101,-1 5 162,-25 4 1,0-1-707,1 0 0,-1-1 768,25-9-90,-5-6-22,-8-6 291,-3-8 19,0-9 60,-1-4 122,-2 1 23,-7 6 482,-9 14-246,-10 10-381,-7 11-79,-3 5 773,-1 2-762,-3 6 495,-5 6-450,-2 10-22,-4 5-34,3 3 0,5-3 0,3 1-56,3-5-23,7-1-145,23 2 56,8-9 33,-7-6 1,3-2-29,-1-3 1,0-2 22,3 0 0,0-1 50,1 0 1,-1-1-114,-2-3 0,-1-1-110,24-9 88,-11-9 191,-13-8 12,-12-5-45,-10-4 44,-7 0 23,-4 0 112,-7 5 67,-1 5-111,-7 7 226,0 8-294,2 5-34,-1 6 0,2 3 34,2 10 34,0 9 22,6 16 112,0 11 68,11 9-169,0-24 0,1 0-917,5 1 1,1 1 871,2 0 1,1-1 16,1 0 0,0-2-70,-1-1 1,-1-2 232,12 22-68,-8-11-134,-8-9 0,-7-9 11,-4-7 45,-12-6 1715,-10-4-2018,-20-8-2011,-6-10 0,-5-5-2658,8 1 1,-1-3 4377,2-3 0,-3-2 0,6 2 0,10 6 0,4 1 0,-18-17 0</inkml:trace>
  <inkml:trace contextRef="#ctx0" brushRef="#br0" timeOffset="5916">11928 3356 24591,'31'-11'-1152,"1"1"1,11-11 0,-29 28 0</inkml:trace>
  <inkml:trace contextRef="#ctx0" brushRef="#br0" timeOffset="6534">13767 3290 26485,'1'43'13,"0"0"1,0 1-1,0-1 1,1 0-1,0-1-30,2 12 1,1 0-929,0 1 1,-1 1 938,0 0 0,-2-1-72,0-1 0,0-1-40,-2-1 0,0-2-33,0-1 0,0-2-96,0-3 0,0-2 23,1-3 0,0-2 654,2 24-609,1-17 101,0-16 399,-1-14-298,-2-8 436,0-6-302,-1-15 1021,0-6-1077,0-20 33,0-7-111,0-8-260,0 24 1,0 0 236,0-3 0,0 1 0,0-3 0,0 1 5,0-1 1,0 1-6,-1 2 0,2 0-34,6-27-11,5 13-11,12 12-11,6 11 67,10 10-11,9 8 0,9 3 5,-11 8 1,0 3-7,-11 0 1,0 2-144,9 4 1,-3 3 154,4 15-33,-16-1 505,-13-2-472,-11-3 123,-11-1-56,-9-4 79,-11-2-112,-13-3-34,-9-3-22,-5-4-585,-4-1-671,1 0-2856,4-1 4210,10 0 1,18-3 0,11-1 0</inkml:trace>
  <inkml:trace contextRef="#ctx0" brushRef="#br0" timeOffset="6711">14483 4142 27617,'-2'-54'-291,"1"12"-427,1 38-1377,1 3-7736,8 0 9717,10-5 0,-7 4 0,4-3 1</inkml:trace>
  <inkml:trace contextRef="#ctx0" brushRef="#br0" timeOffset="7151">15132 3886 25230,'46'4'11,"0"0"0,-1-1 0,-3 1-11,19 3-17,-30-4 1,1-1-1580,30 3 1461,-3-4-33,-8 0 174,-9-1-40,-13-5 303,-10-4-358,-11-8 89,-5-3-12,-6-1 751,-11-2-739,-10 6 56,-14 2 23,-10 8 128,-4 3-73,-5 8 23,1 6-12,2 8-33,7 6 45,5 2-90,10 2-44,11-2 101,9 0 33,7 1-45,10-1-56,11 0-56,14-1-68,17-1-240,-17-13 0,1-2-335,3 1 0,1-2-1811,1 0 1,1-1 2453,1-1 0,-3-1 0,5 0 0,-9-2 0</inkml:trace>
  <inkml:trace contextRef="#ctx0" brushRef="#br0" timeOffset="7321">15970 4044 24871,'0'0'0</inkml:trace>
  <inkml:trace contextRef="#ctx0" brushRef="#br0" timeOffset="8117">17798 4540 23583,'31'10'-51,"0"1"1,25 7-62,-26-16 34,-3 0-180,-1-2 68,-4-2-114,-3-5-65,-2-6 313,-3-10-213,0-5 269,-4-8 56,-1-3 202,-5-1-247,-1 3 729,-3 7-259,0 11-167,-1 8-157,0 6-101,-1 4 0,0 1 146,-1 11 369,2 7-134,0 16-123,2 6-78,9 6-68,8-1-135,13-1-293,7-2-31,4-6-606,-1-6-683,-3-9-1860,-5-7-6391,-5-9 9011,-11-4 0,-7-1 1,-7-2-1</inkml:trace>
  <inkml:trace contextRef="#ctx0" brushRef="#br0" timeOffset="8234">18262 4207 22664,'-7'-35'-2936,"-1"0"1,-4-20 2935,18 53 0,-5 2 0,5 0 0</inkml:trace>
  <inkml:trace contextRef="#ctx0" brushRef="#br0" timeOffset="8983">19028 4070 25791,'-35'7'-8,"0"0"1,1 2-1,6 5 8,2 33-33,4 12-583,13-25 1,1 2 615,3 2 0,1 1-11,1 1 0,1 1 5,1-1 1,1-1-57,2-1 0,0-1 56,1-2 1,1 0 5,1-3 0,1-1-3520,6 28 3520,-2-7 0,-4-8 912,-2-7-935,-3-8 1,-1-9 22,0-6 446,0-7-311,0-4 3403,0-2-3460,0-6-78,0-7-78,0-12-136,5-13 69,10-9-23,-2 18 0,3 0-575,5-4 1,4-1 607,4-2 1,2-1 0,3-4 0,2 0 78,3-3 0,0-1 44,0 1 1,-1-1 22,-2 2 1,-1 0 195,-1-1 0,-4 3-74,4-10 281,-9 8-224,-24 32-178,-1 6-12,-4 4 0,-11 2 1171,-12 11-1171,-5 11 0,-2 6 0,8-1 0,1 4-115,-12 15 1,3 7 110,17-11 0,5 2 1,1-1-506,-1 8 1,2 0 485,4-9 1,1 1-1,2-3-27,4-1 0,2-3-218,1-2 0,1-1 268,2-1 0,2-1 0,0-1 0,2 0 0,0-2 0,1 0 0,1 8 0,-1-2-11,3 11 432,-3 2-421,-10-33 1211,-2-10-819,-1-5 342,-4-11-667,-4-6-56,-1-15-11,3-7-246,3-10-12,20-7-288,-3 23 0,4 1 25,10-4 0,4 2-1026,7-3 1,4 2 11,4 1 0,2 3-986,1 2 0,1 5-118,-4 5 0,0 4 2639,-8 4 0,-4 4 0,6 1 0,-19 5 0</inkml:trace>
  <inkml:trace contextRef="#ctx0" brushRef="#br0" timeOffset="10417">17348 5885 26608,'-43'-10'67,"0"0"0,2 4 1,3 6-57,-6 20-11,2 9-11,9 0-34,8-1-22,11 1-101,8-3 11,3-1-11,3-4-45,4-1-78,5-3 156,7-2 124,8-3 11,2-5 0,2-3 33,-1-3 2,-4-9-13,-2-5 0,-3-12-22,-4-4 0,-2-1 12,-5 3-24,-2 6 1,-4 8-34,0 7-224,-1 4 269,2 16 22,2 8 1,5 18 77,4 9-326,6 7 232,-8-25 0,1 0-262,1 1 1,-1-1 255,0-1 0,-1-1-12,7 21 12,-8-10 12,-5-12-12,-5-7 180,-3-8 331,-5-4-321,-6-4 462,-8-3-585,-1-2-34,-3 0-10,1-6-23,2-4-67,5-7-202,7-5-123,5-7-247,13-7-134,17-8 212,-4 20 1,5 1-330,7-2 1,5 1 300,4 1 1,6 1 468,-1 3 1,4 0 0,-1 2-632,4-2 0,0 0 960,-9 4 0,1 0 1,-6 1 630,19-9 325,-21 6-234,-18 6-282,-11 5-257,-7 3 484,-9 2-708,-9 2 2047,-16 7-2098,4 2 1,-1 1-118,-12 8-33,-6 6 10,31-9-44,10-1-303,8 7 158,12-4-114,12 7-212,15-8-44,13-2 161,-23-6 1,6-2-159,12-2 0,7 0 1,-4-2 510,-2 2 1,-1-2-261,2 0 0,4-1 0,-7-1 429,10-1 246,-15 0 23,-14 0 302,-12 0 157,-9 0-537,-4 0 212,-12 6 123,-9 2-223,-14 7-102,-10 1-89,-2 0-101,2 1 884,6-3-996,10 0-56,8-1 0,8-2-269,6 2 146,10-3-35,10 2-55,12-5 34,10-4 11,5 0 123,2-3 23,-2-7-56,-3-7-23,-3-11 90,-5-12 67,-5-11-501,-8-11 523,-12 25 1,-2 0 27,-2-4 0,-1 1-44,-1-1 0,0 0 206,-2 3 1,-1 0 185,-1 2 0,-1 1-163,-2-5-145,-2 10-34,5 24-56,-3 11 190,-3 13 57,-3 18-146,0 17-57,6-11 1,3 5-45,3 1 0,1 0-51,2 0 1,3 0-729,6 4 1,3-5-2782,11 4 249,-8-23 0,1-4 3311,14 2 0,-15-15 0,-2-6 0</inkml:trace>
  <inkml:trace contextRef="#ctx0" brushRef="#br0" timeOffset="10675">19524 5997 25185,'-40'22'601,"-1"0"0,4 1 1,3 3-484,12-1 0,3 3-458,1 2 0,1 0 396,2 2 0,2 1-56,1-1 0,2 1 0,2-1 0,2 0 0,-1 29 0,4-1-201,3-2-427,7-1-526,2-5-1289,10-5-4560,5-9 7034,6-7 0,-13-15 0,-2-6 0</inkml:trace>
  <inkml:trace contextRef="#ctx0" brushRef="#br0" timeOffset="11087">19715 6653 26563,'18'-23'-302,"1"3"179,4 14-180,-1 0 34,1-2 112,-4 0 67,-1-3-100,-3-2-191,0-4 202,-2-3 101,0-3-12,-3 0 68,-4 3-68,-3 3 90,-2 7 45,-1 5-45,0 3 11,0 2 291,-6 10 124,-2 8-12,-5 13-32,1 5-225,4 3-68,3-1-44,4-3-45,3-2-22,7-5-325,6-2-427,9-4-257,3-7-2196,3-6-6118,-4-5 9345,-4-11 0,-10 5 0,-5-5 0</inkml:trace>
  <inkml:trace contextRef="#ctx0" brushRef="#br0" timeOffset="11240">20114 6102 24289,'-28'21'-9831,"4"6"7672,10 21 0,6-22 1,4-5-1</inkml:trace>
  <inkml:trace contextRef="#ctx0" brushRef="#br0" timeOffset="11470">20250 6730 25779,'1'38'310,"1"0"0,-3-3 0,-1-3-254,-6 2 11,-8 0-67,-4 1-11,-6-3-235,-4-2-270,-2-4-1064,-1-3-3170,2-7 4750,7-6 0,10-6 0,7-4 0</inkml:trace>
  <inkml:trace contextRef="#ctx0" brushRef="#br0" timeOffset="11717">20752 6636 26407,'-27'42'74,"0"0"1,3-2 0,5-3-109,12 11-246,4-4-392,2-2-527,2-4-1076,5-1-2263,5-3 4538,9-3 0,-8-13 0,0-7 0</inkml:trace>
  <inkml:trace contextRef="#ctx0" brushRef="#br0" timeOffset="12092">20995 6741 25712,'36'-13'-56,"0"12"45,-9 23-46,0 10 24,-1 4-57,-6 1-33,-8-1-23,-6-3 57,-10-4 89,-11-5 0,-10-4 22,-15-5-22,-6-3 0,-6-5 0,1-4 0,6-1 11,9-2 0,14 0-11,8 1-22,10-1 22,3 1 45,6 1 22,11 2-45,15 1-22,17 2-179,10 0-389,-27-3 0,1-1-1169,29 3-963,-3-3-2568,-8-1 5268,-6-11 0,-21 7 0,-7-6 0</inkml:trace>
  <inkml:trace contextRef="#ctx0" brushRef="#br0" timeOffset="12341">21458 6625 24267,'6'39'268,"0"0"1,1 0 0,0-1-252,1-6 0,-1-1-12,1 2 1,-2 0 5,-1 0 0,0 0-11,-2-1 0,-1-1-451,0 26 193,-4-7-56,-6-9-851,-7-12-1659,-6-10-5759,1-10 8583,3-5 0,8-4 0,5 0 0</inkml:trace>
  <inkml:trace contextRef="#ctx0" brushRef="#br0" timeOffset="12568">21773 6963 25510,'37'-16'15,"0"0"0,1 3 0,-1 2-32,-6 9 0,1 3-852,7 2 1,1 1 616,7 2 0,2 2-151,2 2 0,0 3-253,-3-1 1,-1 2-298,-6-2 0,-2 1-1316,18 12-1305,-20-1-1273,-20-2 4847,-11-2 0,-6-9 0,-2-3 0</inkml:trace>
  <inkml:trace contextRef="#ctx0" brushRef="#br0" timeOffset="12770">21830 7152 21499,'-5'0'3361,"1"0"-2531,4 0-651,73 13-179,-27-2-497,8 0 0,2 1 295,-21-3 0,-1 0-353,4 1 1,0-1-1799,3 1 0,1-2-2563,0 0 1,1-1 4102,-1-2 1,-3-1 0,6 0-1,-13-3 1</inkml:trace>
  <inkml:trace contextRef="#ctx0" brushRef="#br0" timeOffset="13032">23115 6944 25331,'-5'49'344,"0"0"1,0-4-1,0 2 1,1-3-272,-2 1 0,1 1-892,-2 14 1,2 1 834,3-19 1,1-2-17,0 0 0,0-1 0,1 1 0,0-2-45,1 0 1,-2 0-638,0 12 1,-1 0-132,-1-13 1,0-2-1833,-2 9 1,-3-4 2644,-10 3 0,7-19 0,0-10 0</inkml:trace>
  <inkml:trace contextRef="#ctx0" brushRef="#br0" timeOffset="15446">5206 6460 23661,'39'-9'-213,"0"-1"0,5-4 1,-4-1 178,-5-9 6,-4-6 0,-2-3 95,-3-5 0,-8 8 1,-2-1 44,-5-3 112,-4 3 605,0 5-818,-4 12 12,3 5 122,1 24 505,6 12-123,9 20-443,-9-19 0,2 2-67,3 1 0,0 1-501,2-1 1,1-1 455,1-1 0,2 0-1008,8 5 0,1-1-651,-8-12 0,-1-1-3182,6 3 1,-2-5 4868,2-7 0,-14-9 0,-7-2 0</inkml:trace>
  <inkml:trace contextRef="#ctx0" brushRef="#br0" timeOffset="15604">5958 5841 24177,'0'0'0</inkml:trace>
  <inkml:trace contextRef="#ctx0" brushRef="#br0" timeOffset="16347">6366 5665 25342,'-6'-30'-34,"-5"21"124,-10 49-40,6-10 1,1 3-845,-2 5 1,1 2 793,-1 4 0,2 1 17,2 3 0,1 1-17,4 1 0,2 0 0,0 2 0,4 3 7,6-3 1,3 4-1,1-2-15,-3-12 1,1-1 0,1 1-363,5 11 1,1 2 0,1-4 329,3-1 1,1-4 39,-2-3 0,0-2 0,-2-5 0,-2-2-11,8 25 576,-12-13-576,-4-11 11,-5-9 11,-4-11 45,-4-8 749,-5-5-761,-4-12 1259,0-9-1314,2-16-349,2-10 69,5-10 67,6 23 0,1-2-702,7-3 1,4-2 493,2-3 1,3-1 156,10-5 1,4 0-445,3-2 1,6-2 662,-8 14 0,3-2 0,1 0 0,-1 2 100,0-1 1,-1 1 0,2-1-233,7-9 0,2-1 0,-6 3 540,-5 5 1,-5 3-56,-8 6 0,-4 2 141,1-15-169,-11 15 1071,-5 12-1296,-5 10 784,-3 5-828,-9 18 44,-7 12 29,10-1 0,-1 4 364,-2 6 1,0 4-405,0 6 1,2 4-12,5 2 1,2 4 0,1-2-23,2-11 0,0-3 0,3 3-375,2 11 0,3 3 0,2-5 375,4 1 0,4-5-6,5 0 1,3-3-1,0-2 1,2-1 5,0-3 0,1-1-371,-1-2 0,-1-2 365,0-1 1,-1-2-19,-3-2 1,-2 0 23,12 18-11,-12-9-11,-7-11 513,-6-12-278,-13-7 1142,-4-15-1321,-10-11 915,1-15-932,10 1 0,3-3-118,-2-21-107,6 16 0,6 0-105,19-17 100,-3 27 0,4 1-22,8-1 0,5 2-658,5-1 1,2 2-666,3 2 1,3 1 1557,-6 5 0,4 0 0,-6 2 0,-7 4 0,-2 2 0,6-3 0,0 0 0</inkml:trace>
  <inkml:trace contextRef="#ctx0" brushRef="#br0" timeOffset="18575">9608 6796 25230,'40'14'-901,"-1"0"1,25-6 0,-4-13 939,-32-8 1,-1-6-1,20-10 1,-5-7 116,-22-3 1,-6-3 162,-2 1 1,-2 1 397,3-19-314,-7 22-403,-4 34 236,-1 16 178,-1 18-32,0 16-58,0 10-212,3 1-22,3-1-85,2-21 1,2-1-17,7 13-247,6 7-370,-6-29-312,1-7-1548,-1-9 2488,13-10 0,-16-1 0,5-5 0</inkml:trace>
  <inkml:trace contextRef="#ctx0" brushRef="#br0" timeOffset="18742">10341 6112 25151,'4'-12'-1995,"8"10"1,1 21 0,1-3 0</inkml:trace>
  <inkml:trace contextRef="#ctx0" brushRef="#br0" timeOffset="18950">10813 6632 25791,'49'-7'-385,"0"-1"0,-1 2 0,-3 4-539,-12 6 0,-1 2-948,0 1 1,2 2 1871,16 6 0,-4 0 0,-1-2 0,13 7 0</inkml:trace>
  <inkml:trace contextRef="#ctx0" brushRef="#br0" timeOffset="19151">10885 6844 25308,'58'4'-41,"-1"-1"0,0 1 0,-2 1-480,-11 1 0,-1 0-1341,1 1 1,1-1-610,1 0 1,-1 0 2470,0 0 0,-4-1 0,7 0 0,-12-2 0</inkml:trace>
  <inkml:trace contextRef="#ctx0" brushRef="#br0" timeOffset="19418">12229 6457 27067,'1'53'70,"1"1"0,1-10 1,2 2-1,2-2-165,6 15 0,2-2-3044,0 1 1,1 1 2353,0-3 1,-1-4-819,-3-14 1,-1-3-3314,-2-2 1,0 0 4619,8 21 0,-9-24 0,-1-13 1</inkml:trace>
  <inkml:trace contextRef="#ctx0" brushRef="#br0" timeOffset="19668">12792 7262 25667,'0'56'37,"0"0"1,-1-4-1,2-5-709,3 6-404,1-14-2778,6 8-5977,2-21 9271,5-6 1,-8-8 0,1-7 0</inkml:trace>
  <inkml:trace contextRef="#ctx0" brushRef="#br0" timeOffset="20382">13963 6851 24222,'-25'14'179,"-1"-1"-168,4-8-11,-2-3-123,-2 0-124,0-2 202,-2-2-123,-9-10 112,10 3 56,-6-9 45,15 8-23,1 2-10,4 3 32,-2 3 35,-1 1 112,-4 8-113,-1 4 12,-1 7 22,0 2 0,5-1-90,3 0 12,5-4-34,4 0 0,2-4 45,2-1-45,1-2 44,3-2 24,3 0-35,8-1 1,6-1-23,5 0-11,3-2-34,-2-2-10,-1 0 32,-4 0 1,-3 1-11,0 2 22,-2 3 0,0 5 33,1 4 1,1 8 11,0 3 22,-1 5 11,1 2 12,-2 3 235,-3 10-180,-5-14-100,-4 3 46,-8-20 9,-8-3-100,-11-4 0,-12-3 0,-11-3-78,-7-1-528,-8-1-609,3 0-2248,4-4-5725,12-1 9188,16-4 0,13 3 0,10 3 0</inkml:trace>
  <inkml:trace contextRef="#ctx0" brushRef="#br0" timeOffset="20616">14192 7728 24838,'-45'15'336,"0"-1"0,2-1 1,3-3-337,-11-2-45,-1-4-527,7 0-694,7-1-3137,14-2 4403,11 0 0,8-1 0,5 0 0</inkml:trace>
  <inkml:trace contextRef="#ctx0" brushRef="#br0" timeOffset="21049">14655 7205 25847,'36'9'29,"1"-1"1,-1 1 0,-1 0-30,23 9-262,-27-9 1,0-1 193,0 0 1,0 0 11,30 5-68,-1-2 62,-29-6 1,0-1-158,1 0 1,0 0 117,1 0 1,-2-1 100,25 3 11,-15-2 139,-18-1-229,-14 1 155,-8 6 2,-13 5 214,-6 10-12,-14 9 56,-4 7 23,-2 8-42,18-23 0,1 1-233,0 0 0,0 0-28,1 0 0,1-1-23,-16 21-33,6-8 0,4-6-44,7-7-270,2-5-784,6-3-1681,-2-3 2779,6 1 0,0-9 0,3 0 0</inkml:trace>
  <inkml:trace contextRef="#ctx0" brushRef="#br0" timeOffset="21699">16369 7725 26407,'-39'-8'93,"0"0"0,2 4 1,3 5-50,-10 14-44,5 9 0,6 1-11,8 1-11,7-1-68,7-1-111,6 0 21,2-3 1,8 0-90,5-4-90,9 0 90,6-2 68,3-3 134,1-2 44,-2-6 23,-3-2 34,-2-3 11,4-16-45,-8 2 0,4-18 22,-8 7-22,0-1-11,0 3 0,0 4-1,-2 7-21,-1 6-12,0 4 45,1 3 0,4 6 0,1 7 0,4 11 0,-1 7 0,8 24 0,-10-11 0,-7-14 0,-1 0-45,-1 15 45,-3 0-33,-2-2 10,-3-5 12,-1-3 33,0-16 146,-1-5 191,-3-13-169,-4-11 57,-4-7 45,0-10-80,4-5-44,4-20-145,16 7-23,9 4 0,7 0-62,-2 13 1,3 3-376,13-9 1,6 2-16,-7 14 0,3 2 0,0 2-2825,3 2 0,1 2 0,0 0 2902,0 0 0,0-1 0,-3 3 1,4 1-1,-7 3 0,-9-1 1</inkml:trace>
  <inkml:trace contextRef="#ctx0" brushRef="#br0" timeOffset="21977">17822 7847 26071,'-12'41'302,"0"1"0,2-1 1,0-1-259,2-5 1,2 0-990,0 1 1,1 0 977,0-1 1,1 0-34,1-2 0,1 1 599,-3 26-768,1-4-223,2-6-3,0-2-1308,1-6-2947,1-3 4650,0-10 0,0-12 0,0-8 0</inkml:trace>
  <inkml:trace contextRef="#ctx0" brushRef="#br0" timeOffset="22267">18372 8045 23247,'-19'47'623,"-1"-1"1,1-1 0,0-2-524,3-13 1,0-2-2858,0 1 0,2 0 2914,1 0 0,0 1 112,-7 29 349,12-29 0,2 2-596,1 0 1,2 1-23,0-1 0,1 0-11,1 30-325,1-8-695,0-6-1022,1-10-7778,-1-7 9554,1-10 1,-1-10 0,0-6 0</inkml:trace>
  <inkml:trace contextRef="#ctx0" brushRef="#br0" timeOffset="24592">1857 8460 26205,'52'-2'109,"0"0"1,0 0 0,2-1 0,2 1 0,-1-1-99,-2-2 0,-1 0 0,2 0-765,5 0 1,1 0-1,4 0 736,-12 1 0,4 0 0,1 1 1,0 0-1,-2 0-242,-3 0 0,0 2 0,-1-1 0,0 0 0,0 1-446,2 0 0,2-1 0,-1 1 0,-3 0 1,-3 1-752,5 1 0,-3 1 1,-9 2-7845,18 4 9474,-67 4 0,4-6 0,-10 0 0</inkml:trace>
  <inkml:trace contextRef="#ctx0" brushRef="#br0" timeOffset="24793">2819 8379 26642,'-17'43'130,"0"0"1,1 1 0,4 2-131,6-2 0,3 0-598,1 4 0,0 0 547,1 2 1,0-1 27,0 0 0,2 1-1490,3 13 0,2-2-953,-2-18 1,2-3 2465,3 8 0,1-7 0,0-15 0,-3-13 0</inkml:trace>
  <inkml:trace contextRef="#ctx0" brushRef="#br0" timeOffset="25487">3086 8444 25510,'-4'61'134,"1"0"1,-1 0-1,2-13 1,-1-1 0,2-3-141,3 13 0,3-5-44,-1-18 0,2-2-186,7 29 113,-1-6-158,-3-5-245,-1-8 268,-3-10 79,-3-9-90,-1-10 269,-1-7 23,0-3 234,-4-16-245,-9-47-35,6 13-330,0 6 1,2 2 341,5-4-1,9 6 24,4 6 32,12 5 46,22 4 235,9 10-124,0 12 23,-7 15-78,-22 11 90,-4 9 559,-5 3-638,-1 3-101,0 0 56,8 11-56,-3-16-45,10 5-11,-6-22-67,27-8-112,-9-8-130,-1-12 1,1-4 50,10-10 123,-20 3 1,-1-4-123,5-17 111,-11-3 101,-9-3 45,-10 0 124,-6 4-35,-10 4 79,-6 9 34,-9 6 78,-4 11-112,-1 6 79,3 7-45,2 11 190,3 27-236,10 2 24,2 22-102,17-10-45,4-14 1,7 0-217,7-8 0,8 0 0,-1-2-517,6 9 0,3-4-851,-3-9 0,3-2 1,-2-6-3366,-1-6 1,-1-4 3990,2-1 0,-2-2 0,6 0 1,-9-3-1</inkml:trace>
  <inkml:trace contextRef="#ctx0" brushRef="#br0" timeOffset="26025">5061 8604 25813,'-14'45'235,"-1"-1"0,3 1 1,2 4-210,8-5 0,2 4 0,0-1-579,0 9 1,0 1 552,0-6 0,0 2 0,0-3-544,1 4 1,1-3 459,0-1 0,0-1-118,1-2 1,2-1-124,-2-3 1,1-1 223,1-3 0,-1-2 28,0-5 1,1-2-1273,10 25 1222,-2-27 156,1-6 552,-5-26-462,-6-8 1133,-1-8-1167,-2-9 486,0-5-575,-1-5 118,-2 4 0,-1-2-18,-2-21-199,2 17 1,1 0 165,0-16-67,3 2 11,9 4-11,8 6 0,12 5 23,10 7-23,8 6 0,6 5 11,4 8 22,-3 5-21,-5 5 88,-10 6-10,-12 8 123,-14 8 280,-16 27-369,-15-9-57,-14 16-56,-8-19-11,-8 1-624,-2-2 209,-2-1-448,1-2-1576,4-2-3623,8-5 6062,12-8 0,14-6 0,7-6 0</inkml:trace>
  <inkml:trace contextRef="#ctx0" brushRef="#br0" timeOffset="26194">5732 9410 25095,'-16'-32'-1147,"1"4"1,17 33 0</inkml:trace>
  <inkml:trace contextRef="#ctx0" brushRef="#br0" timeOffset="26619">6130 9320 25387,'45'-2'-217,"0"0"1,-2 0-1,-4-1-265,8-3 314,-2-2 145,-2-3 23,-4-3-22,-5-2 22,-3-10 79,-15 7 67,-4-7-1,-23 11 135,-7 1 23,-17 3-57,-9 5-44,-9 3 56,-4 5 78,-1 7-56,3 7 0,6 10-112,8 6 22,10 5 46,10 4-79,8 0-90,8 2 0,11-2-67,10 1 23,14-3-23,12-4-45,9-5-235,5-7-904,4-6 141,0-9-839,-1-5-4157,-5-3 6039,-6-2 0,-22 1 0,-9-1 0</inkml:trace>
  <inkml:trace contextRef="#ctx0" brushRef="#br0" timeOffset="26777">6858 9425 27326,'9'-52'-729,"0"10"-806,-2 39-3462,3 0 4997,5-2 0,-5 3 0,-1-1 0</inkml:trace>
  <inkml:trace contextRef="#ctx0" brushRef="#br0" timeOffset="28330">7889 9306 26138,'14'39'-12,"0"-1"1,-1-2 0,0-1-235,9 14-35,-3-2 35,-3-4 10,-4-3-256,-3-7-114,-6-7 494,-1-8 90,-2-7-90,0-7 33,0-3 79,0-1 0,0-5-44,-1-6 21,-2-8 23,0-9 67,0-6 12,1-7-23,5-4-23,8-1 96,4 17 1,4 2 60,15-8-11,15 0 56,-12 26 34,-2 6-90,-2 2-111,-2 8-57,-5 5 11,-5 12 12,-4 7-1,-3 23-21,-5-10-24,-2 12 24,-5-19-1,-1-5-11,-1-5-11,0-6-1,0-4-44,0-5-44,0-4 44,0-4 44,0-3 1,0-1-78,-7-13 33,2 0-157,-6-28 67,6 9-33,1-13 45,11 12 55,3 3 68,7 5 22,13 3 23,-6 11 55,7 3 68,-11 8-34,-3 1 68,-6 6-12,-3 4-11,-6 7 45,-1 4-79,-2 1 1,-2 1-34,0-3-34,-2-2 1,3 3-57,5-2-11,9-2-112,12-4 0,14-7-259,12-1-468,9-3 643,-28-2 0,2 0 67,-2 0 0,1-1 17,14-2 0,-1-1 100,-11 0 1,-2 0 11,10-2 0,-2-2 0,5-5 203,-12 0 88,-12 0 246,-12 0-100,-5 0-145,-4 0-34,-7 0 324,-3 2-493,-5 0-33,-2 4-22,1 3-23,-1 1-11,2 2 0,3 0-56,3 4-22,5 2 10,1 3-44,3 1-33,6 1-1,5-1-101,12-1-89,5-4-258,6-2 135,1-3-90,1 0-246,1 0-57,2 0-135,5-3-155,5-1-225,6-1 817,4 0 237,0 3 313,-3 1 22,-7 1 325,-10 0 2085,-2 0-1334,-17 0-67,-4 3 22,-14 4-728,-5 6 68,-7 2-68,-7 2 100,-16 6-313,9-6-45,-6 4 45,14-8-78,4-4-12,3 0-22,4-4 0,3-2-201,2-2 100,9-1-11,3-4-22,12-3 100,3-8-179,1-6 191,2-5 11,-3-8-12,-1-9 34,-9 4 1,-2-6 44,2-9 0,-2-2-510,0 0 1,-1-1 593,-2 0 0,-2 4-6,-6 17 1,-1 3 136,1-23 200,-4 16-147,0 14-178,0 14-135,0 8 23,-1 15 235,-4 13-56,-2 20 980,-2 16-1137,6-26 0,1 2-219,0 3 0,0 0 169,2 2 0,2 0-485,2 1 0,2 1 479,0-1 0,3 1-34,3-1 1,2 1-130,0-2 1,1 0-158,2-1 1,1-1-337,1-1 1,2-1-1620,1-3 1,2-3 2229,4-1 1,-1-4 0,4 4 0,-3-12-1</inkml:trace>
  <inkml:trace contextRef="#ctx0" brushRef="#br0" timeOffset="28567">11127 9640 27214,'-27'49'212,"-1"-1"1,4 0 0,6-1-213,14-11 0,3 1-917,0 19 0,3 2 726,0-16 1,1-1-186,1 13 1,2-2-1312,10 8-2639,5-9-5505,6-11 8835,4-13 0,-12-12 0,-3-10 0</inkml:trace>
  <inkml:trace contextRef="#ctx0" brushRef="#br0" timeOffset="29087">11418 9947 22372,'6'-38'1135,"0"0"1,4-2 0,3 6-923,9 5-90,11 0-111,2 18-1,5 6-11,8 3 0,1 2 0,2 3-107,-15 6 1,0 2-152,14 8 230,-19-4 0,-2 2-118,-4 6 68,-11 1 10,-12 0 24,-16 2-68,-8 1-79,-14 0 68,-3-4-123,-13 2 190,18-10 22,-1 0-33,23-10-79,7 3 135,4-1 11,6 5 45,7 3 22,12 4 67,10 5 12,9 2-177,3 4 244,4 2 22,0 4-22,-2 2-67,-6 1-23,-8 0-11,-11-6 11,-9-3 45,-9-6 56,-6-5 123,-12-5-156,-9-4-113,-16-6 35,-8-2-79,-9-8-70,24 2 0,0-2 36,-1-3 0,-1-2-51,0 0 0,0 0-72,3-1 0,1 0-280,-22-11-573,14 2-760,13 1-3855,13 1 5591,11-1 0,1 10 0,3 1 0</inkml:trace>
  <inkml:trace contextRef="#ctx0" brushRef="#br0" timeOffset="30529">14199 10127 25588,'15'-58'203,"-5"8"-170,-36 31-33,-5 8 157,-29 0-79,15 10 1,-1 2 10,12 3 1,0 0-23,-9 1 0,2 4 79,-9 21-146,24-6 34,2 10-34,20-11 0,3 0 0,8-1-146,6-2 23,10-4-68,7-5-89,5-5-460,18-5 472,-12-8 72,-11-3 0,-1-3 50,0-9 101,2-11 34,-16 8 11,-4 4 45,-2 2 22,-3 7 269,-2 3-213,-2 5-89,0 2-12,-2 2-22,3 0 0,4 0 56,6 0 34,7 4-23,7 2-22,8 3 89,8 1-78,7 2 23,4 3-46,-1 3-10,-8 2-1,-9 0 12,-11 0-23,-10-1 34,-7 0-33,-4 0 10,-4-1-22,0-1 22,0-1-22,-3 5 0,0-5 0,-2 3-11,1-7-22,1-2-24,1-1 23,1-4 34,0-3 135,1-1-123,0-6 10,0-8-44,0-10 10,4-7-100,5-4-12,7 0 1,10 1-12,-1 13 1,5 3 112,4 4 0,3 2 27,1-1 1,0 3-6,0 5 0,-2 2-11,17 2 11,-3 0 0,-2 0 11,8 1-11,-13 0 11,-6 0-11,-18-1 11,-15 1 23,-1-1-1,-3 1-33,-3-5 34,-6 0-12,-10-4 191,-13 2-112,-7 2 79,-3 4 33,-11 27-146,18 0 73,16 7 0,4 4-84,6 10-39,8-15 0,4-1 5,13 9-22,15-4-112,14-5-451,-16-18 1,1-1 46,3-1 1,1-2-1003,4-1 0,1-2-3398,2-1 1,1-2 4812,4 0 1,-4-2 0,8 0 0,-9-2-1</inkml:trace>
  <inkml:trace contextRef="#ctx0" brushRef="#br0" timeOffset="31044">16548 10120 25869,'45'-23'22,"0"0"1,-2 3-1,-2 6 1,10 22-12,2 4-11,1 8 11,-2 6-874,-4 5 863,-4 7-11,-10 4 0,-9 2 290,-10 2-290,-9-1 22,-7-2-45,-10-3 166,-8-5-155,-10-4 23,-5-7 68,-3-5-68,-1-5 11,1-7 452,1-2-440,3-4-23,6-1 11,7 0 11,8-1-22,6 0 56,4-3-56,12 1 0,12-1-22,21 3 22,14 0 0,-22 1 0,0 1-23,3 1 1,0 3-57,1 0 1,0 1-481,0 3 1,-1 1 54,-2 1 0,-1 1-891,-3-1 0,-1 0-6008,21 10 7403,-12-3 0,-19-8 0,-8-3 0</inkml:trace>
  <inkml:trace contextRef="#ctx0" brushRef="#br0" timeOffset="31247">17524 10912 26104,'-41'31'198,"0"1"0,1-3 0,1-4-198,-13-6-11,-6-2-762,-1-2 11,5-5-998,9-3-4476,14-4 6236,15-3 0,10 0 0,6 0 0</inkml:trace>
  <inkml:trace contextRef="#ctx0" brushRef="#br0" timeOffset="31712">18667 10045 25353,'-50'8'500,"1"0"1,0 3 0,4 3-395,12 7 0,2 3-22,-1 1 1,1 0-29,2 0 0,1 0-51,3 0 1,2 2 22,-2 8 0,4 2-28,8 2 0,5 1-309,-1-1 0,6-1 309,9-1 0,7-3-89,19 12 55,-9-24 0,2-2-39,1-1 0,1-1-6,2-3 1,0 0 11,1-2 0,0-1-11,27 5 10,-5-6 68,-7-6 23,-11-3-12,-9-9 207,-12-7-196,-7-11 12,-14-9-23,-14-4-11,-11 8 0,-6 2 5,6 7 1,-1 1-410,-14-6 1,-1 3 352,16 11 1,2 3-387,-21-4-912,14 7-1553,19 9-3473,10 7 6375,22 6 0,-9-4 0,10-2 0</inkml:trace>
  <inkml:trace contextRef="#ctx0" brushRef="#br0" timeOffset="31957">18956 11005 25623,'-25'37'336,"1"0"0,0-3 0,1-3-325,-14 0-11,-3 1-11,-4 0-23,1 2-560,2-2-907,7-5-1502,11-9 3003,11-9 0,7-5 0,5-4 0</inkml:trace>
  <inkml:trace contextRef="#ctx0" brushRef="#br0" timeOffset="32446">19785 10525 25151,'54'-11'370,"1"7"-359,-9 21-501,6 4 490,6 2 6,-26-10 0,0-1-6,4 1 0,2 1 0,2-1 0,1 1-778,3-1 1,0 0 766,-3-1 0,-1-3-179,-2 0 1,-4-2 177,5 0 1,-14-4-146,-22 0 361,-11 4 42,-11 10 113,-15 11-208,9-9 1,-2 1 273,-3 3 0,-1 1-336,-1 4 1,0 0 50,0 2 0,2 1-11,2 2 0,2 0-79,3 0 1,2 1-12,3-1 0,1-1-39,4-2 0,2 0 12,-5 20 923,6-10-1024,6-10-987,2-4-448,2-12-2689,0-3 4213,0-8 0,0-3 0,0 0 0</inkml:trace>
  <inkml:trace contextRef="#ctx0" brushRef="#br0" timeOffset="34150">22303 11365 23751,'-32'-43'-583,"3"10"460,9 28 123,-2 1 11,1-2 1,-3-3 189,-2-4 135,-2-3 23,-2-3-56,-2-3 357,-3 3-122,0 2-134,0 5-146,1 5-90,1 4 33,4 5-44,0 7 22,-5 16-134,9 12-45,4 2 0,12-2-11,8-13-34,8-2-56,7-2-56,11-5-22,9-1-56,8-4-11,5-4 22,3-2 168,-4-3 44,-3-1 12,-7-7 0,-7-4 12,-5-4 32,-7 1 315,-6 2-225,-6 6-111,-3 3-68,-2 3 45,2 4 22,0 2 1,3 5-12,2 0 0,4 1-11,3-1 0,4-1 0,2-1-11,4 0 0,-1-3-1,2 1-21,1-3-1,1 1 12,3-4-1,1 1 1,3-2-12,-1 0 1,-1 0-12,-3 0-78,4 0 78,-11 2 11,1 0-22,-14 3-12,-2-1-10,-3 0-23,-2 2 68,0-1-23,-2 1 33,1-3-22,-1 0-257,0-2 190,2-1 56,-1 0 22,2 0-33,3 0-101,3 0 67,8-2 34,5-2-45,6-2-33,4-1 32,20 4 46,-13 0 22,12 3 45,-19 5 0,-5 4 11,-4 6-11,-5 3 23,-5 1-23,-1 1 56,-2 1-12,1 1-21,0-1 10,1 0 69,2-2-46,2-1-11,1-3-23,1-3 0,0-1-22,-1-4 0,2-1-11,1-1-34,3-1-44,4-1 89,3-2-34,0 0 34,-2-1 11,-4 0 12,-7-1 190,-4-11-68,-8 2-44,-1-9 45,-8 6-12,-7 1 101,-9 1 12,-10 4 22,-6 2 246,-21 6-447,17 7-35,-10 3-44,25 16-23,12-8 12,4 8-23,8-12 0,5-3-44,8-3-46,9-3 1,9-3 56,23-1 44,-11-10 12,18-7-427,-19-12 454,-12 0 1,-1-4-6,-8 5 0,-1-2-342,6-13 0,0-2 342,-9 5 0,-2 1 28,4-5 0,0 0-23,-1 1 1,0 0 16,1 4 1,-2 2 302,12-20-112,-12 21-67,-7 16-12,-8 12 101,-16 29 0,-7 16 23,-3 12-785,-2 2 1,1 4 576,11-16 1,3-1-12,0 0 1,3-1-40,2-1 0,2-1 11,1-2 0,1 0-28,2-2 0,0 0 101,1-1 0,2 0-499,8 29-717,3-22 1,5 0 1131,7-5 0,1-2 0,10 20 0,-1-23 0</inkml:trace>
  <inkml:trace contextRef="#ctx0" brushRef="#br0" timeOffset="34450">24404 11375 26339,'-15'56'314,"0"-1"0,1 0 0,2-2-258,5-9 0,2-1-475,-1 1 1,2 0 418,-1 0 0,2 0-6,0-2 1,1-1-475,-1-2 1,0 0 395,1-3 0,0-1-112,0-2 0,1-2-75,-1 24-1018,1-12-1277,1-11-1771,5-13-5494,4-9 9552,6-6 0,-5-4 0,-1 0 0</inkml:trace>
  <inkml:trace contextRef="#ctx0" brushRef="#br0" timeOffset="34715">24801 11688 25476,'-22'52'579,"-1"1"0,1 0 1,1-1-457,3-6 0,3 0-893,1 0 1,2 0 858,2-2 1,3 0-12,2-3 1,2-1-46,1-1 1,1-1-28,3-2 0,2-1 14,4 9 1,2-3-21,9 17 83,-6-26 1,2-2-476,3 0-303,-3-8-695,-3-7-1231,-6-6-7210,-2-4 9043,-10-4 0,5-1 0,-4 0 0</inkml:trace>
  <inkml:trace contextRef="#ctx0" brushRef="#br0" timeOffset="36077">18782 9269 24972,'22'-38'381,"-5"8"-135,-14 40 35,1 7-90,1 18 33,3 15 0,-1 4-191,-3-18 1,2 0-5,1 10 1,2 4 0,0-6-7,7 15-7,-4-24 1,2-4 73,10-4 44,7-10-33,9-10-11,14-9-73,0-10 0,3-6-678,-10 4 1,1-2 660,-4 0 0,1-2 0,1-2-12,1-2 1,0-2 0,-3 1 0,6-4 0,-1-1-12,-9 5 0,1-2 1,-3 0-578,5-7 0,-6 2 230,10-8-190,-2 2-3608,-39 36-281,-12 19-5382,-10 18 9448,-2 13 1,6-20-1,5-4 1</inkml:trace>
  <inkml:trace contextRef="#ctx0" brushRef="#br0" timeOffset="37018">20350 10021 21667,'7'-50'2140,"-1"8"-1815,-5 28-34,-1 0-33,1 3 11,-1 0-23,0 2-78,0 2-22,0 2-79,0 1-33,0 1 11,0 1 0,0 1 123,0-1-168,0 9 56,0 8 123,-1 16-67,-4 13-405,-3 7 338,-4 1 0,2-5-171,0-5 126,5-7 22,2-8-10,2-4-1,1-7 56,3-3 334,5-7-323,9-2-22,7-3-56,9-6 11,6-5 12,8-9-46,8-6 23,-8 1 0,3-1-6,-8 5 1,0 0-283,-4 1 0,3-2 1,-2 2 270,8-2 0,0 0-34,0 0 1,1 0-23,-3 0 1,-1 1-7,-3 2 1,-2 1-96,-5 1 1,-1 1-254,20-10-267,-13 7-259,-13 3-1220,-12 5-1356,-8 1 3529,-6-1 0,-1 5 0,-2-1 0</inkml:trace>
  <inkml:trace contextRef="#ctx0" brushRef="#br0" timeOffset="38073">24103 10528 24244,'24'-51'751,"-4"11"-651,-16 37-66,-2 2-56,-1 0 22,-1 8 22,0 5 0,0 13 1,0 6 55,-1 6-33,0 4 45,-1-2-23,1 0-22,1-5 44,0-4 2,5-7 110,1-4 34,7-5-33,3-4-12,5-4-66,6-3-46,10-1-22,8-2-22,9-4-776,4-5 753,-26 3 0,2-4-5,16-8 0,1-3-6,-9 4 0,-1-1-602,15-6 0,-1-2 596,-15 7 1,-1 0-18,1 0 1,0 0-34,-1 1 0,-1 0-11,-1 1 0,-1 1-28,-4 2 0,0 1-129,22-10-213,-11 6-191,-11 7-324,-10 3-99,-9 6-1582,-6 1-35,-4 7-4145,-2 7 6820,-4 7 0,2-8 0,-2-2 0</inkml:trace>
  <inkml:trace contextRef="#ctx0" brushRef="#br1" timeOffset="54447">8107 11202 24575,'0'0'0</inkml:trace>
  <inkml:trace contextRef="#ctx0" brushRef="#br0" timeOffset="70624">1000 10695 26552,'54'-7'147,"0"0"1,-1 0 0,1 0-1,-3 0 1,-4 1 0,7 0-132,-6 3 1,6 0 0,3 1 0,0 0 0,-3 1-1,-7-1-1177,5 1 1,-6 0-1,3 1 1158,6-2 0,5 1 0,-1 0 1,-8 0 2,0 1 0,-5 0 334,6 0 0,-2 0-872,-12 2 0,-2 0-874,25 3-1124,-35 6-7295,-20 0 9795,-19 0 1,9-4 0,-9-3 0</inkml:trace>
  <inkml:trace contextRef="#ctx0" brushRef="#br0" timeOffset="70880">1756 10640 27281,'-19'45'231,"0"0"1,1 2-1,3-1-170,8-6 1,3 1-34,-3 20 0,1 3-943,3-4 0,0 3 709,1-15 1,0 2 0,1-4-25,0 5 0,1-5-129,1-8 1,1-6-530,2-3-2058,3-10-4045,2-9 6991,1-6 0,-5-4 0,0 0 0</inkml:trace>
  <inkml:trace contextRef="#ctx0" brushRef="#br0" timeOffset="71388">1935 10625 26754,'4'60'14,"0"1"0,1-1 1,-1 1-1,0-6 1,0 1-1,0-4 1,1-8-55,2-7 1,1-5 5,-2 0 1,1 1-90,0 6 0,-1 0-68,1 14 90,-1 6 68,-5-34-102,-1-9-21,0-9 21,0-4 0,0-19-123,0-5-44,0-21 56,0-4 89,0-5-103,5-3 249,3 1 11,10 5 0,4 4 73,0 21 0,1 2 95,14-5 67,-5 11 0,1 7 34,2 15 11,7 13 23,-19 17-135,-4 10 89,-3 5-145,-4 4-22,-2 1-56,-3 1-34,-2-2-23,-3-3-178,-1-6-393,-1-8-1019,0-10-3273,2-11 4886,4-9 0,-2-6 0,1-3 0</inkml:trace>
  <inkml:trace contextRef="#ctx0" brushRef="#br0" timeOffset="71570">2721 11201 26283,'-11'-14'-1958,"-3"4"0,9 18 0,-1-2 0</inkml:trace>
  <inkml:trace contextRef="#ctx0" brushRef="#br0" timeOffset="74585">3697 10638 22676,'15'-37'1355,"-2"6"-974,-12 25-34,1 0 370,-1 0-167,-1 1-382,0 1 0,0 2-123,-2 1-1,-4 1-10,-6 3 44,-5 9 68,-18 24-85,16-6 1,0 3-51,-1 0 1,0 1-183,2 4 0,3 0 171,-4 20 0,11-18 0,2 1 0,-1 17-34,5-22 1,3-1-34,8 3-124,19 2 135,2-15-11,0-11 0,1-3-34,7-4 79,10-2-1,-22-5 12,-5-8 11,-10-1 11,-3-8-11,-7-2 0,-21-15 0,-6-2 23,0 1-23,-11-5 0,-1 5-11,10 20 229,-4 2-835,21 9-1075,5 3-3395,5 0-4744,8 1 9050,8 0 1,-5 0 0,3 0 0</inkml:trace>
  <inkml:trace contextRef="#ctx0" brushRef="#br0" timeOffset="74744">3988 10891 24367,'-11'-22'-1565,"3"2"0,8 23 1</inkml:trace>
  <inkml:trace contextRef="#ctx0" brushRef="#br0" timeOffset="75319">4516 10687 26485,'-34'8'73,"0"1"0,-24 14-51,40 16-11,6 7-11,6 6-22,4 5 22,11 3-2560,5-1 2521,-2-29 0,2-1 27,1-1 1,1 0 193,0-1 1,0 0-239,15 22-33,-8-5 33,-7-6 11,-9-8-11,-5-5 22,-8-5 1,-8-3 1851,-13-4-1829,-12-5-12,-6-3-33,-3-4 11,0-3-44,4-9-1,5-5 34,8-10-57,9-2-88,11-3 40,8-1 26,17-2 57,8 1-23,20-1 23,9 1-339,-21 17 1,0 0 416,2 0 0,1 0 5,-1-1 1,1-1 33,-2 1 0,-1-2-25,-2 1 1,-2-2 209,16-20 45,-10-2-34,-13-3-66,-8 1-68,-7-1-79,-4 0 1,-7 1-23,-6 3 0,-10 6-45,-8 10-191,-7 10-481,-9 9-146,-7 11-2599,-2 11-4437,3 9 7899,8 11 0,22-16 0,7-2 0</inkml:trace>
  <inkml:trace contextRef="#ctx0" brushRef="#br0" timeOffset="76764">1652 10122 20289,'-44'-3'634,"0"-1"1,2 3 0,5 2-444,-2 11-823,-1 9 1058,1 10-1,-1 8-240,19-16 0,0 2 22,-1 2 1,1 2-51,0 3 0,0 1-12,-1 2 1,1 1 16,1 3 1,1 0-46,0 2 1,2 1-62,1 1 0,1 1-34,3 1 1,2 0 16,1 0 1,3-1-312,1 0 1,3 0 338,-1 0 0,3-1-11,2-3 0,3 2 61,8 17 1,4-1-62,-1-14 0,3 0-19,-2-6 1,2 1-1,1-4 25,5 3 0,2-3-23,1-1 0,2-1 17,0-1 0,2-2-17,0 0 0,1-2 11,0 0 1,1 0-23,1-1 0,1-1-6,1 0 1,1-2-12,1-1 0,1-1-11,1-2 0,1-2 6,1-1 0,1-2 5,2-1 1,1-1 4,0-2 1,3-1 5,-2-2 1,3 0 0,-1-1 5,6 0 0,1 1-168,-8-2 0,2-1 0,-4 0 162,2 0 1,-3-1 5,-1 0 0,0-1-17,-4 1 0,2-1 11,12 0 1,0 1-6,-12-1 0,-1 0-6,11-1 0,0 1-6,-15-2 1,-1 0 5,-1 0 1,1-1 10,1 0 1,1 0-12,-1 0 0,0 0 6,2-1 0,1-1-34,-1 0 0,2-1 22,18-5 1,1 0 16,-16 2 1,0-1-107,13-2 0,-2-1 89,-18 4 1,-3-1 11,-1 0 0,0 0 16,-1 0 1,0-1-29,-1 0 1,-1 0-6,0-2 0,0 0 244,0-1 0,-1 0-233,1-1 0,1-1-11,0 0 0,0 0-6,3-1 1,0 0-6,1-1 0,2 0-12,16-6 1,1-1 5,-12 5 0,1-1-24,2-1 0,4-2 0,-5 2 16,-4 1 0,-2 1 14,11-6 0,-3 0-1,-17 7 1,-3-1 11,24-19 0,-6-2-11,-5-5 11,-5 0-24,-6-5 13,-4-3-23,-6 0-10,-3-5-24,-7 0 35,-2-5-107,-4-1 134,-3 30 0,1-1 6,-1 0 0,0-1-6,0 2 1,0-1 5,-1 0 0,0 1-11,-5-29-109,-5 2 109,-8 3-23,-5 3 23,-7 3 11,-7 3 5,4 15 1,-4 1-6,7 8 0,-1 1 0,-11-8 0,-2 2 121,9 9 0,0 1-110,-1 0 0,-1 0-22,-1 0 0,-1 1 11,0 0 0,-3-1 0,2 3 0,-3-1 0,2 0-23,-7-1 1,0 0 18,7 2 0,-2-1 1,3 1-20,-2 0 1,1 1 16,1-1 1,-1 1-12,-1 0 0,-1-1 17,0 2 0,-2 1-410,-2-1 1,-1 0 420,-3 1 0,-1 0-251,-3 1 1,-1 0 244,-3 0 1,-2 0-6,19 4 0,-1 0 0,0 0 0,-3 0 0,1 0 0,-1 0-15,-1 0 0,-1 1 0,-4 0 0,-3 0 1,-5 0 0,-1 0 0,3 1-552,9 0 0,3 1 1,-1 1-1,-2-1 561,-1 0 1,-3 1-1,-1-1 1,1 1 0,3 0 1,1 1 0,1 0 0,2 1 0,-1-1-345,0 1 0,1 0 0,-1 1 0,1-1 348,-12 0 0,-1 1 0,3-1-134,3 1 0,2 1 1,1 0 92,5 1 0,1 2 0,1 0 1,-14 4 0,3 2-55,6 4 0,2 3-34,5 2 0,3 3-134,2 2 0,3 1 358,3 4 0,3 3-1227,2 0 0,3 3-885,3 1 1,3 0 2016,2 3 0,3-3 0,-1 6 0,6-9 0</inkml:trace>
  <inkml:trace contextRef="#ctx0" brushRef="#br0" timeOffset="78887">7238 10919 21824,'6'-57'1378,"-1"7"-941,-8 38-191,-30-5-134,-5 12-101,-18 0 23,25 12 0,1 5 67,-18 21-90,4 6-11,11 5 23,19 0 10,6-10 146,9 20-44,12-22-1,12 8 57,7-10-23,7 2-45,4 2-11,0 1-45,-15-8 0,0 0-22,9 14-12,-14-15 1,-4 0-11,-2 5 33,-8-5 56,-5-3 90,-9 6-168,-8-9 33,-9 4-45,-8-12-11,-7-3-11,-5-3-11,-2-3-45,1-1-4042,-4-8 3359,20-4-1492,4-12 13,22-8-2698,13 1 1,6-1 4199,13-17 0,4 1 0,-13 26 0</inkml:trace>
  <inkml:trace contextRef="#ctx0" brushRef="#br0" timeOffset="79873">7417 11125 25555,'50'-8'684,"-7"7"-628,-29 26-56,1 0 22,3-2-22,1-1 0,2-4-56,1-3-34,2-3-33,2-4-67,0-4 67,1-2 22,-4-3 44,-1-4-100,-6-4 90,-3-8 33,-5-3 1,-3-4 10,-3-1 1,-2 3 22,0 3 157,-1 7-79,-1 4 80,-1 5-91,-1 1 67,1 7 135,-4 7-134,0 10-102,0 9 23,3 1-56,3 0 0,5-2 0,6-4 0,9-2-101,7-7-145,3-5-68,2-6 78,-1-4 35,1-6 122,-2-9 46,-2-9 33,-2-13-11,-2-9 11,2-10-109,-13 22 0,1-1 126,1-2 0,0-1-12,-1-3 1,0-1 22,0-1 0,-1 0 45,-2-1 0,0 1-303,-2 2 1,-1 0 318,-1 4 1,-1 1 224,1-21-97,-3 17-38,-2 15-112,0 12-67,-1 7 200,0 8-200,-4 14 123,-4 18-11,-5 22-45,4-21 0,1 1 120,1 4 0,1 2-153,1 4 0,2 2-558,1 3 0,1 0 512,1 5 1,1 0 11,2 2 0,1 0-17,1-1 0,1 1-51,2-2 1,1 1 22,1-3 1,0 0-80,-1-1 1,0-1 101,0-3 0,0 1-163,1 5 0,-1-2 39,-3-20 1,0-1 105,1 1 1,0-5 39,-3-13 45,-1-10 45,-2-4-34,-1-18-56,0-1 0,-1-15 416,-2 0-416,-3-4-22,-3-23 22,4 8-12,2 16 1,0 0-2257,3-19 2201,7-3 33,5-2-410,10 0 399,-6 30 1,1 0 10,2 1 0,2 2 23,1 3 0,2 0-40,11-1 1,1 2-18,12-4 24,9 2-35,-36 18 23,-11 3 11,-7 12 34,-8 12 0,-10 16 11,-12 12 0,8-23 0,-2 1 1497,-1-1 0,-2-1-1497,0 1 0,1-1-65,0-2 1,1 0-14,-19 18-236,8-6-1725,6-6 191,13-16-4069,5-8 5990,19-22 0,-7 8 0,6-7 0</inkml:trace>
  <inkml:trace contextRef="#ctx0" brushRef="#br0" timeOffset="80405">8852 10692 25129,'1'44'244,"-1"0"0,0 1 1,1-1-1,-1-1 1,0 0-167,1 10 0,0 0-33,0 0 0,0 1-40,2-2 1,0-1-1152,-1-2 0,0-2 1146,1-4 0,0-2 0,-2-3 0,1-2 185,-1-3 0,1-2-286,1 25-33,-2-6-79,2-7 423,-1-6-355,1-7-181,0-7-66,0-6 1330,-1-6-938,0-6 304,0-2-293,1-9-11,-1-7 33,3-10-10,-1-10-1,2-6-11,-2-4 1,3-2-12,2-3 0,6-1 0,5 0 11,7 1 11,-5 17 1,2 1 10,12-10-33,-13 17 0,1 3 45,14 2-34,-12 10 12,2 2-1,-16 9 79,-4 6-12,-5 6-21,-1 6 66,-2 5-10,-7 1-46,-6 1-78,-12-3 12,-7-1-24,-5-3-235,-3-1-481,1-4-1255,2-1-2981,10-5 4964,10-5 0,9-3 0,6-2 0</inkml:trace>
  <inkml:trace contextRef="#ctx0" brushRef="#br0" timeOffset="80769">9491 11296 26563,'-20'37'0,"-1"0"0,3-3 0,3-3-134,8-1-101,4-3-213,3-2-124,4-4 79,5-3 146,7-5-1,7-5 23,4-3 180,3-4 145,1-2 78,-2-9 79,-4-5 11,-6-12 157,-7-5 34,-7-6-57,-3-3-190,-10-2-90,-4 0-22,-10 6-11,-5 5-818,-21 5-3619,1 12-2085,3 5 6533,16 10 0,21 0 0,6 1 0</inkml:trace>
  <inkml:trace contextRef="#ctx0" brushRef="#br0" timeOffset="81408">9840 11208 25936,'-16'50'-89,"4"-9"66,19 7 12,6-13-23,11-1 1,2 2 22,4-1-1,-1 2 12,-1-4 0,-7-3-56,-10-4 34,-5-6 22,-10-3 34,-9-1-34,-7-4 22,-7-1-33,-2-3 22,1-2 0,3-4 12,2 0-23,6-2-23,5-4-134,6-3-112,4-6 112,7-3-45,7-4-66,12-1-35,11-3 68,10-2-1,7-2 101,-23 12 1,1 0-159,0-1 0,0 0 282,2-1 0,0-1 11,1 0 0,0 1 67,1-1 0,1 0 34,-1 2 0,-1-1-85,-2 1 1,-2 1 140,20-14 34,-16 5 280,-15 4-191,-11 6-56,-12 2-56,-11 7-45,-14 2 56,-13 6-22,-8 11-731,-3 8 686,3 12-56,24-5 0,3 2-67,-4 16 11,15-16 0,4 0 388,6 7-422,22 5-178,1-14-226,23 2-122,4-14-134,6-4-1854,8 0 766,-29-7 1,0-1-1631,3 2 0,0-1 3412,3-2 0,-2 1 0,6 0 0,-8-2 0</inkml:trace>
  <inkml:trace contextRef="#ctx0" brushRef="#br0" timeOffset="82020">11642 11118 27034,'-22'30'112,"1"13"-95,13 9 0,3 4-886,1-12 1,1 1 868,-1 15 0,2 0-6,2-20 0,0-1 6,0-2 0,0 0-28,1 0 0,-1-1 63,0-1 1,0-1-87,1-2 1,0 0-84,0 28-34,3-8-45,0-5 112,2-7 68,-1-6 383,2-9-350,-2-11 67,0-7-44,-1-5 908,0-9-920,2-4 12,2-26 10,-2 2-10,0-20-12,-2 9-37,-1-7 48,2-3-10,2-1-24,5 2 24,5 6-24,6 9 1,6 8-11,4 9 11,5 6-12,4 8 23,1 4-11,-2 5 0,-1 9 11,-7 5-11,-8 14-23,-10 4 34,-7 3-11,-8 2-12,-28 6 23,0-12 0,2-14 0,-2-2 0,-22-1-89,-5-3-244,-1-3-474,3-3-627,7-3-2342,9-2 3776,13-7 0,12 5 0,8-5 0</inkml:trace>
  <inkml:trace contextRef="#ctx0" brushRef="#br0" timeOffset="82457">12365 11392 26003,'28'29'56,"1"1"0,-1-2 0,0-3-33,15 5-12,5-1-556,4-4 433,1-3 11,-1-2-100,-2-1 55,-6-1 45,-5-1 175,-4 4-119,-15-4 66,-5 6-21,-13-4 348,-20 14-158,-2-6 12,-22 9-34,-2-10-11,6-7 0,-2 0-141,8-4 1,0 0-17,-9 3 0,-1 1-11,5-2 0,2-1-292,4-2 1,1 0-841,-24 11-1243,22-10-7445,24-11 9524,4-2 0,4-2 0,0 0 0</inkml:trace>
  <inkml:trace contextRef="#ctx0" brushRef="#br0" timeOffset="83045">13346 11714 25308,'40'-12'127,"0"-1"0,-1 2 1,-1 3-83,10 7 33,6 1-673,4 0 651,2 0-34,-1 4 12,-3 4-34,-3 6 11,-8 4-11,-8 3-11,-11 4 11,-10 4 216,-9 5-183,-5 2-10,-12 5 22,-5-2-1,-12-1-44,-4-4 12,-3-4-1,6-12 0,0-2 0,-18 7-6,16-10 1,0-1 6,-8-2 21,8-2 99,10-5-76,11-1-22,6 0 89,5-2 303,11 1-347,10-1-1,17 0-33,12 0-6,-22 1 0,2 0-183,4 1 1,1 0 160,4 1 0,0 0-556,1 2 0,1 0 533,-1 0 1,0 0-57,-4 1 1,-2 0-20,25 5-199,-17-3-101,-14-2-202,-13-2-806,-10-3-8442,-6 0 9715,-14-1 0,10 0 0,-10 0 1</inkml:trace>
  <inkml:trace contextRef="#ctx0" brushRef="#br0" timeOffset="83953">15283 12679 23000,'-43'33'269,"-1"-1"0,2-2 0,2-3-1558,-12 0-2319,-1-2 3608,3-3 0,23-10 0,7-5 0</inkml:trace>
  <inkml:trace contextRef="#ctx0" brushRef="#br0" timeOffset="84576">16555 11981 26015,'-15'53'141,"0"-1"1,1 0 0,0-4-103,1-11 1,1-1-901,-1-1 1,1 0 865,-1 0 1,-1-1-6,1-2 0,-1 0 272,1-2 1,-2 2-312,-6 8 0,-2 0 27,7-11 1,-1-1-79,-14 11 1,0-3-34,4-12 263,-11-1-330,25-22-24,-1-8 1,3-6 790,-1-11-723,4-9 23,3-4 67,3-3 33,2 2 102,16-3 66,1 17 124,20 2 45,-2 18 67,9 6-101,4 8-100,3 9-841,-1 11 694,-4 6-21,-6 3-189,-6 1 166,-5 0-191,-1-2-2291,-4-7 0,2-2-3826,10 5 6319,-6-9 0,-2-5 0,-7-10 0,-2-6 0</inkml:trace>
  <inkml:trace contextRef="#ctx0" brushRef="#br0" timeOffset="84955">17851 12387 25869,'-10'-59'582,"-3"11"-526,-12 38-44,-5 6 32,-9 1-21,-6 6 5,9 9 0,-1 5 0,8-3 0,-1 2-507,-9 11 1,1 2 528,10-4 1,3 0-35,-1 2 1,2 1-163,1 1 0,2 0 168,3 1 0,1 1 6,3-1 0,3 0 40,-4 31-1,9-6-22,5-2 11,13-6-33,8-5-207,18-3 184,13-6-6,-22-18 1,2-2-261,3-1 1,0-2 124,1 0 1,1-2-79,-1-2 1,-1 0-96,-1-2 1,-2-1-886,26 1 357,-10-3-3069,-12-1 3911,-10-5 0,-14 3 0,-5-3 0</inkml:trace>
  <inkml:trace contextRef="#ctx0" brushRef="#br0" timeOffset="85176">17331 12714 26440,'54'-17'-250,"1"1"0,-2 1 0,-1 4-204,-12 10 0,-1 2-635,3-1 0,0 0-799,1 0 0,0 0-3028,0-1 1,-1-1 4852,1-1 1,-3-1 0,6 0-1,-10-2 1</inkml:trace>
  <inkml:trace contextRef="#ctx0" brushRef="#br0" timeOffset="85699">18531 12335 26171,'4'-32'392,"0"6"-369,-4 26-90,0 0 22,6 0 45,4 0 22,12 0-22,8 5-45,11 3-55,8 6-12,5 2-45,1 2 0,-1 0 23,-1 1-12,-2 2 67,-5 1 0,-2 3 68,-5 1 0,-6 3-135,-6 1 102,-10 1-192,-8 1 236,-7 2-22,-12 2 22,-8 3 0,-15-1 11,-11 0-369,-7-3 352,23-19 0,0 0 17,-1-1 1,1-1-7,-1 0 1,0-1 16,-27 12 113,4-3-90,6 1-57,12-2 46,12 0-34,12-2 145,12 1 147,14 1-57,16 3 45,22 6-40,-19-13 0,5 1-240,7 2 0,5 1 0,-1-2-522,-11-3 0,-1-1 0,3 0 406,11 4 0,4 1 0,-4-2-405,-2-4 0,-3-2-168,-7-3 0,-1-1-2213,20-2-2039,-19-3 4941,-15-11 0,-14 6 0,-6-6 0</inkml:trace>
  <inkml:trace contextRef="#ctx0" brushRef="#br0" timeOffset="86057">19143 12633 23370,'21'-28'183,"1"0"0,-2 1 0,1 7-138,13 9 11,3 4 0,2 3-56,1 3 0,15 15-12,-20 0-66,4 17 67,-28 2 33,-7-1 1,-5 2-12,-10 19-6,3-14 1,-3-2-553,-24 14 558,16-26 0,-2-1 28,-3-2 1,-1 0-18,-2-1 0,-1-1-5,-1-1 0,-1 0-17,-2-1 0,0 0 5,-2 0 1,-1 0-12,0 0 1,-1 1-130,1-2 0,0 1-492,4-2 0,0 1-1334,-17 12-4336,13-5 6297,18-6 0,8-8 0,8-5 0</inkml:trace>
  <inkml:trace contextRef="#ctx0" brushRef="#br0" timeOffset="86666">19825 13044 26149,'-17'41'104,"1"-1"1,1 0 0,0-2-100,3-5 1,0-1-291,2 1 1,0 0 278,1 0 1,1 0-1,0-1 1,2 0-74,0-1 1,2 0-191,-4 28 101,3-5-56,2-4-336,2-2 515,1-1 11,1 0-167,4-2-39,2-10-377,3-6 387,-4-11 218,0-6 12,-4-6 124,-2-4 399,1-9-288,1-7-122,1-8-46,2-5 34,1-6 0,2-7-68,4-6-33,1-5-22,5-3 22,2 2 0,4 5 11,4 10-11,2 8-22,2 11 22,2 8 0,1 5 0,-2 4 11,0 4-11,-3 5 34,-3 6-46,-2 22-32,-13-13 44,-11 11 11,-16-21 0,-15-2-11,-9-3-123,-8-4-203,-6-2-1136,-4-2-913,-4-1-3721,-1-8 6096,3-8 0,24 6 0,10-2 0</inkml:trace>
  <inkml:trace contextRef="#ctx0" brushRef="#br0" timeOffset="87049">20379 12254 23616,'1'-37'254,"1"-1"0,-2 4 1,-2 4-177,-7 5 56,-10 3-10,-8 4 10,-8 4-78,-5 6-11,-5 3-23,-2 6 1,-1 11-12,0 6 0,2 12-11,3 5 0,4 1-475,4 0 329,4-4-473,5-2-211,3-5-963,3-3-1848,2-5-5558,3-4 9199,3-6 0,6-4 0,2-3 0</inkml:trace>
  <inkml:trace contextRef="#ctx0" brushRef="#br0" timeOffset="87265">19799 12123 17230,'8'-31'3031,"-1"0"0,7-21-2259,-8 31-200,-1 10-505,-2 5 1,-1 9 189,1 13-44,9 37-146,4 1-320,-3-12 0,2 0 253,0-8 0,2-2-34,2 2 1,1 0-197,1-2 0,1 0-952,7 6 0,-1 0 5,-9-12 1,-1-2-1110,4 5 1,-3-4 2285,-6-1 0,-5-13 0,-7-5 0</inkml:trace>
  <inkml:trace contextRef="#ctx0" brushRef="#br0" timeOffset="87476">19795 12383 14562,'2'-32'134,"-1"-1"1,10-22 2081,23 37-2407,12 2-89,7 2-112,6 1-359,-1 2-985,-4 1-461,-10 1-2386,-10 1-616,-10-2 5559,-11-1 0,-7 4 0,-4 0 0</inkml:trace>
  <inkml:trace contextRef="#ctx0" brushRef="#br0" timeOffset="87678">20069 11855 23986,'-24'39'334,"1"0"0,-1 0 0,3-1 0,0 0 0,6-1-239,6 6 1,5-1-756,0 1 1,2 1 659,2-1 0,2 0-45,2-2 0,2-2-224,1-1 0,1-2-337,2-2 1,0-2-2352,9 26-5752,-5-8 8709,-5-9 0,-5-20 0,-3-8 0</inkml:trace>
  <inkml:trace contextRef="#ctx0" brushRef="#br0" timeOffset="96059">21103 12578 22888,'46'1'501,"-1"0"1,1 0-1,12 2 1,1 3-428,-7 1 1,3 3 0,-2 0-303,-10-1 1,-1 0-1,4 2 267,8 1 0,6 2 1,1-1-1,-7 0-254,-7-2 0,-3-1 1,2 1 68,8 3 0,6 1 1,-3 1-1,-11-3-269,-11-3 1,-5 0-606,5 3 1,-8 0-8812,-18 0 9198,-22-5 1,3-3-1,-7-5 1</inkml:trace>
  <inkml:trace contextRef="#ctx0" brushRef="#br0" timeOffset="96277">21785 12654 25263,'-25'33'252,"0"1"0,-1-1 1,-9 17-1,4 0-202,13-7 1,4 0-577,-1 0 1,1 1 525,-4 14 0,1 0-67,5-16 0,1-2-174,-3 10 0,2-3-812,-1 7-1009,5-9-2210,4-8 4272,3-10 0,1-12 0,0-8 0</inkml:trace>
  <inkml:trace contextRef="#ctx0" brushRef="#br0" timeOffset="97291">21786 12941 25263,'-19'39'93,"0"0"1,1-2-1,4-1-93,3 20 12,4-2-12,2-2 0,3-5-34,1-5-11,1-7-67,0-5-11,0-7-123,2-7 100,0-3 45,1-5 34,0-3-56,-2-3-101,0-1 157,-1-8-23,1 1 79,1-6-23,3 4 12,3 1-12,5 3 22,7 1 12,2 2-11,8 1 11,2 3 0,1 5 0,12 15 0,-13-1 0,5 11 0,-16-5 23,-5 0-46,-2 2 46,-2-2-23,-2-1 0,-1-5-12,6 2-10,-3-11-247,7-2 79,-2-8 33,4-3 23,2-6-34,2-4 56,1-9 112,0-8 56,-3-3 33,-1-6 124,-4 0 213,-5-1-146,-3 6 235,-6 5-123,-1 8-123,-9 9-56,-5 5 23,-8 8-1,-5 9-134,0 9-45,2 7-56,4 5 0,8 0-11,3-2-12,6 16 23,9-13-134,7 11-270,14-15-156,8-4 403,3-5 124,2-7-102,-2-8-22,3-5 169,-6-22-12,-6 0 22,-12-18-11,-8 5 0,-4 0-11,2 0 45,0 3-45,2 2 23,2 6-12,1 4 78,12 7-44,-5 5 11,8 6 67,-11 11-11,-1 8 56,-6 12-67,-4 6-11,-2 4 55,-1 2-100,-1-2-10,2-3-24,-1-3 0,2-2-22,0-3 0,1-3-24,1-2-211,-1-5-930,3 2-303,-3-11-1222,2-1-5321,-3-8 8022,2-5 0,-4 2 0,1-2 0</inkml:trace>
  <inkml:trace contextRef="#ctx0" brushRef="#br0" timeOffset="98292">24099 13593 24681,'-28'32'343,"-1"1"1,-1-2 0,1 0-294,4-5 1,-1-1 5,-2 0 0,1-1-896,-2-1 0,1-2 840,-1 0 0,0-2 0,1-1 0,-2 0-28,-7 4 0,-1 0-28,-15 8 267,23-12 0,1-2-391,-1-2 323,9-6-311,7-5 90,5-1 44,4-2 791,2-8-880,2-5-12,0-13 57,1-6 55,7-22 90,2 15-44,6-8 156,-1 27-33,-1 10-1,1 6 236,-1 12-111,4 11-69,1 14-89,3 12-33,4 10-534,-11-25 1,1 1 454,2 1 0,1 1-90,10 14 1,1 0-191,-6-13 0,0-2-628,7 10 1,-1-3-5413,9 2 6320,-8-7 0,-13-17 0,-7-6 0</inkml:trace>
  <inkml:trace contextRef="#ctx0" brushRef="#br0" timeOffset="99929">3036 12946 23471,'-9'-2'1120,"10"6"-862,27 16-68,6 1-134,3-3-22,0-5-12,3-5 1,-2-4-23,2-2-34,0-2-78,-1-7 56,0-3-45,-3-10 12,-3-2-79,4-20 101,-13 8 67,2-14 0,-13 13 11,-4 3 11,-2 5 12,-3 8 33,-2 8-67,-1 6 0,-1 4 67,0 12 79,0 7-68,2 15 45,3 5-89,6 3-23,5-2-11,4-1-22,3-6 11,2-5-101,2-6 56,1-8-56,1-6-224,17-6 123,-10-11 67,13-6 11,-14-13 124,0-5-11,-2-8-135,-4-4 56,-5-4 56,-8-2 45,-8 2 11,-4 7 34,-10 6 11,-4 19-22,-4 14 44,-4 20-11,3 16 1,0 7 33,4 8 45,5 3-68,4 5 0,10 3-22,-2-26 0,1-1-353,4 1 0,2 1 336,0-1 1,1 2 66,5 9 1,-1-1-29,4 16-50,-9-24 0,-3-2-17,-5 0 0,-5-5-11,-13-4-134,-10-2-426,-17-2-1177,-11-5-2943,-6-6 4680,-4-5 0,27-3 0,6-1 0</inkml:trace>
  <inkml:trace contextRef="#ctx0" brushRef="#br0" timeOffset="100112">3606 12502 24827,'-28'-22'-824,"0"-1"1,-15-11-2337,42 47-6671,1 5 9249,8 6 0,-6-8 1,7-6-1</inkml:trace>
  <inkml:trace contextRef="#ctx0" brushRef="#br0" timeOffset="100692">5659 13049 24143,'-8'-33'403,"0"0"1,-12-21-12,-8 45-11,-4 5-213,-2 1-22,1 8-23,2 7-33,3 9-68,7 7 12,7 5-34,6 2-11,5-1-12,2 1 23,8-3-123,3-1-79,7-5-10,4-5-2,-1-6-10,3-7 34,0-4 33,2-3 101,1-5-56,-1-5-56,-2-8 157,-3-6 11,-3-3 33,-4-1-22,-1 3 90,-3 5 56,-1 5 45,-4 7-102,-1 3-66,1 3 112,3 1 22,6 8-112,6 5-44,8 9-12,7 3-12,8 3-324,7-1-404,5-1-2728,-11-8 0,1-1 3468,-9-5 0,-1-1 0,-1 1 0,-3-3 0,0-2 0</inkml:trace>
  <inkml:trace contextRef="#ctx0" brushRef="#br0" timeOffset="101247">6772 12789 26048,'-2'36'22,"1"-1"1,-1 1-1,2 1-22,-1 2 0,0 0-1063,1 2 1,0 0 1062,0 2 0,0 1-6,1 0 1,1 1-7,1-1 1,0 1-124,2 0 1,1 0 18,0-2 1,2-1-115,-1-2 0,0-1 45,1-4 1,-1-1 426,6 22-645,-3-14 123,-4-13 224,-2-12 56,-3-9 1253,0-4-1107,-1-4 446,0-7-469,0-6-78,0-10-23,0-6 23,-1-5-45,-1-4 45,-2-3-45,2-2 67,1 0-44,1 2-23,5 4 0,7 2 0,11 5-12,9 4 12,7 4 23,9 5-242,3 5 253,4 6 16,-21 3 1,-2 3 5,13 10 78,-6 0 68,-27 11 55,-19-4-100,-7 3-45,-11-2 163,-10 0-275,-5-2-12,-3-2-212,0 0-4684,11-2 1,1 0 4907,1-1 0,-9 5 0,37-15 0</inkml:trace>
  <inkml:trace contextRef="#ctx0" brushRef="#br0" timeOffset="101412">7410 13497 24356,'0'0'0</inkml:trace>
  <inkml:trace contextRef="#ctx0" brushRef="#br0" timeOffset="101845">7861 13521 25959,'36'6'-71,"0"0"0,-3-1 0,-3-1-255,1-3 136,-2-1-180,-2 0-414,10-3 716,-13-3-77,3-4-426,-20-10 537,-4 3 34,-12-5 134,-5 7 68,-11 5 134,-6 4 34,-5 3 145,-3 6-123,-2 7-44,0 7 324,-7 22-380,17-7-68,0 12-79,22-14-55,6 0-68,9-3-11,7-1-22,12-4-22,12-1-371,9-5-728,9-2-1645,7-1-854,-30-6 1,1-1 3630,2 0 0,-2 0 0,5 1 0,-7-2 0</inkml:trace>
  <inkml:trace contextRef="#ctx0" brushRef="#br0" timeOffset="101993">8581 13719 27079,'-21'-39'-6813,"4"13"6813,17 34 0,0-1 0,0-2 0</inkml:trace>
  <inkml:trace contextRef="#ctx0" brushRef="#br0" timeOffset="103648">9408 13602 25735,'33'9'246,"-3"6"-246,-9 21 0,-3 2-11,-1 1-135,5 18-101,-5-15-100,4 12 56,-5-22 33,-5-5 45,-1-6 34,-4-7 112,-4-7 67,0-3 112,-2-4-67,0-21-1,-2 2-3391,0-21 3392,-1 7-36,0-2 47,2-1 22,5 0 57,6 1 55,15-5-22,-1 16 11,7 1-11,-9 19 3308,-2 3-3364,-1 12 123,4 22-201,-7 3-34,1 16 0,-10-13-23,-1-1 23,-1-3 77,1-2-156,0-4-44,-1-5-11,1-5 10,0-4 0,-1-3-21,-2-5 10,-1-2 113,-1-3 11,0-2-12,1 0-100,3-8 22,0-5 45,1-9-56,-2-4 12,2-4 66,0-1 0,3 0 1,3 2-1,14 0 79,-8 14 33,11 1 12,-14 13 11,1 3 11,-1 6-11,-2 4-12,-1 6 12,-4 4-45,-1 0-11,-3 0-34,1-1-11,-1-1-11,0 0-45,3-3-213,1-1-78,5-3-191,4-5-638,7-1-102,6-4-1445,30-2 2006,-10-1 605,-15-3 0,-1-2 112,11-5 2297,-3-17-661,-19 8-459,-5-5-416,-16 15-32,-2 4-662,0 2 11,0 3-33,-3 3-45,-1 4 0,-2 13 0,2-1-22,2 6 22,2-8 0,0 0 56,4-4-45,2 1 34,5-2-34,1-1 0,0-2 0,-2-2 34,0-3 0,-4-3 11,-1-1 22,-3 0-66,1 0 10,-1-3 0,0-4 23,1-4-45,2-4-11,2-3-67,5 1-158,6-4-133,9 0-102,11 0 45,10 2 23,9 4 66,-26 9 1,1 2 296,0 0 1,-1 2 39,1 0 0,-1 1 79,24 1 369,-1 0-79,-25 0-55,-6 0-112,-21 0 313,-4 5-246,-6 4-34,-6 7 158,-13 14 124,6-7-484,-4 9-10,12-10-23,3-3-34,4-1 12,3-5-46,2-2 68,1-3-100,2-2-36,5-1-32,5-3 23,7-1 55,4-1-212,2-7-169,9-21 303,-11-5-67,1-22 201,-13 4 34,-6-9-141,-4 29 0,0-2 180,-2 0 0,-1 1 264,-3-29-34,-3 9 0,1 14 22,2 14-156,3 12-23,0 8 202,0 15-113,-2 8-100,2 14-22,1 7-46,5 2-33,4 2 0,7-1-168,7-1-359,6 1-232,7-2-1908,7-1-6107,6-2 8774,3-5 0,-23-15 0,-5-8 0</inkml:trace>
  <inkml:trace contextRef="#ctx0" brushRef="#br0" timeOffset="104276">12305 13352 25858,'-26'21'235,"1"-1"0,1 3 0,3 4-179,5 4 0,3 3-402,1 3 1,0 2 350,1 2 1,1 1-6,2 2 0,0 0-415,1 4 0,1 0 415,2 1 0,1 1-28,0 3 0,1 0 5,1-1 1,1-1-29,0-2 1,0-1-73,1-3 0,2-1 50,-1-6 0,1-1-66,1-4 0,1-2-197,4 19 78,0-9 258,-3-20 426,-2-6-314,-4-13 909,1-1-987,-1-7 565,1-7-464,-1-13-12,0-10-11,0-9 34,0-6-68,0-5-67,1 13 0,0-1-11,3 9 0,1 0-6,1-11 1,3 1-12,3 13 1,3 2-1295,3 0 0,3 0 1238,3 2 0,2 1 73,3 1 0,3 3-17,-1 1 1,4 3-46,9 3 1,1 4 61,-12 4 0,-1 2 5,7 1 1,-2 3-6,3 8 0,-6 8 0,-10 12 22,-10 11-11,-8 6 23,-9 4-23,-9-4-11,-11-5 34,-14-9-12,-10-9-22,-9-9-438,25-8 0,-1-1 427,-1-1 0,-2-3-101,0-1 0,0-2 585,-1-1 1,2-2-1152,0-2 1,1-2-4220,-23-16 4897,13-4 0,20 13 0,11 1 0</inkml:trace>
  <inkml:trace contextRef="#ctx0" brushRef="#br0" timeOffset="105278">13879 14299 24636,'30'23'471,"-2"-2"-404,-7-13-34,16-2-234,10-2 22,0-4-12,0-6-89,-19-4 23,-4-5 144,-6-5 35,-2-19 78,-7 6 11,-2-13 45,-6 15 213,-1 6 78,0 9 12,0 8 526,0 4-504,1 21-112,4 2-112,2 17-112,5-4-45,3-1-12,2-3-32,1-1-337,1-3-606,1-4-1220,-2-3-7624,0-7 9496,-6-4 0,-5-5 0,-4-1 0</inkml:trace>
  <inkml:trace contextRef="#ctx0" brushRef="#br0" timeOffset="105431">14337 13812 25107,'17'-10'-1620,"2"6"1,-7 20 0,-2-5 0</inkml:trace>
  <inkml:trace contextRef="#ctx0" brushRef="#br0" timeOffset="106270">15051 13910 26418,'-23'-58'381,"-2"12"-370,-2 40-11,-6 4 11,-4 6-33,-1 7-1,1 11-16,15 6 0,4 4 28,-7 23-395,13-14 0,2 1 406,6-8 0,3-1-34,0 0 1,3 0-6,3 0 0,2 0-1,2 1 1,3-1 16,5 1 1,1 0 16,3 1 1,0 0 5,2 0 0,-1 0 0,1-2 0,-1 0 0,-3-3 0,0-2 0,9 19 136,-11-10-170,-8-11 34,-7-9 34,-6-5 33,-5-7 56,-7-3 587,-7-4-643,-1-5-56,0-4-11,1-9 0,5-3-11,6-6-247,11-23 68,17 8 10,0 11 1,3 1-754,8 4 0,2 1 770,6-2 1,2-2 27,3-2 1,2-1 134,3-3 0,1-2 0,1-2 0,-1 0 3,-15 12 1,-1 0 0,0 0 69,11-11 0,-1-1 268,-1-3 1,-5 1-152,-13 11 1,-4 1-46,10-22-77,-31 27-24,-7 18-21,-9 5 22,-10 15 22,-5 12-22,-4 21 16,13 3 1,4 5-156,6-10 0,2 2 101,3-5 1,0 2-1,4-1-2,2 4 1,3-1-319,0-3 1,2 0 295,3-1 1,1 0 10,2-2 1,1 0-7,3-1 1,3 1-12,0-2 1,2 1-111,0-2 0,-1-1 133,1-1 0,-1-1 0,9 25-34,-14-25 1,-4-1 0,-5 9 33,-17-1 44,-12-26-32,-13-7-1,0-5 1555,-1-7-1510,6-5-44,5-10 10,10-7 862,9-4-895,7-6-56,16-6-124,15 8 1,7-1-68,-2 7 1,3 1-569,1 3 0,3-1 0,0 2 383,9-4 0,0 3-1899,0 0 1,-1 0 2299,-3 0 1,-4 2-1,6-3 1,-15 6-1</inkml:trace>
  <inkml:trace contextRef="#ctx0" brushRef="#br0" timeOffset="107621">17357 14889 24446,'33'-38'817,"-6"7"-559,-27 37 146,0 10-158,-3 15-66,-5 14-57,-6 11-95,4-26 0,-2 2 16,-6 14 1,-2 1-360,4-12 0,0-1 332,-7 12 0,0-3-34,6-14 0,0-3 17,-17 25 0,-1-8 0,4-6-11,-1-9 11,2-6 0,1-7 11,0-4 12,0-6-23,0-1 607,1-4-651,1-2-12,4-6-68,5-19 12,9 1 45,3-13 67,17 11 0,7 3 0,15 6 45,7 9 56,8 4 67,6 11-560,4 10 464,-28-3 1,0 2-11,0 3 0,-1 2-51,0 0 0,-1 1-6,-3 1 1,-1-1-6,20 20-11,-8-3-213,-3-3-168,-3-2-527,-1-4-1254,-3-3 2173,10-3 0,-19-12 0,3-1 0</inkml:trace>
  <inkml:trace contextRef="#ctx0" brushRef="#br0" timeOffset="108322">18199 13915 22182,'13'-52'2118,"-3"12"-1894,-9 37-112,-7 5 392,-7 15-123,-13 16-134,9-4 0,0 3-539,-3 7 1,1 3 403,-1 4 0,2 2-34,0 2 1,2 0-40,2-1 1,1 0-24,3-2 1,1-1-17,3-4 0,1 0 0,2 7 0,3-1-6,2-14 1,3-2-29,1 6 1,3-3-202,15 2-225,6-5-459,2-8-168,0-4-1624,1-5-2634,-3-5 5345,-2-5 0,-13-4 0,-5-1 0</inkml:trace>
  <inkml:trace contextRef="#ctx0" brushRef="#br0" timeOffset="108905">18427 14109 21880,'0'-57'2286,"0"11"-2230,0 42-11,0 11 190,-5 13 90,-4 18-135,-3 16-374,5-23 0,0 1 251,1 2 0,0-1-22,1 0 0,0 1-34,1-1 0,1 1-6,-1 9 1,1 0-17,-1 19-6,2-25 0,0-2-27,1 4-136,0-6-88,1-7 100,0-3 626,0-8-548,0-3 90,0-6 0,0-2 112,0-4-112,0-10 0,0-4-11,0-13 11,0-6 0,1-4-23,2-4-10,2-5-1,3 0-22,3-3-33,3 4-1,4 1 34,2 8 0,14-2 45,-6 17 0,11 2 11,-9 15 0,1 3 0,-2 4-12,-4 5 1,-9 6-11,-5 5 22,-7 3 22,-4 2-22,-3 1 11,-4 1-22,-16 6 11,1-9-45,-10 4-347,4-12-875,-2-1-996,-3 0-3082,-1 0 5345,0 0 0,15-7 0,6-1 0</inkml:trace>
  <inkml:trace contextRef="#ctx0" brushRef="#br0" timeOffset="109108">18462 14658 23448,'39'0'78,"0"0"1,-1 0 0,-4 0-270,9 0-694,-1 0-605,-3 0-1300,-6 0-6331,-3 0 9121,-8 0 0,-10 0 0,-5 0 0</inkml:trace>
  <inkml:trace contextRef="#ctx0" brushRef="#br0" timeOffset="109294">18954 14512 24255,'-21'38'-11,"0"-1"0,1-2 0,5-5-695,10-2-1132,1-4-1848,2-2-6145,0-5 9669,2-5 1,0-5 0,0-4-1</inkml:trace>
  <inkml:trace contextRef="#ctx0" brushRef="#br0" timeOffset="109594">19076 14226 18283,'4'-8'5165,"-1"1"-4728,-3 7-55,21 41-46,-9-8-202,3 3 0,0 2-313,0 19 235,-6-26 0,-1 0-40,-1 1 1,-1 0 39,3 30-56,-5-4-22,-3-7-57,-9-6-503,-17 6 66,-2-19-151,-13 3-1092,9-19-1199,-1-5 2958,-8-5 0,21-3 0,-3-2 0</inkml:trace>
  <inkml:trace contextRef="#ctx0" brushRef="#br0" timeOffset="109979">19701 14472 23236,'-8'34'489,"1"0"0,-2 0 0,-3-2-310,-4-3 1,-3-1-401,-1 0 0,-1 0 283,0-1 0,0 0-18,0-1 1,-1-1 34,-18 22-79,3-3-12,3-5-10,2-1-168,3-2-158,4-4-492,3 0-1263,4-7-866,3-1 2997,3-7 1,7-8 0,1-3 0</inkml:trace>
  <inkml:trace contextRef="#ctx0" brushRef="#br0" timeOffset="110620">19830 15056 24121,'9'-30'336,"0"-1"0,6-19-258,-15 38 34,-2 2 12,-7 3-1,-6 4 179,-31 6-111,7 6-56,-20 8-57,17 5-55,4 1 10,5 0-33,9-2 0,3-3-22,9-2-101,5-2 55,3-4-88,4-1-159,12-3 214,1-3 23,14-1-68,7-7 57,-6-4 55,3-6 23,-13-2 0,-6 5 0,-4 3-90,-5 5-45,-2 3 146,-5 6 123,-6 7-44,-8 8 55,-7 6 23,-4 2-56,0 2-56,0 0-34,3 1-11,1-1 0,5-2 0,4-4-11,4-6-12,6-5 113,3-6 11,4-4-45,11-2-34,9-1-22,14-4-235,7-3-404,5-7-884,2-3-2086,-1-2 3609,-4-1 0,-19 9 0,-7 2 0</inkml:trace>
  <inkml:trace contextRef="#ctx0" brushRef="#br0" timeOffset="111042">19241 15625 24412,'36'16'818,"3"-2"-661,4-11-124,9 1-22,10-3-5,-28 0 0,1-1-489,1 1 0,0 0 376,0-1 1,0 1-118,-3 0 0,-1 0-688,28 3-847,-9 1-1423,-9 3-3172,-11-1 6354,-13 2 0,-9-4 0,-7-2 0</inkml:trace>
  <inkml:trace contextRef="#ctx0" brushRef="#br0" timeOffset="111360">19365 15868 23482,'-39'3'941,"8"-1"-123,47 1-695,5 0-78,23 3-11,7-2-34,10-1-216,-28-1 0,1 0 120,1 0 1,-1 1-90,0 0 1,-1 0-57,-1 2 0,-1 0-39,27 7-1816,-5 5 528,-9 0-8263,-10 5 9729,-17-7 0,-8-3 0,-9-8 0</inkml:trace>
  <inkml:trace contextRef="#ctx0" brushRef="#br0" timeOffset="111638">19310 16035 17902,'-42'-8'1538,"-1"1"1,6-1 0,4 2-922,2 2-360,13 2-66,9 1 33,7 1-11,3 0 571,10 0-235,10 0-303,18 3-10,13 1-158,-21 0 1,1 0-290,4 0 1,1 0 210,3 0 0,0 1-1625,2-1 1,1 1 1573,0 0 1,0 0-113,0 0 1,-1 0-347,-3-1 1,0 1-282,-4-1 0,-1-1-2213,25 4-1704,-8 0-650,-10-2 5436,-9-1 0,-15-3 1,-8-1-1</inkml:trace>
  <inkml:trace contextRef="#ctx0" brushRef="#br0" timeOffset="111975">19859 15452 23784,'-32'34'452,"0"1"0,1 0 0,3 0-329,10-4 1,1 2-984,-2 0 0,1 0 911,0 0 0,-1 1 156,-8 13 1,-1 2-191,1-1 0,-1-2-34,0 0 0,1-1-179,4-7 0,1-4-476,-7 5-558,5-6-1504,3-6-3363,4-7 6097,4-7 0,7-7 0,2-4 0</inkml:trace>
  <inkml:trace contextRef="#ctx0" brushRef="#br0" timeOffset="112699">20675 15598 24782,'-14'38'500,"0"0"1,2 0-1,0 0-394,3-6 1,1 1-227,1 0 0,1 0 192,2 0 1,1 0-489,-1 29 427,4-6-11,0-4 0,1-6-101,2-6 2,2-6-528,1-3-751,0-5-1412,-1-4-6275,1-5 9065,1-4 0,-4-7 0,0-3 0</inkml:trace>
  <inkml:trace contextRef="#ctx0" brushRef="#br0" timeOffset="114374">21518 15834 24513,'27'21'119,"1"0"1,-2 0-1,-4 1-85,-2 19-23,-2 1-11,-2 1-11,-3 0-56,3 12-23,-6-16-33,1 6 22,-6-23 45,-3-5-112,-1-6-269,-1-1 437,0-5 33,0-1 135,0-3-145,0-6 22,-1-5-22,-1-7 21,-1-7-21,1-2 44,2-3-33,0-2 44,6 0-56,5 1 57,6 6 10,2 3-44,0 8-11,-2 6 22,1 3 11,-2 4 34,-1 0 0,-1 5 156,-2 19-78,-6 2 1,-1 16-34,-8 7-124,-2-12-22,-2 10 12,2-17-24,2 5-21,2-10-23,1 3-68,0-14-33,0-3-33,0-5 78,0-2 56,1-3 44,-1 0-200,3-2-147,-1-6 314,2-6 23,0-8-79,1-3 34,2-2-79,4-1-168,6 1 57,6 2 133,2 3 102,4 3 22,-3 6 11,-4 5 0,-3 3 68,-5 3 10,-3 1 180,-1 1-90,-3 3 35,-1 2 55,-4 4 111,-2 3-77,-2 1 44,-5 2-44,-4 2-79,-6-1-67,1 2-45,1-2-45,3-1-33,5 0-34,2 4 0,3-6-23,3 6-3369,8-6 3258,8 0-23,8 1-56,4-3 1,10 2 200,-3-8-10,-2-1 22,-9-5 0,-9 0 3403,-2-3-3392,-2-2 1,-2-3-12,-4-3 33,-3-3 12,-1-2-11,-2-2 33,0 0 0,0-1-11,0 2-22,0 2-68,5-2 34,4 7-22,10-3-79,8 7-101,8 1-23,9 3 1,7 1 45,4 1 112,1 0-45,-4 3-34,-5 2 57,-9 3 66,-6 0-33,0 5 56,-14-3-22,0 3-23,-14-4-67,-2 0 112,-2 1 79,-6 1-23,-3 0 22,-7 1 34,-1 0 0,-1 1-34,2 1-10,1 0-24,3 0-44,3-1 0,3-2-11,2-1-11,3-2 22,1-1-90,0-3 79,0-1-45,3-2-56,2-1-11,5-1-12,0-6 12,5-16 112,-4-4 11,1-17 45,-3 1 0,2-8-936,3-7 919,-5 26 0,0 0-11,-1-2 0,0 1-120,0 0 1,0 1 338,1-25-35,-2 13 124,-4 15-157,-1 15-168,-4 11 1022,-8 16-843,-5 11-11,-6 14-45,2 7-33,6 2-68,8-13 0,2 0-22,0 17-6,3-19 1,2 0 314,6 6-723,8-2-483,4-11 1,3-2-3205,18 12-815,-12-13 1,3-2 3745,17-1 1,-20-8 0,-7-7 0</inkml:trace>
  <inkml:trace contextRef="#ctx0" brushRef="#br0" timeOffset="115020">23724 15925 24647,'-28'39'377,"0"0"1,1 0-1,4-2-304,8-7 0,2-1-530,0 2 1,2 1 484,0 1 0,2 0-17,0 1 0,2 1 6,-1 1 0,2 0-17,0 1 0,0 0 0,0 2 0,1-1 0,-1 0 0,0-1-17,1 0 0,0-1-73,-1 0 1,0-1-57,1-1 1,0-1-85,-1-2 0,1 0-20,-6 23-131,3-9 78,2-11 121,4-11 37,-1-9 145,3-8 156,0-3 753,0-3-707,2-10-57,2-5-44,3-14 112,3-6-79,-1-7 1,3-5-57,2-6 45,4 0-1286,3-2 1230,7 3-45,4 1-481,6 2 464,-16 26 1,1 1-6,1 1 0,1 1 0,28-14-11,-18 19 0,0 2 11,14-1 22,7 5-11,-28 11-11,-9 7 23,-5 7 44,-7 9 22,-4 6 1262,-11 1-1194,-7 0 553,-12-6-576,-9-7-22,-4-9-90,6-6 1,-2-3 0,-21-4-306,19-1 1,0 0 282,-13-10-123,6-4-269,7 2-449,8 2-593,10 4-2162,9 4 3596,5 1 0,4 5 0,2-1 0</inkml:trace>
  <inkml:trace contextRef="#ctx0" brushRef="#br0" timeOffset="117577">11883 15612 22698,'-39'-26'582,"0"1"1,4 2 0,0 7-449,-22 19-112,25 12 1,1 6-23,-1-2 0,2 3 11,-1 9 0,4 9-4,8 4 1,4 7 0,2-3-516,0 0 0,4 0 541,-1 4 1,2 4-1,4-5 17,8-6 1,7-1-6,4 9 0,6 4 0,-2-3-17,0-4 0,0 1-26,-2-7 1,1 5 0,-1-2 0,-4-5 2,-3-4 1,-3-2-6,1 9 0,-3-1 0,-7-8 0,-3-2 0,-15 18 22,-3-5-44,-9-24 0,9-17-102,-14-14-44,10-8-11,-7-15-17,18 1 0,4-4-51,-3-21 28,6 16 1,3 0-230,9-16 453,13 0-84,13 4 51,-7 24 0,4 1 28,2 1 0,2 0 17,3 1 0,1 0 11,0 1 1,3 0 105,9-3 0,0 2 34,-16 7 0,-1 1 45,4-2 0,-5 3 246,-12 4-234,-8 6-180,-8 3 697,-8 6-496,-7 9-66,-11 12-124,-6 11-34,4 7-17,15-13 1,2 2-6,0 15-33,4 11-79,15-24-45,3-6-11,9-4 67,3-7 67,2-5-22,-1-6-56,0-2 101,-2-4 11,-2-7 11,-1-6-11,1-10 0,1-9-11,2-7-56,5-4 16,-6 8 1,1-1 44,-5 10 0,2 0 0,4-8 1,2 2 5,11-2 23,-2 10 44,-2 11 23,-6 7-34,-7 7 258,-7 31-146,-6 1-101,-5 26 0,-2-10-67,-4 1 34,0-4-34,-4-2-23,0-4 1,-1-7 11,-1-7 11,1-9 67,3-8 280,1-5-145,0-9-202,2-11 11,-3-15-11,4-12-11,-1-11-34,3-8-34,3 28 1,2-2-85,9-18 1,3-1-359,-2 15 0,1 0 342,8-11 0,0 4-34,5 0-2017,5 17-460,-12 15-1422,6 17-3630,-7 10 7742,8 9 0,-14-7 0,0-3 0</inkml:trace>
  <inkml:trace contextRef="#ctx0" brushRef="#br0" timeOffset="118582">13208 16314 25858,'-32'-10'101,"-1"8"-79,4 26-22,-2 2 0,4 0 0,3 2-11,6-3-34,3 7-359,7-8 191,3-1 90,7-12-34,6-6-22,5-3 45,9-1 33,15-13-101,0-14 191,-1-6 0,-8-12 22,-15 11-11,-3 0 22,-5 5-22,-3 7 112,-2 9 23,0 6-79,-3 3 593,-12 26-425,2-2-21,-7 22-35,10-5-56,5 1-56,3-2-11,8 10-23,2-16-11,8 3 0,-1-18-11,3-5-112,5-5-22,5-3-23,9-2 12,5-5 32,4-6 29,-15-5 0,0-5 61,-4-6 1,-1-4-176,0-1 1,-4-1 191,-4-5 1,-5 1 16,1-21 23,-2 0-23,-3 6 146,-2 9 90,-3 12-34,-2 14-191,-2 9 1,0 5 122,-7 11 46,-5 8 371,-10 15-405,0 11-11,0 6-90,5 3-51,11-17 1,1 0-6,0 16 0,6 10-34,7-28-33,6-7-67,5-7-34,5-6-11,4-7 33,6-3 23,5-5-23,4-9 57,3-6-1,-1-11 23,-3-5 44,-4-7-438,-7-6 461,-6-6-23,-7-2 23,-7-1 0,-6 7 90,-3 6 201,-5 9-201,-3 17-57,-5 4 79,-3 25 68,-2 7-46,0 19-11,8-5 0,2 2-78,-2 22 57,5-19 1,1 0-103,5 13-23,5-3-21,6-5-270,7-1-201,6-1-46,6 0-1142,6-1-2252,2-6 3955,3-8 0,-21-13 0,-4-8 0</inkml:trace>
  <inkml:trace contextRef="#ctx0" brushRef="#br0" timeOffset="119150">14714 16162 25420,'-14'44'227,"1"-1"0,0-2 0,-1 2 0,1-3-216,-1 5 1,-1 1-791,2-4 1,0 3-1,0-2 790,-3 10 1,2-2-7,-2 5 1,1 1-12,-1 0 1,1 1-29,1-2 1,1-1-35,3-2 1,1 0-140,2-4 0,1-2-113,2-4 1,0-1-114,2-5 1,0-2-229,-1 20 540,3-15-260,0-17 381,0-12 134,3-8 1143,4-13-986,6-7 723,0-11-801,-2-6-68,-3-3 57,-4-5-78,-2-4-35,-1-3-44,-1-3-6,-1 15 0,2 0-16,-1-21-448,3 21 0,1 1 425,8-14-375,10 3 341,10 5-10,8 7-12,7 7 56,5 9 0,0 7 11,-3 7 0,-8 3 67,-6 16-10,-17 1 77,-5 14-10,-13 1-1,-9 2-78,-5 2-34,-11-3-22,-3 0-291,-21 7-437,11-12-1188,-12 3-1860,19-15-5509,6-6 9285,10-4 0,6-3 0,7-1 0</inkml:trace>
  <inkml:trace contextRef="#ctx0" brushRef="#br0" timeOffset="119621">14962 16684 23919,'28'23'168,"1"0"0,15 15-179,-36-6 0,-6 2 11,0 13-258,1-4 34,-3-6 56,1-6 67,-1-7-145,0-6-23,0-6-90,0-3 213,0-6 146,0 0 22,0-3 226,0-6-136,0-21-112,0-2 33,5-21-22,5 8-11,8 0 101,5 5-90,1 8 169,1 12 88,-1 8 57,-4 12 45,0 12 11,-2 11-22,-3 10-135,-2 6 11,-5 1-22,-4 17-169,-3-18-20,-1 10-24,-3-25 0,1-5-24,-1-7-76,1-3-595,1-6-661,0-1-2128,1-3 3484,-2-1 0,1 0 0,-1-1 0</inkml:trace>
  <inkml:trace contextRef="#ctx0" brushRef="#br0" timeOffset="119787">15426 16556 25017,'-10'-61'1502,"1"9"-1715,7 38-1054,0 4-525,0 20-2589,0 7 4381,0 14 0,1-11 0,0-4 0</inkml:trace>
  <inkml:trace contextRef="#ctx0" brushRef="#br0" timeOffset="120763">15664 16976 25196,'0'36'45,"0"0"0,0 26-56,0-39 11,0-2-34,0-3-44,0-4-68,0-3 68,0-4 55,0-4 79,0-1-67,1-12 11,4-3-34,4-10-44,5-1 56,4 0 22,5 0 22,4 3 23,2 4 78,0 5 11,-2 5 23,-3 3 34,-6 6-34,-8 7-11,-4 7-45,-5 8-79,-1 2 12,0 1-34,0-3 33,0-3-33,-1-2 0,1-5 0,-1-2 0,1-5 0,0-2 0,0-3-123,0 0 101,0-20-1,4 4-66,2-15-1,6 10-90,14-3 90,-3 8 34,8 0 56,-7 8-11,-2 4 11,-1 0-22,-2 2 22,-5 1 11,-4 4 0,-4 1 56,-4 6 23,0 0-23,-2 3-22,0 0-34,1 0 35,1 1-24,3-2-11,2 0 12,4-2-23,5-1 0,4 0 0,8-2-11,3 0-69,7-2 58,1-3-146,18-1 123,-16-7 0,7-6 34,-23-7-67,-6-6 55,-5-3-10,-5 0 66,-4 0-21,-3 3 21,-3 4 57,-5 5-57,-4 5 135,-20 5-55,5 11-1,-11 5 0,15 10-11,3 2-101,6 3 0,4-1 0,4 1 11,3-1-11,11 1-235,8-1-57,15 1-593,11 3-538,10 0 398,-23-12 0,1-1-3891,2 1 1,2-1 4458,2 0 0,-2-2 1,8 4-1,-10-7 1</inkml:trace>
  <inkml:trace contextRef="#ctx0" brushRef="#br0" timeOffset="121498">17830 17296 23639,'7'-31'717,"0"0"0,3-23-370,-10 33-88,0 1-2,-7 3-78,-3 3-89,-9 3 33,-6 4 12,-7 4-1,-6 2 0,-2 10-44,-1 3-34,4 10-11,5 1-45,-1 13 0,12-9 0,2 8 0,13-14-56,4 1-11,1-8 33,8 1 0,4-8 12,10-2 11,5-3-23,4-2 34,0-2-22,-1-5-34,-2-3 11,-4-2-22,-4 2-157,-6 4 145,-6 5 79,-4 13 34,-10 9-12,-7 14-10,-12 7 44,-6 7-56,15-24 0,-2 2 0,-8 13 0,0-1 0,6-9 0,1-2-12,-6 9 1,2-2 11,-3 3 0,7-8-56,9-8 56,7-8 45,9-4-11,11-4 10,14-2 1,15-3 11,10-2-51,-10-7 1,3-2-135,-10 2 1,0 0 60,12-7 1,0 0-213,-16 4 0,-3 0-650,26-9-795,-11 2-1962,-13 2 3687,-10 3 0,-13 7 0,-4 1 0</inkml:trace>
  <inkml:trace contextRef="#ctx0" brushRef="#br0" timeOffset="121950">18784 17391 25107,'8'-49'134,"-13"9"-89,-34 40-23,-5 0-22,0 3 0,4 7-22,7 5-1,7 6 1,10 2 11,6 2 11,6 1 0,4 3 33,4 2-33,6 1 34,6 2-23,4 0-11,-1-1 11,0-2 1,-4-1-1,-4-4-11,-6-4 213,-2-2 45,-8-9-23,-4-1-100,-9-7-46,-5-3-33,-5 0-33,-5-7-12,-3-2-11,-1-8-67,2-1-303,5 0-706,10 1-1972,9 3 3048,14 1 0,-1 6 0,6 2 0</inkml:trace>
  <inkml:trace contextRef="#ctx0" brushRef="#br0" timeOffset="122140">18932 17604 26115,'8'-39'-9831,"-3"12"9007,-8 36 0,-2 5 0</inkml:trace>
  <inkml:trace contextRef="#ctx0" brushRef="#br0" timeOffset="122525">18997 17837 23885,'37'2'78,"0"1"1,-2-3 0,-2 0-57,5-7-10,2-5 10,3-4 45,-5-5 0,-4-5 113,-7-7-91,-3-6 57,-4-6-18,-7 8 1,0 0-708,6-20 657,-7 21 1,0 2 33,3-1 212,-3 11-166,-6 11-125,-3 8 91,-6 5 144,-8 10-44,-6 9 636,-6 11-681,2 7-44,4 3-57,8 21-78,4-15 0,10 14-22,4-20-157,9-4-169,3-4-346,1-4-516,-2-4-1760,-4-3-6861,-3-5 9790,-5-4 0,-5-6 0,-1-4 0</inkml:trace>
  <inkml:trace contextRef="#ctx0" brushRef="#br0" timeOffset="122692">19341 17627 25577,'38'-20'-564,"-1"0"0,1 6 0,-1 6-1290,-6 12 0,0 5-3062,2 2 1,0 0 3939,2 0 0,-3 0 0,6 1 0,-10-4 0</inkml:trace>
  <inkml:trace contextRef="#ctx0" brushRef="#br0" timeOffset="122842">19918 17654 27000,'6'-41'-9831,"0"8"9084,-6 32 0,0 0 1,0 0-1</inkml:trace>
  <inkml:trace contextRef="#ctx0" brushRef="#br0" timeOffset="124617">20936 17620 23415,'32'-20'952,"0"1"0,20-16-570,-39 19-91,-6-2 168,-19-34-313,-26 15-96,17 11 1,-2 2-12,-7 12 0,-1 6 40,-15 2-23,1 10 0,4 6 0,4 7-56,8 5 0,8 1 0,5 1-12,8-3 1,4-1 11,4-4-33,3-1-180,16 2 123,2-8 39,18-3 1,2-4 28,0-5 11,-4 0 0,-2-3-45,-11-6-34,-1-2-22,-10 6-22,-2 1 111,-18 23 23,-5 1 0,-8 20 0,-3-4 0,0 3-22,1-2-34,1-1-112,3-1 33,3-5 0,3-3 1,3-4-34,3-6 56,2-2 0,2-4 33,1-2 79,1-1 12,0-2 66,6-3-33,9-1-34,12-1-11,11-2 0,7-7-358,6-6-1077,5-7-459,-27 9 0,0-1-2392,0 0 0,-1-2 4286,1-2 0,-2 1 0,3-3 0,-7 3 0</inkml:trace>
  <inkml:trace contextRef="#ctx0" brushRef="#br0" timeOffset="124916">21773 17157 25623,'-21'33'421,"-1"-1"1,0 4 0,0 3-305,0 6 1,1 2-1471,-2 2 1,2 1 1396,0 1 1,0 0-6,2 0 1,1-1-18,2 1 0,1-1 51,2-2 0,3 2 59,3-5 1,2 3-1,2 0-143,0-2 0,2 0 0,0 0-49,1 0 0,1-1 0,1-2-125,1 13 1,2-6-332,6 5-324,0-8-684,-4-8-1739,-1-5-6568,-4-7 8605,-2-9 1,0-9-1,0-5 1</inkml:trace>
  <inkml:trace contextRef="#ctx0" brushRef="#br0" timeOffset="126144">22234 17406 24356,'-24'26'448,"-1"-1"0,1 2 1,2 2-292,8-1 0,2 1-73,-2 2 0,0 1-12,0 1 1,1 0-326,1 1 1,1 0 291,0-1 0,1 0-6,2 0 1,1 0-29,1-1 1,1 0 5,1 0 1,1 1 21,1-1 1,0 1-34,1-1 0,-1 0 205,0 28-211,1-25 0,0 0-5,-2 10-11,0 3-23,-1-27 144,1-7-122,-1-4 12,4-3 0,-2-3 325,2-1-303,-1-2-11,1-9 0,0-1 0,2-8 12,4-9-12,2 3-12,6-13 24,0 4-24,2-6-10,2-4 0,4-3-12,1-1-22,2-1 22,1 3 1,-1 2-23,0 4-23,1 5-44,-1 6 11,2 6 56,0 7 11,2 8 1,-1 2 44,3 4-12,-2 3 12,-2 5-11,4 16-11,-13-1 22,-1 13-23,-13-9-21,-3 0 44,-7-3-12,-3-2 12,-8-3 23,-4-5-23,-6-3 33,-5-4-33,-6-3 0,-3-2-100,-3-2-383,2 0-301,3 0-1064,6 0 1848,4 0 0,14 0 0,3 0 0</inkml:trace>
  <inkml:trace contextRef="#ctx0" brushRef="#br0" timeOffset="126360">22428 18195 25880,'39'-6'86,"-1"0"0,-1 1 0,-3 1-221,9 4-414,2 2-482,0 3-1120,-2 3-3227,-3 0 5378,-5-2 0,-15-3 0,-7-2 0</inkml:trace>
  <inkml:trace contextRef="#ctx0" brushRef="#br0" timeOffset="126571">23079 18088 25275,'-26'36'198,"0"0"0,1-3 0,6-2-198,10 19-270,3-15-670,3 8-4428,3-7-4122,6-12 9490,3 5 0,-2-20 0,1-3 0</inkml:trace>
  <inkml:trace contextRef="#ctx0" brushRef="#br0" timeOffset="126850">23303 17880 22484,'4'38'568,"0"0"0,0 0 0,-2-1-389,0-6 1,-1 1-1442,-1 2 0,1 1 1307,0 1 0,0 0-23,0 1 1,-1-1-23,1-1 0,-1-2-45,-2 28-56,-9-9 555,-7-8-779,-15-8-358,-7-6-1233,-7-6-942,-5-7-6935,-5-6 9793,-3-4 0,26-5 0,6-1 0</inkml:trace>
  <inkml:trace contextRef="#ctx0" brushRef="#br0" timeOffset="127447">21859 17630 20893,'-34'19'1046,"0"0"0,2 1 0,3 1-463,-6 25-34,5 5-180,9 4-820,11 2 485,5 4-34,10-30 0,2 1-6,3 1 0,2 0-5,5 1 0,4 0-146,1-1 0,1-1-314,0-1 1,0-1-690,-1-4 0,-1 0-5708,13 17 6868,-9-9 0,-13-17 0,-6-5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05:12.273"/>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3304 1569 24995,'12'39'0,"0"-1"0,6 21-12,-7-25 1,1-1 11,4 13-11,-2-3-11,0-2-1,-3-4 12,-1-5-90,-1-2-22,-1-4 22,-2-3 56,-1-3 23,-2-4 22,0-4 11,-2-4 157,0-5-45,-1-1 68,0-2-79,0-6 11,-4-6-67,-3-11 0,-4-9 67,-3-10-100,0-8-1,-1-9-17,7 27 1,0-1-107,1-2 1,0 1 201,-1-2 1,0 1-69,1 0 1,0-1-1,0 3 1,1-1-12,0 3 1,1 0-23,-1-23-11,2 10-34,3 9-11,1 9-34,2 5 79,5 6 234,7 3-245,6 3-12,6 4 12,0 3-12,2 1 0,0 9 12,-2 4 22,-1 13-23,-3 5-10,1 25-12,-10-12-11,-2 14 22,-11-19 23,-10-2-11,-7-1-1,-14-2-10,-8-2-259,-4-4-133,-1-4-1604,-7-4-7802,17-12 9605,6-11 0,21 0 1,7-6-1</inkml:trace>
  <inkml:trace contextRef="#ctx0" brushRef="#br0" timeOffset="451">3798 1390 24614,'-2'46'67,"-1"-1"0,4-2 0,1-4-33,7 15-12,8-2-507,5-2 507,3-1 1,5-2-1,1-6-22,1-5-11,-2-10 0,-5-6 158,-2-8-147,-4-6 98,-2-4-20,-4-2 90,-4-6 179,-5-7 197,-1-11-421,-3-11-44,-5-9-79,-5-7-12,-5-7-189,4 27 1,0-1 43,0-1 0,1-1-140,0 1 0,1 0-376,1 1 1,1 1-2689,0-23-5558,4 11 8919,6 13 0,-3 16 0,3 5 0</inkml:trace>
  <inkml:trace contextRef="#ctx0" brushRef="#br0" timeOffset="1125">4361 1487 23504,'0'39'373,"0"-1"1,2-1 0,1-3-363,6 10-11,7-1 23,2-1-46,1-4-33,-1-5-302,0-3 212,-7-12 191,-3-4 56,-6-11-34,-2-11 11,0-8-22,-2-15 101,-5-13-34,-4-11-95,2 24 0,-1 0 39,1-1 1,-2 0-265,1 0 1,0 1 342,-8-27-230,4 9 84,6 7-12,4 9-66,5 3 22,10 5 34,7 3 22,13 2 498,3 6-531,-2 4 112,-4 5-169,-6 4 45,-7 8-22,-6 6-11,-4 11-1,-4 5 57,-7 6-113,-8 2 1,-9 2-102,-7 0-122,1-3-90,2-3 67,6-7 168,7-6 78,7-6-78,3-7 157,4-3 56,2-3 550,9-1-91,10 0-145,13 0-46,8 1-32,5 3-191,-13 3 0,0 2-45,15 10 0,-19-6 0,-3 2 0,-2 9-45,-9 2 45,-9 2 78,-13 2-10,-12 1-1,-16-1-34,-14-1-33,20-16 0,-2-1-191,-2-1 1,0-2 122,-3 0 1,1-2-118,-1-2 0,2-1-622,-28 1-392,13-3-2823,18-7 4022,14-12 0,10 8 0,6-7 0</inkml:trace>
  <inkml:trace contextRef="#ctx0" brushRef="#br0" timeOffset="1537">4929 1279 24950,'4'40'22,"0"0"1,0-1-1,1-2-22,4 23-22,2-3-12,-1-4-145,1-4-68,-2-4 23,0-3 101,-4-2 101,-1-3 22,-1-3 0,-1-6 0,1-4 11,-1-11 23,-1-3 22,1-10 134,0 0-56,3 0 34,4-4 90,6-5-34,11-6-56,9-5-129,-5 7 0,3 2-50,18-6-56,-17 9 0,0 1-2588,27 3-3183,-21 2 5838,5 2 0,-30 0 0,-8 0 0</inkml:trace>
  <inkml:trace contextRef="#ctx0" brushRef="#br0" timeOffset="1766">5724 1502 25275,'11'35'134,"0"1"1,0-3 0,1-2-135,8 13-12,2-2-347,0-2-167,0 0-1446,1-2-4684,-1-3 6656,-3-5 0,-9-13 0,-3-7 0</inkml:trace>
  <inkml:trace contextRef="#ctx0" brushRef="#br0" timeOffset="2474">6467 1614 18765,'-20'-11'2128,"3"4"-1724,13 12-157,1 1-191,1-2-56,1-1-79,0-2 79,1 1-11,0-1 11,0 1-280,0 0-90,0 0-89,2-2-303,1 0 190,2 0 236,3-1 56,-1-6 280,-1-3 34,-1-6 268,-4-3 191,0-2 292,-2-2 178,-4-1 359,-13-8-537,-1 6-449,-9-1 22,5 10-10,0 9-169,-2 2-112,-1 4 113,-5 10 32,-3 8 35,-4 13-1,1 11-111,2 6-91,7 5-32,9 3-836,8 0 813,7 0-532,6-2 532,10-3 11,9-6-11,14-3 0,11-8-118,-1-16 0,4-3-443,-10-4 0,0-3 208,16 1 0,0-3-550,-15-3 1,-1-2-796,-2 0 0,0-1 1709,-1-1 0,-2-1 0,5 0 0,-10-2 0</inkml:trace>
  <inkml:trace contextRef="#ctx0" brushRef="#br0" timeOffset="3124">7443 1354 25936,'3'34'-4,"0"0"0,1 0 1,3-1-14,4 0 0,2-1-973,1 0 0,1 1 978,0-2 1,1 1-56,-1 0 0,1-1 154,-1-1 1,0-1-223,12 25 35,-5-8 55,-5-12 407,-4-11-362,-5-11 33,-3-6 23,-3-3 1203,-2-3-1191,0-5 150,0-8-218,1-11-90,2-11 0,4-10-123,7-6-44,6-7 206,-8 28 1,2 0-443,1-2 1,2 1 469,0-1 1,1 1 5,0 1 0,0 1-181,1 2 1,-1 2 186,15-18 22,-7 12 34,-9 11 11,-6 9-11,-6 6 593,-3 3-672,-2 2 440,-5 6-361,-4 4 22,-7 6 12,-11 11 10,6-6 12,-6 6-22,10-7-57,0 0 79,2 3-56,2 4-34,3 3 22,4 3-33,3 2 12,5 1 21,10-1-33,7 0 0,15 0 0,7-3-916,6-1-507,3-4-2286,2-4-6122,-4-7 8868,-3-7 1,-21-6-1,-7-3 1</inkml:trace>
  <inkml:trace contextRef="#ctx0" brushRef="#br0" timeOffset="3659">8830 1361 26317,'-34'9'-235,"-6"2"-248,-7 2-742,-7-2 732,-2-5 347,3-4 102,6-2-47,13 0 90,11-1-66,11 0 135,5-1-90,5 1 10,2 0 91,0 4 296,0 9-296,1 9 89,3 10-135,3 7-11,-1-5 1,0 2-12,2 17-6,-3-15 1,0-1 6,-3 11 10,0-3 0,-2 8-22,0-15 12,0 3 77,0-15 1,0-4-1,0-3 1,0 0 33,2-4 56,8 0 45,11-1 80,14-2-159,13-1-493,11-1 348,-27-6 0,0 0-73,1 0 0,1-2-236,-2 0 1,0 0-790,28 0-1714,-7-1 2812,-5-15 0,-23 11 0,-6-12 0</inkml:trace>
  <inkml:trace contextRef="#ctx0" brushRef="#br0" timeOffset="3868">8525 1867 24950,'49'-15'-83,"0"0"1,-3 1 0,-3 3-646,18 1-1945,-19 5 1,0 0-7159,18-4 9218,-21 3 0,-4-1 0,-10 2 0,-8-1 0</inkml:trace>
  <inkml:trace contextRef="#ctx0" brushRef="#br0" timeOffset="4404">9155 1414 23717,'-1'35'202,"0"-1"0,8 26-180,15-27-22,13-6-33,8-4-875,4-5-3826,-12-12 0,0-2 4734,13 2 0,-1-4 0,-32-2 0</inkml:trace>
  <inkml:trace contextRef="#ctx0" brushRef="#br0" timeOffset="4659">9468 1370 21936,'-9'0'2028,"1"0"-1356,8 0-325,13 52-78,1-18-180,0 5 1,1 1-56,12 9-34,1 0-738,-1 3 738,-5-1-23,-7 2-156,-8-1-303,-8-1-269,-16 0-907,-14-3 347,7-24 1,-2-1-2859,-4-1 1,-1 0 4168,-3-3 0,2-2 0,-6 4 0,8-9 0</inkml:trace>
  <inkml:trace contextRef="#ctx0" brushRef="#br0" timeOffset="5686">11084 1569 24513,'10'15'-2141,"-2"-3"1693,-5-9 68,-2-2-68,0-1 481,-4-3 124,0 2 257,-2-3 1,0 3-158,3 0-89,-1 1 684,2 0-852,0-1 0,1-1-112,0-2 112,1-1-11,3 0 11,3-4-33,1 0 33,1-4 33,-2 2 57,-3-2-1,-1 1 135,-3 0-11,0 0-22,-3 2 0,-4 1 133,-6 2-133,-4 1 134,-16 3-124,3 8 192,-14 9-113,8 10-45,0 7-179,5 4 0,6 2-56,8-1 0,10-1 23,6-1-12,14-1-22,29 8 11,1-14-118,-10-12 0,1-3-1416,22-4 492,3-5-180,-27-2 1,0-1-90,0 0 0,0 0 1311,11-1 0,-2 0 0,0 0 0,5-1 0</inkml:trace>
  <inkml:trace contextRef="#ctx0" brushRef="#br0" timeOffset="6285">11472 1463 25757,'-8'49'7,"1"0"1,1-3-1,4-3-18,12 18-56,5-5-236,10-5 101,2-5 135,2-7 67,0-9 0,-5-9 34,-5-9 33,-8-7 67,-5-4 23,-5-5-67,-1-7-34,-2-8 34,-5-13-68,-7-7-10,-6-10 21,-4-4-441,0-2 430,2 1-11,7 4-11,6 7-123,9-5 112,10 19 0,10-3 11,8 19-23,6 5 1,2 4-1,0 4 1,-4 8-46,-6 5-33,-8 7-56,-7 3 443,-6 3-376,-4 0-11,-9 0-111,-8-2 100,-8 0-56,-7-5-23,0-5 102,-1-4 89,3-6 44,6-3-10,4-1-12,8-1 23,4-2-45,4-1 0,2-1 0,2 2 157,8 1 22,10 1-11,12 0-33,10 1-102,5 0-22,3 2-354,0 2 186,-3 1-302,-4 2-516,-2-2-7238,7 1 8213,-16-3 0,-2-1 0,-20-2 0</inkml:trace>
  <inkml:trace contextRef="#ctx0" brushRef="#br0" timeOffset="6788">12067 1497 25342,'16'41'-79,"-2"-11"-189,13-5-225,-4-13-258,3-4-482,3-2 404,1-3 381,1-2 314,-3-1-147,-6-4 281,-8-5 79,-5-6 212,-5-7-100,-2-4-57,-1 0 684,0-1-89,-2 6-237,-5 3-77,-2 6-168,-1 6-90,2 1-90,3 5-67,2 0 0,0 0 22,2 9 90,0 6-33,3 31-46,4-6-22,5 17-11,-4-26 0,-1 0 12,2 17-1,-2 13 34,-12-20 11,-8-4 78,-10-5-78,-11-4-56,-9-7-726,-7-6 658,0-6-819,2-5-2318,8-3-6626,11-12 8471,14-10 0,8 6 0,6-3 0</inkml:trace>
  <inkml:trace contextRef="#ctx0" brushRef="#br0" timeOffset="7318">12718 1561 25723,'-3'47'4,"1"1"0,1-3 0,2-4-27,7 9-308,2-15 1,2-1-219,7 13-79,6 9 281,-11-32-90,-4-8 437,-3-6 67,-4-7 101,-2-1 179,-1-2-111,0-7-45,-2-7-102,-5-13-33,-5-11 90,-7-10 89,-1-8-179,8 25 0,0 0-91,1-1 1,0 1 169,-7-28-68,8 9-67,4 11-11,5 9 22,19 6 11,-1 10-22,19 3 0,-5 9-11,3 4 0,-1 8 11,-1 5-34,-6 8 1,-7 2 247,-9 0-214,-5-3 0,-8 1 22,-9-2 34,-10 0-56,-9-1 0,-6-1-291,0-2-583,1-4-1658,7-2-7299,7-6 9806,11-2 1,6-3 0,5 0 0</inkml:trace>
  <inkml:trace contextRef="#ctx0" brushRef="#br0" timeOffset="7528">13149 1519 24726,'45'-22'48,"1"0"1,0 1-1,-1 4-121,-9 7 1,-1 3-527,5-1 1,0 1 200,-1 0 0,0 2-558,-3 0 0,-3 1-803,20 0-1788,-18 2-6089,-19 2 9636,-9 0 0,-7 0 0,0 0 0</inkml:trace>
  <inkml:trace contextRef="#ctx0" brushRef="#br0" timeOffset="7712">13389 1611 23829,'17'46'306,"0"0"1,-5-8-1,2-4-306,23 12-101,-14-17-616,-4-2-1636,-9-4-4157,-3-4 6510,-7-4 0,0-7 0,0-4 0</inkml:trace>
  <inkml:trace contextRef="#ctx0" brushRef="#br0" timeOffset="8098">13852 1489 25241,'-13'53'362,"0"1"1,2-5-1,1-4-306,3-1-56,3 1 0,4 1 0,10-3 0,7-4-33,16-7-214,8-7-201,10-8 67,5-7-1255,2-5 1390,-3-3 190,-8-8 455,-11-7-399,-15-12 235,-11-11-101,-7-10-44,-9-8-1,-7 10 1,-3 0-90,2 12 0,-2 0-177,-8-10 1,-1 4 154,-14 0-549,4 11-1715,2 14 2447,7 6 0,12 7 1,5 0-1</inkml:trace>
  <inkml:trace contextRef="#ctx0" brushRef="#br0" timeOffset="8559">14736 1404 24894,'-39'-2'0,"0"1"0,3 0 0,5 3-11,4 15 11,4 1-34,4 1-33,5 0-12,5 0-33,5 1 101,2 1-11,4 3 22,8 1 22,9 2-22,12 0 11,8 0 34,5 0-45,2-3 23,-1-1-403,-2-2 391,-9-2-11,-6-2 22,-10-5 23,-9-2 11,-4-4 11,-4-2 404,-8 1 110,-10-2-514,-14 2-43,-13-4-24,-5 0-203,-3-1-603,5-5-1906,8-4-7119,12-10 8311,12-7 0,9 11 0,6 0 0</inkml:trace>
  <inkml:trace contextRef="#ctx0" brushRef="#br0" timeOffset="9094">14869 1404 24222,'10'0'1737,"-1"0"-1648,-9 0 46,0 0-23,7 37-112,8-7 0,4 21-381,6-21-281,-3-14-111,5-4-112,4-4-740,3-4-537,1-3 1209,-2-1-929,-5-7 1882,-7-4 885,-9-21 415,-6 3 78,-5-11-78,-3 11-359,-3 6-313,0 5-136,-1 7-144,3 5-213,0 3-135,2 3-23,0 0 23,-1 0 45,-2 10 89,1 5-33,-1 11 50,9 18 0,7 19 1,1 3-1,-6-13-151,-9-16 0,0 1-140,8 15 1,5 13 0,-3-5 0,-13-23 139,-29-26 0,-6-3-191,-2-7-436,0 0-1413,7-2-6195,6-8 8235,12-7 0,8 4 0,6-1 0</inkml:trace>
  <inkml:trace contextRef="#ctx0" brushRef="#br0" timeOffset="9804">15800 1337 23314,'-37'-7'205,"1"1"0,1 0 1,1 4-4,-14 12-157,1 4-45,5 8 11,8 0-22,7 0-23,8 0-10,6-1-2,7 0 46,3 0 0,6 2 79,8 2-12,8 3 90,13 0 0,6 2-288,6 0 176,1-1 22,2 0-44,-3-2-1,-5-1 1,-6-4-12,-8-4-11,-7-2 11,-7-4-11,-6-1 22,-4-3 322,-1 1-165,-11-1 56,-6-1-156,-17-2-46,-9-3-33,-5 0-11,-2-2-325,3-1-459,8-4-1895,11-3-7141,13-8 8552,8-6 0,7 9 0,0-1 0</inkml:trace>
  <inkml:trace contextRef="#ctx0" brushRef="#br0" timeOffset="10027">15901 1439 23789,'48'-7'45,"0"1"0,0 0 0,-2 0-119,-10 2 1,-1 1-145,4-1 0,-1 2-707,1-1 1,0 1-1031,-2 1 0,-2 1-3535,23-1 5595,-18 1 1,-21 0 0,-11 0-1</inkml:trace>
  <inkml:trace contextRef="#ctx0" brushRef="#br0" timeOffset="10221">16230 1468 24155,'-7'38'339,"-1"0"1,2-2 0,5-3-273,23 21-78,0-11-415,3-7 1,0-1-2242,5 4-4796,2 8 7463,-19-26 0,-8-9 0,-2-7 0</inkml:trace>
  <inkml:trace contextRef="#ctx0" brushRef="#br0" timeOffset="10785">17037 1380 25735,'-25'-5'-12,"-3"1"-145,-6 3-179,-4 1 101,-1 0 145,4 0-56,5 3-122,8 2 133,5 5 46,7 4 33,0 3 33,3 5 1,1 4 11,0 5-91,3 3 46,0 2-101,0 0-683,-1-1 11,-4 3 202,-1-3 201,-4 18 426,5-16 22,2 7 102,5-21 156,1-5 0,0-4 78,1-5-22,0-3 1,1-2-24,-1-1-33,2 1 45,0-1 45,4 2 45,2-1-202,7 1 67,5-1-146,8-2-67,7 0-67,6-2-11,5 1-258,4 0-649,3-1-248,-2 1-861,-1-1-5683,-10 0 7710,-11-5 0,-14 4 0,-9-3 0</inkml:trace>
  <inkml:trace contextRef="#ctx0" brushRef="#br0" timeOffset="10967">16662 1712 23762,'40'-7'213,"-1"0"0,2 1 0,-2 1-606,-2 3 1,-1 1-1660,0 0 0,1 1-2864,-3 0 1,0 0 4602,24-2 1,-26 2-1,-12-1 1</inkml:trace>
  <inkml:trace contextRef="#ctx0" brushRef="#br0" timeOffset="11649">17433 1609 26071,'-26'30'0,"0"0"0,2-2 0,7 0-23,14 11 23,2 0-201,4-1-259,3-1-683,9 0 672,-3-14 426,2-3 45,-8-16 112,-1-3-89,-2-10 22,0-8-45,-1-17 0,0-9 11,-2-11 34,-3-5-34,1 27 0,1-1 107,-1-9 0,-1 0 39,1-15 190,1-2-90,1 41-133,0 10-180,0 6-12,0 2 68,2 5 34,6 5-23,4 8-11,7 7 23,2 1-23,1-1 0,-2 0-12,-1-5 12,-2-2-22,-4-4-124,-3-3-190,-2-2-123,-3-2-79,1-3 292,-3-1 246,3-3 33,0 0 1,3-7 11,2-5 33,1-10-22,-1-5 0,0-5 22,0-4-33,2 1 45,3 3-34,1 8 11,1 7 102,-1 8-57,-3 5-45,-3 4 0,1 10 213,0 9-101,1 16 135,-2 9-34,-2 6-235,-3 1 22,-1 0-67,-2-5-11,1-3-404,1-7-1041,0-6-4651,-2-8 6107,0-11 0,-2-5 0,-1-6 0</inkml:trace>
  <inkml:trace contextRef="#ctx0" brushRef="#br0" timeOffset="12247">18961 1284 26194,'-52'-4'369,"-3"13"-335,28 7 0,1 6-747,-2 3 1,2 3 728,1 4 1,2 2-17,2 3 0,4 2 0,3 1 0,3 2 11,3 1 1,3 0-7,4 2 1,4-1-6,5 0 0,4-1 0,2-1 0,4-2 0,4-5 0,3-2-39,-1-3 0,2-3-292,0-6 1,1-3-1105,27 10-2575,1-12 4010,-1-8 0,-23-5 0,-9-3 0</inkml:trace>
  <inkml:trace contextRef="#ctx0" brushRef="#br0" timeOffset="12822">19267 1497 24267,'1'51'7,"0"0"1,1-3-1,1-4-18,5 8 11,1-2-157,2-3-482,-1-6-246,-1-4-672,2 0 1254,-6-15 258,3-2 1188,-7-15-460,-1-5-268,0-10 44,-6-8-22,-2-14 12,-8-12-186,2 4 0,0-2-202,4 8 1,0-1 89,-6-26 1,3 0-511,7 27 1,2 0 352,-1-8 0,2 2 6,5-2-78,8 8 67,7 6 22,10 7 34,7 5-23,5 6 1,2 5-1,-1 2-22,-5 3-45,-6 5 23,-10 4 728,-7 9-706,-7 6 0,-4 8 33,-9 6 12,-7 2-11,-13 2-12,-7-3 1,-4-4-23,0-4-90,-2-4-616,1-4-1209,0-3-5896,5-6 7811,6-5 0,13-4 0,8-4 0</inkml:trace>
  <inkml:trace contextRef="#ctx0" brushRef="#br0" timeOffset="13540">19782 1404 23269,'2'44'37,"0"0"1,-1-1-1,1-1-37,-2-9 0,0 0-11,1 14 0,1 0-530,0-11 0,2-1 530,1 10 0,1-2-1,8 10 12,1-8 359,-2-12-337,0-12 190,-5-8-100,-2-7 303,-3-4 89,-1-1 467,1-1-714,3-4-178,3-8-46,3-9-22,5-16 1,2-5-35,4-14-433,-3 8 0,-1 1 422,0-7 23,-3 7 11,-2 7 11,-4 6-11,0 4-11,0 3 0,4 2 0,2 0 11,5 3 845,2 1-845,1 4 0,-4 5 0,-3 3 0,-7 6-56,-5 1-179,-4 8 235,-8 10 11,-7 11 23,-10 8 10,-5 4-21,-1-4-1,2-5-22,5-5 0,4-5 0,6-2 0,4-3 11,3-1 1,2-2-1,2-1 22,0 0 35,2 2 100,6 2 44,7 5-44,12 3-32,9 3-103,5 3-10,4-1-23,-1 0-34,-3-5-202,-4-2-324,-4-4-6409,9 3 6969,-12-11 0,-3 1 0,-17-10 0</inkml:trace>
  <inkml:trace contextRef="#ctx0" brushRef="#br0" timeOffset="15741">21016 1561 23471,'17'-8'-3238,"-3"2"2577,-13 6-2096,-1 0 4080,-4 0 346,2 0-482,-2 0-290,1 0-4471,3 0 3574,-3 0 112,1 0 257,-1 0 438,0 0 33,1 0 1435,2 0-2331,-2 1-90,1 1-324,0-1-785,-1 3 639,1-3-292,0 2 1256,1-3-80,-1 2-44,-1-3-156,-1 1-68,0-1-34,2 1 34,0-1 0,-1 0-11,2 0-12,-2 0 12,1 0-45,-1 1 23,-1 0-12,0 0-22,-1 0-101,1 0 100,0 0-1927,1 0 1850,0 0 33,0 0 67,-1 0 45,-1 0-22,0 0 22,1 0-12,0 0-55,1 0-1938,1 0 2005,-1 0 22,1 0-22,-1 0-67,1 0 45,0 0 22,-1 0 0,0 0 7843,0 0-7921,6 0 78,3 0-438,6 0-156,0 0-829,4-1 1043,-5 1 55,0-1 246,-8 1 2298,-3 0-1951,-7-1-200,3 1-46,-4-1 12,6 1-5177,1 0 5210,0-2 11,0 0 426,0-1 348,-1-1 34,-1 2 862,-2 0-1267,-2 1-66,-3 0 33,0 1 0,-2 1-190,1 2-224,0 1-12,4 2-22,1-2-78,4 0 33,1-1 34,0-2 11,0 2 0,0-2-90,0 2-112,2 0-111,4 0-136,3-2 1,4 1 280,-2-2 157,1-1-236,-3-6 247,-2-1 112,-1-7-112,-3-1 23,-2-3 548,-4-7-257,-5 5 101,-7-4-12,-6 9-45,-5 3 12,-1 2-134,-2 5-68,0 3 11,-3 2 90,-1 10-23,-5 6 23,-3 11-11,-1 6-56,2 3-79,5 0-78,9-1-45,10-1 34,8-2 44,7 0-33,13 2 112,9 1-45,15-1-45,9-2-51,-5-10 1,1-3-17,-8-4 0,0-1-249,11 3 1,0-1-121,13 0-158,-10-4-257,-12-5-628,-12-2-1647,-10-3-6772,-7-1 8840,-4-5 1,-2 4-1,0-4 1</inkml:trace>
  <inkml:trace contextRef="#ctx0" brushRef="#br0" timeOffset="16119">20935 1194 23448,'45'21'364,"0"0"0,-6 2 1,-1 4-1,-4 2-179,-2 5 0,-2 3-850,-4-5 0,0 3 1,-2 0 770,-1 4 1,-4 1-62,0 0 0,-2 1-23,0 0 1,-1 0 21,-2 0 1,0-1-34,0-1 1,-1 0 4,-2-3 1,0 0-17,-2-4 0,-2-1-22,2 23 252,-6-8-555,-12-7-706,-11-4-3885,-8-11 1,-6-2 4669,7-4 0,0-2 1,-28 14-1,30-18 1</inkml:trace>
  <inkml:trace contextRef="#ctx0" brushRef="#br0" timeOffset="18986">3094 2733 21017,'45'-4'1367,"2"-1"-869,4-1 1,4 0-382,-18 2 1,2-1-759,3-1 1,3 0-1,-2 0 742,0-1 0,-1 1-11,4 0 0,1-1-193,1 0 0,1 0 148,2 1 0,0 0-12,1 0 1,1 1-6,-1 0 0,2 2-6,1-1 1,1 1-18,0 1 1,1 0-190,2 0 0,-1 0 190,1 1 0,-1 0-1,0 0 1,1 0-3,-6 1 1,3-1 0,0 1 11,1 0 0,0-1 0,2 1-7,-5-1 0,2 1 1,1 0-1,-3 0-1,5-1 1,-3 0 0,0 1-5,-1-1 1,-1 1 0,-2-1-4,7 1 0,-1-1 0,2 1 0,1-1 5,1 1 1,1 0-3,-21 0 1,1 0 0,0 0-817,1 0 0,0 0 0,0 0 820,1 0 1,-1 0 0,0 0-5,1 0 1,0 0 0,0 0 2,-2 0 0,0 0 0,1 0 1,-2 0 1,1 0 0,0 0-3,19 0 1,0 0 10,-1 0 1,0 0-17,-1 1 0,1-1-127,-1 1 0,0 0 127,1 1 0,0-1 0,-1 1 0,1 0 0,1 0 0,0-1-247,0 1 0,0-1 247,0-1 0,1 1 6,-1-1 0,0 1-6,0-1 0,0 0 5,1 0 1,-1 0 440,-20 0 0,1 0 0,-1 0-450,0 0 0,0 0 1,3 0-3,0 0 0,3 0 1,1 0-1,-3 0 2,3 0 0,-2 0 1,2 0 3,12-1 0,2 1 0,-1 0 7,0 0 1,-1-1-1,-2 1-7,-13-1 0,-2 1 0,2-1-103,12 1 0,3-1 1,-4 0 102,2 0 0,0 0-4,-2-1 0,5 0 0,-3-1 4,-13 1 0,-2 0 0,2 0-4,14-1 1,3-1-1,0 1 4,-14 0 0,1-1 0,-1 1 0,-2 0 3,5 0 1,-2 0 0,3 0-4,-4 1 0,3-1 0,0 0 0,-3 0 0,0 0 0,-3 1 0,0 0 7,0 0 1,0-1 0,0 1-5,-1 0 1,1 0 0,-1-1-4,0 1 0,0 0 0,-1 0 0,1 0 0,0 0 0,0 0 0,1 1 0,-1-1 0,1 1-4,0-1 0,0 1 1,0 0 3,1-1 0,0 1 0,0-1 0,0 1 0,0 0 0,0 0 3,1-1 1,0 0 0,0 1-1,-1 0 1,0-1 0,0 1-4,1 0 0,-1-1 0,1 0 7,-1 1 1,0 0 0,1 0-8,-1-1 0,0 1 0,0-1 0,1 1 0,0 1 0,0-1-12,0 0 1,0 0 0,-1 0 11,1 1 0,0 0 0,0-1-103,0 1 1,-1-1-1,1 1 103,-1 0 0,1 0 0,-1 0 0,0-1 0,0 1 0,-1 0 153,0 0 0,0 0 1,0 0-151,-1 0 1,-1-1 0,1 1-4,-1 0 0,0 0 0,0 0 3,-1-1 1,0 1 0,0-1-4,-1 1 0,1-1 0,-1 0-11,21-1 0,-1 0 11,-2-1 0,0 0 0,0-1 0,-1 0 0,-1 0 0,0-1 11,-1 0 0,-1 0 0,0 0 0,-1 0 0,-1 0 1,0 0 4,-2-1 1,1 1 11,-1 0 0,-1 0 11,0 0 1,-1 0 72,0 1 1,0 0-108,0 0 1,-1 1 5,-1 0 0,-1 0-5,-1 1 0,0 1-1,-3-1 1,-1 0-6,-1 1 0,0 0 0,-2 0 0,-1 0 5,-1 0 1,-1-1-6,-2 1 0,0-1 22,28-1 1099,-6-2-1054,-4 1-45,-5 0 1,-2 0-1,-5 2-22,18 0 11,-15 1-11,15 0 1469,-15 1-1469,3 0 11,4 0 892,5 0-903,3 1 0,5 0 0,-31 0 0,0 0 0,1 1 0,2 0-6,-1 0 1,1-1 5,1 2 0,0-1-6,1-1 1,1 1 5,1 0 0,0 0 0,1-1 0,0 1 0,0-1 0,1 1 0,-1-1 0,0 0 104,-1 0 0,-1-1-104,-2 1 0,-1-1 6,-1 0 0,-1 0-208,27 1 202,-6-1 0,-7 1 11,-7-1-27,-3 0 16,-5 0 370,2 0-381,3 0 22,2 0-11,4 0 0,3 3-11,2 1 11,0 3 305,2 1-305,-1 1-12,-1 1 1,1 2 0,4 0-11,7 2-1,-27-7 1,1 0-46,2-1 1,0 1-6,1-1 1,1 0-63,0 0 1,0 0 27,0 0 1,-1-1 39,0 0 0,-1 0-23,-1 0 1,0 0 10,-1 0 1,-2-1 55,0 0 1,-1 1 22,28 3 0,-5 0 0,-3-1 229,-6-2-218,-6-1 22,-5-3 1,-1 1 40,-1-2-40,6 1-1,4-1-33,2 0 34,1 0 11,0 0-45,0 0 0,1 1 11,-2-1 0,-1 1 34,-6 0 470,-6-1-426,-4 0-33,-4 0-11,0 0 22,3 1-33,3 0-1,7 2 12,5 1 34,4 0 55,4 0-67,1 0-219,4-2 163,1 0 34,2-1 0,0-1 11,-1 0-56,-20 0 0,1-2 11,15-2-11,-19 1 0,-1 0 0,10-5 0,-4 0 0,-2 2 0,6 0-34,-7 4 34,-3-1 209,-10 3-243,-12 0 34,-3 0-78,-1 0-236,-4 0-1505,-1 0 0,-1 0 1</inkml:trace>
  <inkml:trace contextRef="#ctx0" brushRef="#br0" timeOffset="27801">5486 3782 21768,'-15'-35'2151,"3"4"-2006,11 28-43,0 0-46,1 3 0,7-3 78,38-7-44,9-1-64,-12 3 0,8-1 0,-3 1-637,5-1 0,0 1 611,-5 1 0,1-1 0,-2 1-12,5 0 1,-4 0 11,-2 2 0,-1 0-78,-3 2 0,-1 0-62,-4 1 0,-2 1-465,25 0-291,-11 1-3563,-1 1 4459,-20 8 0,-4-6 0,-19 5 0</inkml:trace>
  <inkml:trace contextRef="#ctx0" brushRef="#br0" timeOffset="28180">6192 3636 22361,'-11'48'56,"-1"0"0,3-3 0,5-3 57,14 12 145,5 2 369,3-2-1933,-4-1 1396,-2-6 510,-5-5-454,-4-6 168,-1-6-224,-2-5 100,-3-4 12,-5-3 604,-7-3-706,-6-2-32,-6-1 178,-35-4-246,22-6-6,7-3 1,2-4-107,3-6-269,5-6-448,5-2-1278,8 1-1725,5-2-3866,3 2 7698,10 3 0,-6 6 0,6 3 0</inkml:trace>
  <inkml:trace contextRef="#ctx0" brushRef="#br0" timeOffset="30082">6641 4059 25084,'-33'-8'572,"2"1"-482,5 14 11,0 4-79,1 7-22,4 3 0,5-1 0,5-2-56,5-2 22,3-2 12,2-3-158,1-1-44,0-2 11,1-1-89,3-1-101,4 0-46,4-2 79,3 1-44,2-3 145,10 0 269,-7-7 34,5-4-23,-12-5 112,-1-11 303,-5-5-213,-1 8 22,-5 3-78,-1 16-123,0 3 67,0 5 190,-1 5-146,0 7-100,0 4-45,1 0 0,0-2 0,0-1 0,5-3 0,3-1-67,7-3-79,3-1-223,3-5 10,5-2-302,7-2 101,3-6 402,1-4-334,-3-6 77,-7-5 337,-7-1 78,-8 0 33,-6-3 12,-3-3-22,-3-1 10,0-3 505,0 4-247,0 5 180,-1 6-90,1 7-112,-1 4-124,1 3-122,0 2 89,8 4-34,3 6 12,9 6-79,3 7 0,1 1-11,1 2 0,0-2 0,-2-1 0,-2-3-11,-4-2-23,-4-4-55,-7-3 33,-2-3 0,-3-4-23,0 0 203,-1-4-281,-1-9 134,-2-5 23,1-12 0,0-1 12,2-2 32,1 2 1,4 3 123,2 7-22,4 4-45,0 6-34,1 3 12,1 3-23,1 1 11,0 5 0,1 3-44,0 7 10,0 1-22,-2 1 1,1 0-12,-2-2-12,2 4 12,-5-7-44,0 1 44,-6-8-23,-1 0-10,-1-2-1,-1 0-44,1-2-57,-1-13-33,0-4-180,0-13 259,0 1-415,3 1 414,2 4 79,4 4 22,3 6 34,-1 5 0,-2 4 44,-2 3 124,-1 5 168,0 5 79,4 18-292,-2-5-79,4 10 12,-3-13 0,3-3-45,1-2-34,2-2 12,2-4 0,3 1-34,2-3 0,1 0 0,0-1 0,0-1-12,-3 0 1,-2-2-112,-3-1 22,-1 0 12,-1-1 10,-2 0-78,9-4 124,-8-1-34,6-6 44,-9-1 12,-2-1-34,-1-1-23,-1-1 46,-1 1 22,-2 2 11,-2 3 68,0 3 78,0 2 22,0 3 202,0 1-448,4 0 0,3 0-90,5-3-112,6-2 67,4-4 101,3-3 79,-2-1-68,-4 0 45,-7 1 45,-6 2-67,-4 1-157,-2 0 78,-6 1-33,-3 1 123,-8 2 112,-2 2 11,0 2-89,-6 1-146,10 4-11,1 1 33,11 5 146,3 2 168,7 2-112,8 4 79,13 2-68,1-3 0,4-1-11,19 11-199,-16-9 1,-1-1 265,9 7-67,-11-3-44,-12-3 21,-10-3-55,-7-1 44,-7 0 34,-9 1-56,-11 1-470,-12 0-774,-5 0-1295,-3-4-7292,1-4 9826,6-4 1,16-3-1,7-1 1</inkml:trace>
  <inkml:trace contextRef="#ctx0" brushRef="#br0" timeOffset="30723">9190 3560 24726,'-40'-2'269,"-3"3"-213,0 6 123,-6 0-112,-4-2-45,-2-3 23,-1-1-22,1-1-1133,5 0 1110,5 0 348,11-1-382,9 0 197,10 0-208,8 0-33,4 1-236,3-1 801,0 8-487,3 8 0,4 12 56,6 10-45,5 5-11,0 4 12,0 1-12,-2 1-12,-5-1 12,-3-1 45,-5-1-22,-1 7-1,-2-17-11,0 1 34,0-23 0,0-5-12,1-4-21,3-2 10,3 0 180,4-1 10,9 0-132,8-1-58,11-4-22,9-2-46,4-5-346,0-2-409,-17 3 0,-1 0-723,12-3-817,7-5-3665,-28 7 6006,-9-1 0,-8 7 0,-5-1 0</inkml:trace>
  <inkml:trace contextRef="#ctx0" brushRef="#br0" timeOffset="30931">8694 3925 25017,'31'-30'171,"0"1"1,-1 1 0,0 6-217,15 2-1205,7 3 354,8 0-522,-27 7 1,1 1-2505,3 0 1,-1 0 3970,1-2 0,-2 2 0,7-2 0,-12 3 1</inkml:trace>
  <inkml:trace contextRef="#ctx0" brushRef="#br0" timeOffset="31922">9515 3855 22933,'34'5'-291,"-3"-1"133,-13-11-21,-1-3-22,-2-9 111,-1-2 90,-3-3 146,-5-4 190,-3-4-168,-2-5 23,-1-4 257,-1-4-135,-3-1-77,-2 2 78,-4 4 11,1 8-79,2 9-33,1 10-112,1 7-101,1 3 0,0 3 22,-4 7 45,-2 7 112,-12 30-78,5-3-11,-1 18-23,12-15 1,3 3-46,6-1-22,8-1 0,7-6 12,9-3-24,8-6-32,4-4-237,10-6-493,6-6 555,-24-9 1,1-2 11,2-1 0,-1-1-51,-1 0 0,0-1-582,27-9 402,-13-3-155,-10-10 346,-12-4 247,-9-4 12,-8-5 167,-5-7 230,-7 4 0,-2-2-191,3 7 1,-1 0-74,-4-12 1,-1-1 319,2 5 0,1 3 95,-4-11 228,1 2-710,5 37 133,2 7-211,-4 13 168,-3 11 23,-3 18-57,-2 13-287,2 6 226,8-26 0,2 0-17,-1 30 11,3-1-67,5-5 0,5-4-11,8-8-1,8-6-23,4-9 12,7-4-212,4-8-190,7-6 88,3-6-167,4-4-34,1-4-189,-4-5-169,-6-6-34,-7-5 269,-12-5 455,-8-2-29,-10-5 270,-4 0 66,-4 1 727,-6 4-324,-1 5 157,-5 8-257,3 6 66,3 4-100,4 3 22,1 0-22,1 8 78,0 6 303,1 31-527,6-7 12,4 17-124,7-17-79,5-4-22,2-3-11,2-7 0,0-5-145,0-7-584,-2-6-817,-2-3-2196,-3-8-6089,-4-7 9336,-7-8 0,-4 6 0,-4 1 0</inkml:trace>
  <inkml:trace contextRef="#ctx0" brushRef="#br0" timeOffset="32063">10556 3559 22070,'0'0'0</inkml:trace>
  <inkml:trace contextRef="#ctx0" brushRef="#br0" timeOffset="32480">10954 3567 19414,'-38'4'904,"1"0"0,2 0 0,4 2-388,-1 10-191,5 1-124,3-2-66,7-1-135,6-1-56,4-2-23,4 1 79,1 0 191,5 2-34,7 1 33,9 2 0,13 0-44,8 0 34,5 0-12,1-1 45,-1 2-68,-4 1-66,-5 0-79,-5 2-23,-7 4 23,-12-7 23,-3 4 10,-16-10 124,-7 0 0,-14-2 11,-9-4-90,-7-3-33,-4-2-45,-1-1-146,2-4-402,4-1-999,4-5-2755,6 0 4302,7 0 0,11 4 0,6 1 0</inkml:trace>
  <inkml:trace contextRef="#ctx0" brushRef="#br0" timeOffset="35400">11461 3944 23415,'-8'27'515,"2"-5"-257,-1-13-157,2-3-45,-3 0-45,1-2 34,0 0-23,1-1-22,1 0 0,2-2-1961,2-1-6868,-2 1 8829,1-1 0,0 0 0,0 0 0</inkml:trace>
  <inkml:trace contextRef="#ctx0" brushRef="#br0" timeOffset="35991">11453 3960 22653,'-34'47'325,"-2"-3"-325,1-15-1584,-15 4 1567,22-14 0,-2 0-241,-2 2 1,-1-1-1211,4-1 0,2 0-7821,-13 13 9363,18-13 1,15-9 0,7-7-1</inkml:trace>
  <inkml:trace contextRef="#ctx0" brushRef="#br0" timeOffset="38095">12619 3624 23516,'1'-40'706,"0"14"-393,-15 3-245,8 18-24,-2-3-21,5 5-12,2 2-11,0 0 0,0 0 0,-1 1-22,0 0 44,1 0-22,-1 0 22,0 0-22,0-1 0,-2 0 0,-2-3 0,-1 1 0,-3-2 0,0 1 12,-3 1 21,-1 0 46,-5 0-12,0 0 213,-5 2-67,-2 0 45,-5 0-90,-5 6-22,-3 10 55,-4 13-33,1 15-526,23-18 0,1 2 374,3 2 1,3 0 17,3 2 0,2 0-193,0 28 170,9-3-11,11-5 0,10-6 0,14-7-11,5-5 11,5-8-179,3-5-79,-2-8 79,-2-5 90,-4-5-23,-7-2 67,-8-2 45,-7-3 881,-11-3-848,-3-4 140,-5-4-217,-7-2 44,-4-4 0,-6 0 0,-3-2 0,4 1-68,4-10-56,6 9 124,11-6 12,9 12 21,13 3 35,7 4-1,3 4-55,-2 3-1,-2 4 11,-6 10-11,-2 4 12,-4 10-1,-3 2-11,-2 2 23,-3 0-23,-3 0-11,-3-2-11,-2 0-11,-2-4-113,-3 0-448,-1-5-773,0-2-2666,0-4 4022,0-5 0,0-3 0,0-3 0</inkml:trace>
  <inkml:trace contextRef="#ctx0" brushRef="#br0" timeOffset="38795">13661 3560 25992,'-14'-26'-1613,"3"4"1198,11 22-3652,0 0 3955,-3 0 112,-1 0 100,-2 2-10,1-1 212,1 1 158,1 0 134,-1 1-57,2 0-201,-2 1 12,2 2-79,0-1-56,1-1-112,-1 0-68,2-1-55,-1-1 0,4-1-135,3-1 112,3 0 23,1-5 22,0-2 33,0-5 23,-2-1 11,-2-2 101,-4-1-22,0-2 336,-10-10-258,-2 5-11,-11-7 112,-3 11-90,-4 1 0,-3 7 34,-3 4-123,1 5 90,-14 21 256,0 22-414,24-18 1,2 2-230,3 5 1,4 0 195,1 15-26,7-1 37,4 0-22,5-2-23,8-1-11,8-3 0,8-4-11,6-4-213,6-3-414,6-6-640,7-3-1344,3-7-1356,1-5 3978,-2-4 0,-24-2 0,-9 0 0</inkml:trace>
  <inkml:trace contextRef="#ctx0" brushRef="#br0" timeOffset="39417">13986 3342 26351,'4'52'-8,"1"1"1,-3-17-1,3-2-15,10 11 1,4-4-246,3 1-12,0-3-158,-6-5-111,-5-5-56,-5-4 280,-4-5-616,-2-4 22,0-8 897,-2-3-202,-4-5-146,-4-8-79,-6-5 102,1-10 347,1 1 112,3-1 270,6 3-58,3 3-167,2 3-34,1 1-33,5-1-56,6 1-1,8-1-33,6-2-157,2 1-67,3-2-627,10-9 604,-12 6-22,12-20 269,-22 17 168,1-10 213,-10 11 22,-2 0 102,-1 4-57,-1 2 134,-1 3 136,0 5-68,-2 2-628,-2 5 79,2 8 381,-1 9-56,4 14-124,3 11 45,5 4-144,4 3-414,6 0 234,2 0-23,5 0-11,1-2-202,-1-5-583,-3-3-1602,-3-7-5146,-7-7 7544,-5-6 0,-7-10 0,-4-4 0</inkml:trace>
  <inkml:trace contextRef="#ctx0" brushRef="#br0" timeOffset="39872">15087 3512 26306,'-38'24'112,"0"-1"0,3 1 0,6 1-90,8 25-11,6 2 23,8 1-23,4-2 0,9-4 12,6-8-12,31-1-11,-1-18-213,3-9 0,3-5 90,-16-7 0,-1-3 0,12-1 0,-1-3-23,15-16 135,-24 0 0,-3-3-45,8-22-444,-17 15 1,-4-4 471,-11 6 0,-4-1 28,0-3 0,-3 0 5,-3-2 1,-3 0 11,-1 1 0,-3 0 5,-3 3 0,-3 3 12,-1 4 0,-2 3 70,-25-9-59,-7 16 0,-7 15-45,27 9 0,-1 3 0,0 2 0,0 3 0,1 4 0,1 2-51,3 0 1,2 0-511,-15 19-638,15-2-2117,12-5-5289,8-2 8605,4-3 0,2-13 0,0-4 0</inkml:trace>
  <inkml:trace contextRef="#ctx0" brushRef="#br0" timeOffset="40183">14908 3760 21723,'-5'-2'2633,"2"1"-2230,3 1-403,15-24 45,9 13-45,19-17 34,5 21 67,2 2 67,-4 4-90,-4 1 34,-5 8 90,-2 5-45,-2 11-34,-2 7-55,2 4-35,-3 1 1,2 1-34,-2-4-34,-2-1-370,-3-6-716,-5-2-2567,-4-5 3687,-7-2 0,-4-8 0,-2-4 0</inkml:trace>
  <inkml:trace contextRef="#ctx0" brushRef="#br0" timeOffset="40417">15956 4013 24894,'3'47'209,"0"1"0,-3-2 0,-5-3-198,-21 13-11,9-27 0,-2 0-179,-10 6 0,-1-3-807,-10 8-3294,-5-4 4280,33-32 0,6-4 0,6-3 0</inkml:trace>
  <inkml:trace contextRef="#ctx0" brushRef="#br0" timeOffset="41144">16608 3720 25263,'1'52'15,"0"-1"0,2-9 0,0-3-82,6 20-314,4-22-56,-1-7 113,0-8-237,-3-7 550,-3-8 11,-2-4 302,-3-3-223,-1-7 89,-2-8 101,-5-12-11,-5-11-57,-6-8-89,-2-10-45,9 25 1,-1-1 21,0-2 1,0-1-367,0 0 0,0 1 327,1 2 1,1 0 39,-9-23-49,5 15 27,5 8-68,5 12-124,4 4 113,12 1 11,10 2-11,20-1 341,14 2-342,-24 8 1,3 0-23,12 2 1,-1 0 22,16 1-6,-26 2 0,-5 1 11,-9 4-50,-12 5 22,-6 8 34,-9 8 12,-10 9 21,-13 6 12,-11 2-23,-4 1 223,3-4-245,7-6-11,8-4-1,10-9-10,8-2 22,4-3 22,9 0 34,9 2-11,13 2 11,12 1-51,-4-4 1,1 1-6,-9-4 0,1 0-183,8 5 1,-1 1 182,7 7-11,-9-1 11,-8-5-23,-11-3-21,-7-6 44,-6-3 22,-11-3 45,-12-2 23,-19-2-79,-6-2 0,-4 0-22,10-1 0,-1 0-83,-14 0 0,0 0-298,19 0 0,3 0-1827,-19 0-7612,17-8 9675,18-5 0,10 2 1,7 0-1</inkml:trace>
  <inkml:trace contextRef="#ctx0" brushRef="#br0" timeOffset="41643">17059 3745 24177,'40'22'22,"-1"1"1,-1-1-1,-5 0-11,5 14 1,0 0-12,-1-3 0,-2-1-23,-3-4-44,-6-2-46,-6-4-21,-9-4-437,-5-1 571,-10-6 89,-6-2-44,-6-7 0,-3-2 0,1-4 44,1-5-66,3-7 22,2-4-12,4-5-33,4-3 0,2-5 0,7 0 0,6 0 56,9 3 23,3 8 89,2 8-22,-2 7 100,0 7 23,-2 11-90,1 7 0,-2 14 90,2 8-112,-1 4-79,0 1-302,1 1 224,-2-3 0,0-5 0,-4-5-68,-2-8-447,-4-9-639,-4-8-2543,-4-4 3758,-1-8 1,-1 4 0,0-4 0</inkml:trace>
  <inkml:trace contextRef="#ctx0" brushRef="#br0" timeOffset="41796">17557 3533 24972,'-4'-63'168,"1"15"-1456,3 42-2768,1 8 4056,7 9 0,-5-5 0,4 4 0</inkml:trace>
  <inkml:trace contextRef="#ctx0" brushRef="#br0" timeOffset="42226">17880 4118 21062,'36'-1'521,"-1"-1"0,25-3-320,-38-8-190,-5-4 68,-3-4 10,-4-6-55,-6-6-34,0-10 0,-4-12-273,-1 22 0,1-1 357,-2-5 0,-2-1 112,0-2 0,-2 0 11,-1 0 1,-1 2-40,-1 3 0,0 1 68,-9-22 111,3 17-157,4 14-55,4 13-46,4 8-44,1 4-45,2 6 687,-1 13-552,1 13-57,1 18-11,11 14-359,-3-27 1,3 2 291,4 1 0,3 1-6,1 0 1,2-1-68,2-1 0,0-1-252,-1-1 1,1-3-248,0-2 1,0-2-909,-3-1 1,1-1-2036,18 16-6316,-11-9 9454,-9-12 0,-11-11 1,-7-6-1</inkml:trace>
  <inkml:trace contextRef="#ctx0" brushRef="#br0" timeOffset="42395">17732 3963 22372,'57'-26'-3277,"-1"0"0,0 1 0,-1 6 2888,-7 13 0,-5 4 0,10-2 0,-11 0 1</inkml:trace>
  <inkml:trace contextRef="#ctx0" brushRef="#br0" timeOffset="43618">18722 3858 24099,'-39'2'429,"1"1"0,2 0 1,2 1-105,-10 9 11,2 2-145,4 3-91,8-2-55,8-1-45,9-3-33,7-2 33,3 0 0,5 0-12,9 1-88,9-1-180,12-1-102,7-3 35,2-2 33,-2-3 12,-7-1 167,-6 0 12,-7-3 101,-3-5-45,-2-5-12,1-6-33,-1-2 100,-1-2 12,-2 5 46,-3 4 32,-3 5 113,-3 5 167,-1 2 12,-1 2-1,-2 6-77,-3 3-68,-2 5-89,1 1-57,2 0-56,2-1 23,2 0 0,1 1-23,6-2-10,5 0-12,8-1-56,6-2-90,4-2-67,5-2-56,3 1-135,3-2 113,0-2 157,-4-1 22,-7-2-23,-7-3 12,-6-3 112,-4-6 0,-2-5 11,-3-3 45,-1-4-23,-2-1 79,-1-2 78,-3 2 23,0 4 302,-1 3-224,0 9-67,0 4-134,0 5-46,0 0 1,0 3 67,0 6-68,0 6 12,0 5-34,0 3 12,3-1-23,6 1 11,6 0-11,6-3 0,6-2-23,2-4-492,19 1 190,-11-5 67,10 0 124,-19-7 22,-6-1 67,-6-1 45,-4-1 11,-3 0-11,0-6-112,1-3-11,0-6 123,1-2-23,-1 0 23,-2 1 0,-1 2 0,-2 3 12,0 4 21,-3 2 23,1 4 34,5 0-12,-1 3 1,8 3-46,-2 4 1,3 3-1,1 1-33,1 0 0,0 0 0,1-2-56,7 3-67,-8-6-22,4 1 44,-12-6-34,-4-2 35,-2-1-35,-2 0-190,0-2 146,-2-4-1,1-4 46,-1-3 123,0-3-34,0 2 23,0-1 10,0 2-44,0 2 0,0 5 23,0 3 33,2 2 179,3 1 123,5 2 1,4 6-11,2 5 44,3 8 123,14 15-269,-5-7-123,13 8 90,-10-15-122,-2-3-2,-5-7-33,-5-4-101,-8-5-179,-5-1-482,-3-2-1748,-3-6-7321,0-6 9417,-9-11 1,6 9-1,-6 0 1</inkml:trace>
  <inkml:trace contextRef="#ctx0" brushRef="#br0" timeOffset="43785">18993 3476 24636,'4'-30'-2458,"-2"11"0,-1 29 1,-1-2-1</inkml:trace>
  <inkml:trace contextRef="#ctx0" brushRef="#br0" timeOffset="46790">10840 4999 24804,'10'54'336,"0"0"0,-1 0 0,1 0 1,-4-9-1,0 0-409,5 7 0,4 10 0,0-3 1,-3-12-2069,2 4-1601,-2-5-6089,-1-15 9756,-3-23 0,-4-4 1,0-4-1</inkml:trace>
  <inkml:trace contextRef="#ctx0" brushRef="#br0" timeOffset="47375">11456 5166 22821,'-14'-59'1300,"1"8"-1065,2 30 23,1 2-101,-2 4 44,-1 3 57,-1 4-146,-2 4-23,-4 1 79,-4 2-66,-3 4-46,-5 9 34,0 8 5,10 3 0,1 1-39,-7 14-56,-2 11-11,20-20 11,5-3 0,5-3-34,0-5-55,13 3-147,-2-9-11,14 0 12,-2-8-213,23-4 381,-18-6-124,14-7 180,-28-6 22,-3-18 12,-6 7-1,-1-7 68,-4 16 33,0 8 56,0 6-78,0 4-101,0 3 0,0 6 235,4 8 102,4 14-191,5 9-68,3 6 34,-1 0-56,8 11-67,-6-15 11,5 7-202,-9-21-571,-1-2-695,0-3-2510,-2-3-5853,-1-5 8955,0-5 0,-4-5 1,-2-2-1</inkml:trace>
  <inkml:trace contextRef="#ctx0" brushRef="#br0" timeOffset="47790">11546 5013 23773,'45'2'123,"2"-1"-89,0 3-34,3-3-11,2-1-862,-1-1 862,-2-3-12,-6-2 250,-7 0-283,-2 2 33,-14 2 168,-3 1 90,-12 25-122,-3 0 346,-1 25-179,-1-6-23,-4 3 458,-2 0-547,-2-14 1,0-1-113,-6 14-56,-2 10 0,5-25-22,1-4-270,2-2-403,0-4-941,2-2-1635,1-4-4640,3-5 7911,1-4 0,1-4 0,0-1 0</inkml:trace>
  <inkml:trace contextRef="#ctx0" brushRef="#br0" timeOffset="48156">12435 5149 25723,'-22'31'224,"1"1"0,1-2 0,6-3-190,9 4-23,3-1-11,6-5 0,6-3 0,7-5 11,25-7-78,-5-5 22,19-8 23,-12-7-34,0-6 56,-6-5-22,-9-3 22,-14-4-45,-9-3-34,-20-5-10,-11-3-124,-22 0 134,20 21 1,-2 2-68,0 1 0,-1 2-380,-22-2-1222,15 7-5535,17 12 7283,24 4 0,-2-2 0,10 1 0</inkml:trace>
  <inkml:trace contextRef="#ctx0" brushRef="#br0" timeOffset="52072">13972 4736 24636,'36'-6'190,"0"0"1,4-1-1,4 0-183,5 0 1,5-2 0,-2 1-566,-10 2 0,-1 0 1,3 0 526,6-2 0,6-1 0,-1 1 1,-6 1-122,5 0 1,-3 2-191,11-2 1,-6 2-1093,-8 3-148,-15 4-1130,-18 5-4039,-7 3 6751,-16 6 0,5-8 0,-6-1 0</inkml:trace>
  <inkml:trace contextRef="#ctx0" brushRef="#br0" timeOffset="52339">14602 4734 23560,'-8'40'142,"0"-1"0,0 1 0,3-2-142,4-5 0,2-2-190,1 1 1,3-1 201,5 30-12,8-5 0,2-2-404,-1-5-570,-1-2-124,-3-5-485,-5-4-4950,-4 7-962,-8-16 7495,-9 3 0,4-22 0,-2-5 0</inkml:trace>
  <inkml:trace contextRef="#ctx0" brushRef="#br0" timeOffset="52574">14413 5407 24748,'35'-8'-172,"0"-1"1,14 0-1,-1 0-25,-14 5 1,-1 0-437,12-1 0,-1 0-768,16-1-341,-8 0-7345,2 1 9087,-23 0 0,-4 1 0,-22 2 0</inkml:trace>
  <inkml:trace contextRef="#ctx0" brushRef="#br0" timeOffset="53933">14889 5225 22339,'17'-35'1569,"27"7"-1547,-13 26-11,19 7 12,-23 5-12,-3 8 0,1 2-11,-3 2 0,1-1 0,-4 1-11,0-3-23,-4-1 1,-3-3-102,-3-2-66,-5-2-35,-1-4 236,-3-4 224,0-1-235,-7-11-34,0-3 1,-7-10-270,3-19-67,5 9 247,2-11 111,6 18 23,4 6 90,4 7 112,3 7 22,1 3 56,1 4-56,1 7 22,2 5-67,2 7 12,3 2 11,4 2-1,3-1 46,23 8-191,-11-10-34,15 2-22,-20-14-22,-3-4-34,-4-3-101,-4-3 0,-4-3-11,-3-6-22,-2-6 89,-1-9-34,-1-7-84,-4-1 1,-2-3 28,4-25 275,-7 19 1,-1-6 0,-1 3-723,-2 0 0,-1-1 732,-4-16 0,-2 1 73,0 20 1,-2 4-66,-1 2 0,-2 3 222,-7-20 22,3 15 68,2 9-280,7 14-135,0 4 1324,3 10-1324,-1 14 114,-3 14 31,0 23 0,2-19 1,1 2-445,1 3 1,0 1 348,0 2 1,2-1-23,0-1 0,2 0-17,1-4 0,2-1-11,8 26-261,6-10 250,1-8 11,2-9-34,2-5-324,18-5 67,-5-11 66,16-3-21,-9-8 11,0-3 55,-4-6-32,-4-4-35,-6-8 758,-7-3-567,-4-4 280,-5-2-224,-5-1 45,-4-6 101,-3 14 212,-2-2 247,-1 17-381,-4 3-11,-4 11-168,-2 4-34,0 10-11,6 0 0,3 0 0,1-1-44,5 1-114,6-2-301,7-1-191,8-3-11,3-2-549,4-3-325,-1-4 459,-1-4 931,-6-1-57,-3-11 202,-12-1 56,-1-10 269,-8 0 22,-1-1 168,-4 0 169,1 1-191,-2 3-157,3 4 1,1 4-248,2 2-55,0 3-34,2 3 45,5 1-45,3 1 33,16 10-10,-4 3-23,8 10 33,-7 2-22,0 1-11,0 1 0,-3 1 12,-2-5-1,-5-1 11,-5-7 45,-3-4 113,-3-4 200,-1-4 685,-1-2-998,-9-8-22,0-5-79,-13-21-190,7 5-437,0-25 157,10 23-224,2-7-583,5 19-594,4 5-3205,7 4 5110,3 2 0,-4 4 0,-4 0 0</inkml:trace>
  <inkml:trace contextRef="#ctx0" brushRef="#br0" timeOffset="55055">16829 5073 22518,'21'37'269,"1"-1"0,-2-2 0,1-5-101,7-1-89,3-2 44,1-1 67,3 1-145,-1-4-11,-3-3-12,-5-5 12,-8-5-23,-7-3 11,-5-4-11,-4 0 124,-1-2-146,-7-8-34,2-4-56,-3-11 11,5-3-167,5-5 111,11 2-436,6 1 447,12 5 135,1 6 112,-2 6 23,-4 5 33,-3 2 168,11 2-325,-7 2 0,10 0 12,-10 0-23,0 0-68,11 0-100,2-3 112,2-6 56,-14 0 0,-12-5 23,-13 5 44,-2-1 79,-2 2 134,-3 1-22,-4 2 403,-16 2-393,2 2 12,-12 6 0,9 4-111,0 5-57,4 2-33,3-1-79,5-3-34,5-2 0,2-2 12,4-2 0,0 0-113,1-1-101,2 2-89,4-1 45,6-1 45,4 0 90,3-4 100,-1 0 0,-4-1 23,-2-1 10,-3-4 12,-2-2 0,-1-5 12,-3 3 10,0 2 90,-2 2 56,0 4-11,-1 0 78,0 8 34,0 5-79,0 10-55,0 6-45,0 0-45,0 1-23,5-3 1,3-5 10,7-4 12,5-4-45,3-6-90,4-3-100,1-3 32,3-4 35,-1-6-45,-2-7 0,-2-9-28,-9-9 0,-2-5 73,4-17 14,-10 15 1,1-6 0,-3 4-216,-2 4 1,-3 1 390,3-14 1,-2 2 189,-2-12-118,-2 15 85,-3 16-67,-1 14-112,-1 9-34,-3 6 56,-3 12 759,-6 8-511,-2 17-147,1 11 33,7 6-77,4 6-143,12 1 97,12-1-67,11-4 11,-7-28 1,3-2-23,2-1 0,1-1 0,4-1 0,2-2-107,1-1 1,1-1-163,1-3 1,0-1-91,-2-2 0,0 0-458,22 4-1167,-13-5-2027,-15-5 4011,-13-2 0,-8-3 0,-5 0 0</inkml:trace>
  <inkml:trace contextRef="#ctx0" brushRef="#br0" timeOffset="55530">15481 5004 24569,'37'-2'26,"-1"-1"0,8-1 0,3 0-244,9-4 0,6 0-2240,-14 3 0,5-1 1,1 0-1,-4 0 2367,3-1 0,-3 0 0,1 1 0,1 0 1,0 1-1,-8 0 0,12-3 0</inkml:trace>
  <inkml:trace contextRef="#ctx0" brushRef="#br0" timeOffset="56613">19388 4598 23381,'-38'-10'145,"1"-1"1,1 2 0,3 4-56,-8 15 55,-3 7-21,-2 8-68,4 3-56,7 0-34,9 1 12,10-2 22,8 1 11,7 16 23,10-10 22,8 12-11,12-15 89,7 0 34,7 2-34,4 1-78,-11-8 0,0 1-28,-10-7 0,-1 0-22,7 6 0,-3-1 16,1 6-11,-7 5-11,-12-11 0,-3 5 0,-11-12 0,-9-3 67,-7-1-11,-10-5-44,-5-4 10,-1-4-11,-1-1-22,-7-6-11,14-2 10,-1-4-10,21 2 22,4 1-101,3 0-56,15-9 12,7 4-146,18-7 33,8 5-493,7-1 45,5 0 67,-25 8 0,0 1 78,2-2 1,2 1 140,2-1 0,1 1-28,1-1 0,-1 0 61,0 0 1,0-2-470,9-4 1,-2-1 855,-15 3 0,-2 1 481,4-3 1,-5-1 885,-7-4-123,-13 3 67,-6 1-639,-5 2 594,-5 2-729,-5 4 325,-17 3-594,3 2 91,-11 10-34,9 6 33,0 9-144,2 6-125,6 3-44,6-1-34,6 0-11,5-2 11,3-2-22,9-1-56,7-4-539,13-2-558,11-5-1930,11-4-6737,9-5 9787,-26-3 0,-3 0 0,6-1 1,-8 0-1</inkml:trace>
  <inkml:trace contextRef="#ctx0" brushRef="#br0" timeOffset="58076">20456 4929 24267,'-57'-6'1288,"8"8"-761,28 15-382,7 1-21,0 7-113,8-7-11,4 0 0,0 0 0,2 0 0,4-3 0,4 1-56,8-1-269,7-1-113,3 0-166,3-1-282,2-2 371,-3-2 145,-2-3 146,-3-3 23,2-2 190,-7-8-34,4-4-135,-8-7 34,-1-5 12,6-14 134,-7 6 33,3-8 135,-8 17 158,-3 5 189,-1 8-100,-2 5-135,-1 2 235,-1 9 45,-4 4-156,-1 8-135,-4 1-101,1 0-78,3-3-34,2 3-56,2-6 0,2 3 22,3-8-22,4 0-33,7-1-247,5-3 77,6-1-200,4-2 145,4-1-89,3-4 90,-3-4 32,-2-6-156,-2-7-67,-4-4-190,-1-1 638,-5 0 593,-7 6 338,-5 4-663,-6 8 1,-1 1-157,0 5-201,0 1 21,-1 3-32,0 1-450,0 5 136,1-4-1,0 2-257,0-4 672,0-1 56,1-1-12,3-1-111,2-6-168,6-3-560,2-8 795,2 0 101,0-1 156,-4 3 23,-4 1 34,-3 6-67,-1 0-34,-1 4-146,2 2-45,2 1 68,4 1 11,3 1 56,3 7-23,2 4-56,0 11 1,8 14-68,-8-7 23,4 7-23,-10-13-11,-1-3 0,-1 0 0,-1-4 0,-2-1 0,-2-4 22,-1-2-11,-3-4 1,0-4 727,-1 0-627,-2-7-78,-3-5 11,-1-7-45,-3-4-123,2-3-360,2-18 371,3 11 34,7-8 22,3 18 11,7 7 34,0 4 11,0 5 11,-3 2-11,-3 2-22,-4 1 22,-3 0 0,0 0 11,0 1 34,1 3 123,9 4-67,0 0-68,9-1 1,-2-4-34,4-3-56,0 0-79,2 0-413,0-5 66,0-1 482,-6-4-22,-6 1-12,-6 0-100,-4 0-24,-3 0 91,0 1 67,-1-1 157,0 4 112,0 2-146,-1 1-33,-5 2 123,-6 1 179,-7 7-146,-6 5-21,-1 9 55,-9 13-213,13-9-67,-1 8 0,17-13 22,4 0 1,6-4-23,7 0-942,26 1-358,-1-6-873,18 0-2343,-17-8-3529,0-2 8045,-7-2 0,-12 0 0,-7 0 0</inkml:trace>
  <inkml:trace contextRef="#ctx0" brushRef="#br0" timeOffset="59100">22664 4643 24771,'8'43'182,"-1"1"1,1-2 0,1-3-183,4 10 0,4-2-100,3-3-449,1-4-281,0-2-1366,-2-4-1950,-3-3 4146,-7 0 0,-5-15 0,-4-1 0</inkml:trace>
  <inkml:trace contextRef="#ctx0" brushRef="#br0" timeOffset="59501">22339 4842 20804,'-11'-38'661,"1"-1"0,-2 5 1,9 4-382,32 0-191,3 12-22,-3 8 1,4 2-203,28 3 275,-27 3 0,0 1-436,1 1 1,1 2 373,0 1 1,-1 2 22,-1 0 0,0 2 100,10 8 1,-2 3-141,-11-4 1,-1 2-40,7 6 1,-2 2 22,5 15-23,-17-9 1,-2 1-12,5 15-11,-3 12 22,-22-9 90,-15-15 203,-15 7-136,-6-23 0,-6-4-151,7-3 0,-1-1 93,-16 1 1,0-2-111,11-5 1,0-2-1,1-1 0,0 0-11,1-1 0,1 1-51,3-1 0,2 0-525,-24-3-309,16-1-1222,14-5-3428,13-3 5535,24-6 0,-7 7 0,10 1 0</inkml:trace>
  <inkml:trace contextRef="#ctx0" brushRef="#br0" timeOffset="59871">23459 4891 25981,'-19'31'104,"1"1"1,1-3 0,4-3-94,9-4 0,3-1 0,3 0-22,6-2-11,7-1-281,6-2-134,4-3 22,4-1 79,-2-3 23,2-3 201,-5-2 112,-4-3 44,-6-2 12,-7-6-56,-3-5 0,-4-10-100,-17-18-136,0 8-279,-16-10-920,9 20-1153,3 5-3137,8 5 5725,6 4 0,5 3 0,2 3 0</inkml:trace>
  <inkml:trace contextRef="#ctx0" brushRef="#br0" timeOffset="60285">23896 4917 22597,'47'-35'67,"-8"7"124,-33 22 156,-3 3-45,-1 1 169,-2 1-393,-7 1-44,-5-1 0,-11 7 33,-6 5 12,-3 8 44,2 4 45,-1 14-79,15-10-10,3 23-34,21-23-34,8 9 22,12-14 1,7-4-34,7-2-101,3-6-190,4-3-102,-2-4-346,-2-2-1076,-4-1-2902,-5-6 4717,-4-3 0,-15 2 0,-4 0 0</inkml:trace>
  <inkml:trace contextRef="#ctx0" brushRef="#br0" timeOffset="60433">24516 5042 18182,'0'0'0</inkml:trace>
  <inkml:trace contextRef="#ctx0" brushRef="#br0" timeOffset="70291">1926 6574 23639,'-13'-11'33,"2"3"-33,11 8-33,0 0 33,0 3 56,0 6 22,1 23 1,2 1 10,2 20 1,4-5-12,-3 10 1,0 3-46,-3-19 1,0 0-390,0 2 0,0 4 0,-2-4 367,-2-2 1,-2-3-12,-1 0 0,-1-1-32,-1-2 1,-2-2 76,-10 23 22,-9-3-67,7-22 22,-6-4-22,7-17-56,-28-6-56,5-2 22,-18-20 1,2-6 67,15 7 22,0-8 0,14-1 1136,45 8-1058,13-1-10,19-3-46,-19 11 0,2 0 34,2 1 0,2 2 39,19 0 1,1 3-353,-12 4 1,-1 2 267,15 5 0,-3 4 0,-17 3 1,-3 4 4,10 11 1,-2 3 0,-13-9 0,-1-1-17,5 7 0,0-2 45,14 3-23,-13-15-14,8-3-8,-11-20 11,4-7 1,5-14-12,2-8 0,-1-6 0,-6-3-439,-7-3 350,-10-5-45,-7-6 16,-8 28 0,-1 0 12,-1-4 0,-1-1 78,-3-1 0,-2 0-400,-1-3 1,-2-1 410,-3-1 1,-4 0-24,-1 1 1,-2-1 22,-1 1 1,-2 1 4,0 3 1,-2 2-17,0 2 0,0 2 17,-1 3 0,0 3-7,0 3 0,-1 2 7,-25-12-375,1 10 352,-1 10 45,4 7-22,3 5 302,7 7-302,5 5-34,7 9 778,5 4-912,3 4 644,4 2-723,1 4-44,3 1 577,1 2-566,4 1-224,1-2-90,8-1 11,9-4-157,12-3-828,13-3-2340,10-4 3919,9-5 0,-25-7 0,-5-5 0</inkml:trace>
  <inkml:trace contextRef="#ctx0" brushRef="#br0" timeOffset="70756">2704 7142 21320,'35'14'-624,"1"1"0,-3-4 0,-1-5-776,3-15 178,0-9-581,-4-1-943,-6-3 1558,-6 0 1188,-6-3 224,-4-2 763,-6-1-69,-1 1 292,-2 2 1569,-2 3-1165,-3 6-550,-1 5-134,-1 6-537,2 2 66,2 9 538,2 8-358,1 14-382,9 10 35,5 7-236,4-13 0,4 0-45,10 14-11,-8-18 0,-1-2-213,9 1-1053,-2-8 224,-4-6-1748,1-7-4885,-4-3 7675,-4-11 0,-8 6 0,-5-7 0</inkml:trace>
  <inkml:trace contextRef="#ctx0" brushRef="#br0" timeOffset="70892">3096 6735 21163,'-22'-27'117,"0"0"1,-12-15-2550,31 38-2229,9 3 4661,7 5 0,-4-2 0,3 2 0</inkml:trace>
  <inkml:trace contextRef="#ctx0" brushRef="#br0" timeOffset="71922">3523 6482 23101,'-47'-35'79,"5"17"-68,28 44 0,0 16 0,5 12-302,5-23 0,1 2 308,3 2 0,3 1 22,3 3 0,5 0 11,1 1 1,5 0-413,5 2 0,4 1 368,2 0 0,2 0-687,2 2 0,1-1 681,0 2 0,1-1 11,-1 0 0,0 0-434,-3-2 0,-1 1 412,-4-2 0,-2 0-29,-4-3 1,-4 1-6,-4-2 1,-4-1-144,-1-2 0,-3-2-58,-8 25 630,-23-5-384,0-27 0,-18-4 0,13-31 1227,0-9-1250,5-14 0,7-10 1,8-6-12,7-4 6,5 11 0,4-3-39,3 9 0,1-1 270,3-13 1,3-2-271,2 11 0,2-1-94,-1 2 0,1-3 0,-2 2 127,2-7 1,-1 0 33,3-13 0,-3 2 11,-10 18 0,-3 2 11,0 2 1,-2 0-15,0 2 0,-2 0 239,-5-26-68,-1 5 22,-5 10 91,1 7-45,3 9 351,2 8-352,1 7 885,1 8-1131,1 2 15,-1 4-15,-1 11 78,-2 11 124,0 23-1,1 18-476,4-25 1,1 3 380,2 4 1,3 1-57,2 2 0,3 0-28,3 2 1,3-1-494,3 0 0,3-1 476,1-1 1,1-1-6,1 0 0,0-2-6,0-2 1,0-1 5,-3-3 0,1-1-36,-4-4 1,0-1 35,10 21 0,-9-9-45,-9-10-89,-5-8-56,-4-8 817,-1-7-638,-5-6 871,-13-6-1016,-1-10-27,-9-9-75,7-7 101,1-4 45,6-3-67,4 1 112,6 0-34,2 0 33,6 0 57,6-3 11,8-1-23,7-5-123,-3 10 1,2 0-168,13-18-10,-11 18 1,-1 1 54,10-7-271,-7 7 539,-6 7 12,-10 7 77,-5 7 214,-6 4 526,-1 3-325,0 18 421,0 3-567,1 18 23,7 1-134,5 1 11,9-1-225,2-4-33,2-3 0,-3-5 0,0-4-325,-4-6-941,-4-5-1087,-2-4 2353,-5-10 0,-4 4 0,-2-6 0</inkml:trace>
  <inkml:trace contextRef="#ctx0" brushRef="#br0" timeOffset="72074">4211 6780 9017,'36'16'0,"-8"-3"0</inkml:trace>
  <inkml:trace contextRef="#ctx0" brushRef="#br0" timeOffset="72464">4583 7059 19123,'58'13'-11,"-9"-7"11,-34-15 56,0-4-11,-5-2 56,-3-1 67,-3-2 67,-4 0 157,-3-1-33,-5 0 10,-6 1 226,-4 3 65,-1 3-256,-1 5-112,-2 3-80,-2 6-32,-2 8 66,0 7 101,2 11-112,5 3-100,7 2-34,6 0 34,6 0-79,12 1-12,8-10 1,4-2-34,27 11-11,-13-14 0,3-2-555,-5-7 1,0-3 44,2 0 0,1-1-331,0 0 1,0-1-824,-1 0 0,-1 0 1664,-2-1 0,-3 0 0,5 1 0,-11-2 0</inkml:trace>
  <inkml:trace contextRef="#ctx0" brushRef="#br0" timeOffset="73012">6244 7193 25420,'-43'-35'101,"2"2"-67,-5 1-34,9 4-12,12 7 1,1-1 11,-10-14 11,4-4-11,6-4-33,9-3-1,6 1-22,6 1-78,7 5-34,5 5-79,7 8-436,10 8 425,-7 9 168,1 7-33,-12 14 101,-5 6 22,-1 12 45,-7 5-12,-7 7-33,-8 1 191,-11 3-12,-7 1-84,17-25 1,-3 2 111,-10 7 0,-1 0-16,-12 9-152,19-15 0,3-2-39,8-1 0,10-7 0,5-5 11,10-3 0,7-3-11,15-2-11,10-2-370,12-6-999,7-4 282,-28 4 0,1-2-723,1-1 0,0 0-3095,0-2 1,-1 0 4734,2-3 0,-3 1 1,5-2-1,-8 1 1</inkml:trace>
  <inkml:trace contextRef="#ctx0" brushRef="#br0" timeOffset="74375">6844 6407 23639,'10'57'291,"2"-2"-257,7-8-34,0 2 11,3-2-11,-1 0 0,-2-2 11,-4-2-11,-4-4-22,-6-1-1,-3-6-44,-2-4-23,-2-6 90,-2-7 45,-2-8-11,-1-3-12,0-5-22,0-9-134,3-6-247,1-13-269,2-9-112,2-6 90,7-7 179,6-2-268,7-5 716,-9 29 1,1 0 44,0 0 0,0 1 56,14-27-11,0 3-3241,-1 5 3510,-5 5-518,-4 7 730,-8 6 24,-5 6-114,-3 6 193,-1 4-260,0 5 2768,-2 3-3002,0 3 1537,-7 15-1280,2 9-157,-3 20-44,6 8-1,2 6-364,7 3 354,8-3-102,9-2-55,10-5 10,6-3-33,5-5-11,6-5 0,5-6 5,-25-17 1,1-2-79,1-2 0,0-1-74,1-2 1,0-1-123,29 0 90,-5-3-191,-8-5 90,-8-5 33,-10-6 45,-9-7 168,-8-4 23,-6-2 22,-5-4 0,-2-1 67,-8-6 45,-1 12 421,-6 0-320,3 16-11,3 5-135,0 3-11,2 2 123,-1 7 45,-1 7-90,1 10 1,3 7-68,2 3-11,2 1-11,5 1-45,4 0 0,8-1 0,7-2-11,6-3-34,5-6-90,6-5-133,4-9-46,2-5 79,2-5 11,-2-8 112,-3-5-34,-6-12 146,-6-6 22,-10-8 56,-8-8 158,-7-7-176,-7-9-55,-3 27 1,-2-1-389,-2-5 0,-2-2 495,-2-2 0,-2 0-34,-1-1 1,0 0 128,0 5 0,-1 1-370,2 6 0,0 4 376,-10-14-34,7 17-145,6 15 181,4 8-249,3 4 1061,-2 39-882,1 5-72,3-3 0,-1 3 40,2-2 1,1 0-53,3 2 1,2-1-45,1 1 0,3 0-6,2-3 0,3 0 0,1-3 0,1 0 0,1-3 1,0 0-12,1-4 0,1-1 0,1-2 0,1-1-301,20 15 289,3-9-3131,2-12 2975,2-10-23,2-6-185,1-10 141,-5-6 11,-3-11-23,-11-11 11,-8-9-111,-11-8 568,-7-11-272,-8 7 1,-2-2 50,-1 11 0,0 0-109,-4-16 0,-1 1 198,1 22 1,0 3 134,-7-22 112,3 22 2979,5 17-3270,3 13 62,2 4-51,-2 16 258,-1 11-46,-2 24-156,1 13-62,4-27 1,1 0 148,1 0 0,0 1-199,2-2 0,3 0 0,1-2 0,2 0-11,14 26-45,8-7-358,5-5-550,6-6-437,10-5-1428,-21-19 0,3-3 2829,5-2 0,-1-2 0,6 1 0,-4-6 0</inkml:trace>
  <inkml:trace contextRef="#ctx0" brushRef="#br0" timeOffset="74611">9563 6651 25858,'-17'-24'-213,"3"6"33,14 17-1926,0 1-3160,0 3-4565,-1 3 9829,-3 3 0,2-2 0,-1-3 0</inkml:trace>
  <inkml:trace contextRef="#ctx0" brushRef="#br0" timeOffset="75389">9045 6634 25813,'48'4'34,"-2"7"-34,-11 22 0,-1 6 0,-1 3-34,-6 3 23,-3-4-90,-5-3-68,-2-8-10,-5-6 11,-4-7-22,-3-6-34,-1-5 201,-3-4 23,-1-1-22,0-8-90,0-6 67,-3-11-33,-3-7 10,-4-6-21,2-5-23,3-1 101,2 2-12,2 5 23,2 8 168,5 6 79,3 8-79,5 4 11,1 5-78,0 3-57,-1 1-32,0 4 21,1 8-22,0 7 45,2 11-33,2 4-23,2 1 0,10 16 0,-6-14 0,6 9-123,-12-19-12,-4-4-100,-4-4 45,-4-6 167,-4-6 23,-1-2 67,-2-3 23,-3-12-90,-4-6-22,-3-14-23,-3-7-34,1-6 1,3-2 78,5 1 0,1 7 0,8 12 291,5 9 79,20 9-146,-1 11-90,12 9-11,-8 11-43,3 6-52,-10-5 0,0 1-28,14 14-148,-13-13 1,0-2-392,8 9-390,0-4-988,-3-6-1411,-4-5-3966,0-6 7294,0-6 0,-13-3 0,-2-3 0</inkml:trace>
  <inkml:trace contextRef="#ctx0" brushRef="#br0" timeOffset="76391">10510 6766 24267,'-14'-57'1826,"-1"10"-1423,-11 35-190,-5 5-56,-7 3 78,-4 2-55,2 2-91,6 5-89,6 4 23,7 5-23,6 4-11,4-1-12,4 10-22,4-6-22,2 6-135,5-9-134,6-1-56,5-1-146,7-3-90,3-4 203,2-4 122,1-4-21,-3-2-2,-1-7-144,-3-4 212,-2-8 1,-3-3 257,-3-3 22,-3 0 68,-3 0 111,-4 4 393,-1 3-45,-2 5-101,0 4-89,0 6-23,-2 2-44,0 2-35,-3 0 214,-5 17-281,1-1-89,-2 17-45,6-4-23,2 2-21,3 1-12,7-1 0,4 0 0,10-3-23,6-2-100,7-3-247,4-6-66,6-2-13,1-9 135,0-2 101,-4-4-44,0-12 257,-16 0-23,-2-12 12,-15 1-78,-5-4 10,-1-3 23,-2-1 56,0 2 34,0 1 33,0 7 11,1 4 113,1 5 22,1 4-57,-1 5-77,2 1-23,0 2 11,3 0 23,3 0 44,6 2-32,6 6-80,5 6 34,3 8-56,1 4 22,1 2-22,-1 2 0,-2-1-44,0-2-103,-5-2-77,-3-4-33,-7-5-113,-3-3 135,-6-6 212,-1-3 1,-3-2-135,-1-2-101,-4-5 12,-5-5 100,-5-9 146,-3-6-3392,1-6 3358,4-6-44,3-3 78,5-1 123,2 1 124,6 8-23,2 9 135,5 8 10,5 9-10,3 3 3458,5 13-3547,7 7 66,4 14-157,5 8-157,0 4 23,0 2-345,-5-2 300,-3-3 0,-5-5-123,-4-5-470,-4-4-1257,-4-6-4369,-2-4 6219,-3-7 0,-4-5 0,-2-3 0</inkml:trace>
  <inkml:trace contextRef="#ctx0" brushRef="#br0" timeOffset="78810">13451 6319 26160,'8'56'119,"1"1"1,-1-5 0,0-2-120,1-16 0,-1-2-6,1 0 0,-1 2-106,3 10 0,1 2-947,0-2 1,0 1-248,-1-2 1,1-1 1305,2-1 0,-1-5 0,-4-11 0,3 0 0</inkml:trace>
  <inkml:trace contextRef="#ctx0" brushRef="#br0" timeOffset="79367">14211 6520 24255,'-11'-40'661,"1"0"0,-1 3 1,-2 4-382,-11 5-90,-3 5 135,-17 5-247,10 9-21,-15 9-1,14 16-23,1 11-21,3 10 4,16-9 1,1 2-17,-2 29-11,11-25 0,2-1-34,11 15-370,21-8 169,-1-23 89,16-3 0,-7-10 34,1-4 22,-4-5 79,-4-5-1,-7-9-89,-5-9 34,-4-6 22,-3-20 56,-4 14 11,-3-7 101,-4 26 45,0 9-157,0 7 0,2 6 0,2 12 358,4 13-167,3 19-40,1-5 0,2 2-140,-4-9 0,2 1-5,10 21 0,1-1-6,-9-23 0,0-3-12,6 8 1,-1-1-213,14 13-123,-11-18-371,-1-1-570,-14-18-2320,-4-4-5782,-2-3 9390,-1-3 0,0-1 0</inkml:trace>
  <inkml:trace contextRef="#ctx0" brushRef="#br0" timeOffset="79915">14481 6298 25925,'43'-16'11,"2"2"-11,-2 13-45,6 0-67,3-2-40,-15 0 1,0 0 84,16-2 33,-21 2 1,-1-1-46,0-1 57,-7 0 22,-6 2 0,-7 1 11,-5 1 34,-4 0-56,-1 1 22,-1 11 179,0 9 58,-2 18-36,-2 9 24,-2 9-68,0-15 0,1 0-68,-2 21-50,3-24 1,0-1-40,1 7 1,1-7-1,0-4-22,0-5 11,0-3-56,-1-4-269,-3-1-426,-1-1-537,-4-1-2220,-3-2-6323,-1-4 9526,2-6 1,6-3 0,3-3 0</inkml:trace>
  <inkml:trace contextRef="#ctx0" brushRef="#br0" timeOffset="80393">15705 6121 26037,'-22'31'265,"1"0"0,-1 1 0,2 1-170,1-1 1,2 1-729,-2 2 0,1 1 700,0 1 1,0 1-7,2 0 1,0-1-17,1 1 0,2 0-65,2-2 1,3 0 36,1-2 0,2 0-6,1 28 369,10-10-380,9-6 0,12-12 0,12-8-11,7-9-79,5-9 23,5-4 367,1-6-412,1-7 67,-6-4-33,-8-10-24,-12-6 493,-15-4-402,-9-6-3371,-15-3 3259,-15-2-683,-19 2 739,13 23 0,-3 3 56,-3 2 0,-2 3-6,0 4 0,-1 2-269,2 3 1,2 3-890,-20 14-2669,23 10 3844,28 7 0,6-12 0,9-6 0</inkml:trace>
  <inkml:trace contextRef="#ctx0" brushRef="#br0" timeOffset="92555">16722 6835 25017,'0'-27'1210,"1"4"-1042,-1 21-33,2 1-34,-2-2-68,1 3-66,2-1-12,14 26 67,3 2-11,-3-1 1,2 3-7,7 7 1,-1 0 10,-5-9 1,0 0 39,5 6 0,-1-3 34,6-2 33,-2-9-22,-1-12 56,17-11-134,-5-13-23,-9 3 0,0-2-449,-2-5 0,0-1 449,5-4 0,2-1-17,3-3 0,2 0 0,4-3 1,1-1-688,3-3 1,0-1 684,-15 12 0,1-1 0,-1 0 11,1-2 1,1 1 0,-1-1-12,0-1 0,1 0 1,0-1-439,1 0 0,0 0 0,1-1 445,-1 1 1,1 1 0,3-1-37,-2 3 1,4-1-1,0 1 1,-3 2-21,0 1 1,-1 2 0,0 0-27,9-3 1,2 0 0,-6 6-224,-5 5 0,-3 3-647,21-2-806,-13 6-1488,-13 5 3258,-11 6 0,-9-2 0,-7 2 0</inkml:trace>
  <inkml:trace contextRef="#ctx0" brushRef="#br0" timeOffset="103798">13642 7985 24670,'0'-25'896,"0"5"-885,1 25 46,3 11 32,2 15 185,3 18 1,3 5-202,-6-22 0,2 3-40,4 10 1,4 9-1,-1 0 1,-2-9-57,-4-12 1,-1-1-38,5 10 1,2 4-1,-5-8-1497,-7-2-5144,7-11 6701,2-3 0,-1-14 0,-3-8 0</inkml:trace>
  <inkml:trace contextRef="#ctx0" brushRef="#br0" timeOffset="104528">14592 8047 23135,'-15'-30'485,"0"1"1,-3-2-1,0 6-205,-1 13-67,-6-3-56,5 9-34,0 3-33,-2 2 101,-12 12-124,8 2 68,-7 12-57,11 2 12,2 0-34,3 1-56,4-2 0,3-1-56,5 11 22,3-16-67,3 10-156,6-20-226,6 0 136,7-2 89,6-4 12,3-1-46,2-3-10,-1-4 156,-4-4 1,-5-7 44,-4-7-45,-2-3 12,-4-4 134,-2 0 45,-4 0 11,-3 2 123,-1 7 134,-1 3 1,0 7-56,0 4-45,0 4-56,0 17 134,0 5-112,0 18 0,0 0 135,4 19-269,0-12-23,4 9-22,0-18 11,2-4-11,-2-1-11,0-3-78,-1-2-158,-4 0-156,-1 1-404,-2-2-671,0-1-988,0-4-3775,0-6 6241,0-6 0,0-5 0,0-3 0</inkml:trace>
  <inkml:trace contextRef="#ctx0" brushRef="#br0" timeOffset="105167">14714 7849 23639,'43'-11'112,"-2"1"-101,-10 7-11,2-1-67,1 1 67,0 1 22,0 0-22,-2 2-33,14 0 55,-22 2-11,6 1 0,-24-1 23,-3 2-23,0-3 45,-1 0 471,-2 0-504,1 1-1,-1 4-11,0 6 112,-2 11 225,-4 12-113,-4 10-146,-4 8 46,0 2-159,1 1 159,0-4-12,2-1 0,1-2 12,0-2-12,-2 2-45,-2 0-55,-3 2-1,-3-1-22,0-4 0,2-6 0,2-12-123,5-8-370,5-11-616,4-6-1614,12-12-5031,9-10 7804,14-16 1,-12 13 0,-1 1 0</inkml:trace>
  <inkml:trace contextRef="#ctx0" brushRef="#br0" timeOffset="105617">15392 7897 23560,'36'-2'370,"3"1"-336,0 5 44,4-1-78,3-1-11,2-1 0,1-1-666,4-5 554,2-1-1,2-7-10,-2-1 100,-8 1 185,-9 1-151,-12 4-33,-11 3 33,-7 2 0,-6 3 0,-1 3 649,-1 11-358,-6 14-89,-6 19-335,1-17 0,-2 1 346,-2 5 0,-2 1-85,-1 3 1,0 0-45,-1 1 0,0 1-17,2-2 1,0-1-52,3-2 1,1-1-17,2-4 0,2-1 0,-2 20-307,4-10-881,5-11-2722,2-10 3910,0-6 0,0-8 0,0-3 0</inkml:trace>
  <inkml:trace contextRef="#ctx0" brushRef="#br0" timeOffset="107535">3440 8537 23381,'2'40'284,"-1"0"0,1 0 0,2 1-245,5-4 0,1 1-552,0 1 0,0 1 530,0 1 0,1-1-6,-1-1 0,1 1-11,2 9 0,0-1 11,-4-14 0,0-1-5,1 5 0,0-3 363,0-2-346,-3-3 234,-2-16-179,-2-2 79,-3-11-123,0-5 522,-7-7-556,-4-9 0,-10-11-8,-3-16 1,-5-15 0,4 5 7,7 12 0,1-2-443,-1-6 0,-3-10 0,3 0 1,6 10 425,7 6 0,5 5 11,3-13 1,5 2-99,2 21 1,2 4 103,22-19 0,3 10 11,3 9-11,0 8 0,-1 8-11,-3 5 11,11 15 0,-16 6 34,7 14-34,-21 6 22,-5 8 1683,-6 6-1694,-6-8 0,-5 4-11,-6 4 0,-4 1 0,2-1 0,-3 1-8,-3-11 1,-4 0 0,1-5-34,1-6 0,0-3 46,-6 7 1,-1-4 6,-13-7-24,14-16-44,6-29 34,18-3-23,12-16 45,7 17 276,8 5-264,4 8 32,3 6 35,2 5 122,22 9-89,-12 5-333,-13-2 1,0 3 276,17 12-33,1 6-23,3 2-6,-16-10 1,-1 1-152,-8-5 0,0 0-123,6 4 0,-1 0-1356,8 7-1378,-3-3-4729,-6-2 7743,-7-5 0,-10-8 0,-7-5 0</inkml:trace>
  <inkml:trace contextRef="#ctx0" brushRef="#br0" timeOffset="108067">4206 9024 24502,'39'7'313,"-7"-2"-290,-19-4-12,0-1 0,-2 1 0,-1-1 1,0 0-46,2-4-100,-3-1-57,1-7-44,-4-1-57,-2-5-89,-1-3-33,0-5-45,-1-6 167,-2-25 225,-1-4 100,-2 4 90,-2 12 192,0 30 32,-1 7-190,2 5 0,1 8 190,0 8 225,1 30-248,2-2-100,7 20-62,4-29 1,2-2 5,14 16-140,-8-17 0,1-1-28,9 4 0,0-3 0,-3-5-56,-1-6-313,-1-4-427,-5-4-907,-1-4-1591,-4-3-6537,-6-2 9649,-4-2 1,-3 1 0,-1-1 0</inkml:trace>
  <inkml:trace contextRef="#ctx0" brushRef="#br0" timeOffset="108227">4096 8408 23336,'-17'-8'-8986,"13"14"8986,40 43 0,-14-19 0,-6-5 0</inkml:trace>
  <inkml:trace contextRef="#ctx0" brushRef="#br0" timeOffset="109539">4631 8733 23168,'23'37'220,"0"0"1,1-2-1,-1-3-186,12 14-34,3 0 11,-1-3-11,-2-3 22,-6-3-44,-3-6 0,-7-4-23,-4-8-56,-7-4-67,-4-6-123,-2-2 11,-2-1 134,-4-2-224,-2-1 90,-7-2-157,0-3-112,-1-11 493,3-28 67,6 1 79,5-15 336,9 21 223,6 9-222,6 9-24,2 9-11,1 5-168,2 2-67,0 6-45,2 1-79,1 5-10,0-2-12,1-2-11,-2-4-23,-3-2-111,0-2-68,-5 0-167,-1-3-124,-2-4 247,-3-6 133,-2-4 12,-5-2 0,-3-1-11,-3-1 79,-1 1 33,0 0 22,-3 5 112,-1 4 46,-3 6 179,-2 8 156,1 9-168,-2 9-56,1 7 57,2 1-113,4 1-100,2-1-79,1-2-11,3-2-1,4-3-44,5-6 0,5-4 0,6-6 0,8-3-145,8-5-202,6-7 67,4-4-433,3-11-4,-1-3 480,-6-5 114,-11-2 44,-12-3 79,-11-2 34,-9-2-12,-14 1 34,-8 0 146,-10 7-68,-2 6 258,-9 9-268,16 8 239,-2 5-340,18 12 36,5 3-3,3 10-34,4 3-11,6 3 12,7 2 10,8 3-21,4 1-12,3 2 0,3 2 0,0 2 0,-1 3 0,-4 2-12,-4 3 12,-6 0-11,-6-4 11,-4-4 0,-6-7-45,-1-6 34,-6-6 45,-17-1-34,0-9 0,-12-1 22,12-6-22,7-2-179,7 0 168,5 0 11,12-6 33,9-2-10,15-8-23,6-3 22,4-4-11,2-2-11,-2-1 0,-3-2 0,-7 2-33,-4-2-1,-8 0 12,-7-4 22,-6-3-23,-5-4 23,-3-6 12,-7-5-429,-1-10 428,1 25 0,1-1 0,-2-4 0,1-1 23,1-2 0,0 1 22,0 2 0,0 1 33,1 6 1,0 3 157,-2-15 11,2 20-102,2 14-122,1 6 168,1 17 638,0 47-723,3-28 1,0 3-173,1 18 1,2 3 99,3-9 0,2-2-17,3 1 0,1-2-28,2 0 0,2-1 0,2-3 0,2-1-17,2-1 0,0-1-173,2-4 0,2 0-875,12 6 0,1-3-487,-11-12 1,-1-3-1531,8 4 1,-3-5 3081,-2-10 0,-15-5 0,-10-4 0</inkml:trace>
  <inkml:trace contextRef="#ctx0" brushRef="#br0" timeOffset="109717">5796 8985 23034,'43'-23'-211,"0"1"0,0-1 1,-1 2-1,0 2 0,-1 3-1498,7 6 1,-1 4-3208,1 0 1,-1 2 4234,-3 0 0,-3 2 0,7 0 0,-16 1 0</inkml:trace>
  <inkml:trace contextRef="#ctx0" brushRef="#br0" timeOffset="110010">6953 9234 23986,'-11'36'116,"1"-1"0,-1-1 0,-2-4-116,-15 6 0,-6 2 0,-3 3-617,1 0-1724,5-3-4035,9-8 6376,10-14 0,7-7 0,5-9 0</inkml:trace>
  <inkml:trace contextRef="#ctx0" brushRef="#br0" timeOffset="110485">7280 8377 21992,'-15'-55'1568,"-3"12"-1545,-7 44 22,-8 15-1,-8 12-44,-3 14-182,22-19 0,0 2 182,1 1 0,2 0 0,-13 25 0,10-3-11,10-4 101,6-7-79,5-4-11,8-5 22,4-2-11,12 0 68,10 1-1,10 0-345,9 2 289,-22-14 1,1 0 33,0 0 1,1 1-7,0-1 0,0 2 34,8 5 0,-2 1 6,15 10-51,-23-12 0,-3-1-28,-5 3 299,-11-2-243,-7 0-22,-8-1-1,-9 1 12,-10-2-33,-11-2-23,-7-4 0,-4-4-359,-3-4-425,2-2-1079,5-6-3706,9-10 5569,10-11 0,11 7 0,6-2 0</inkml:trace>
  <inkml:trace contextRef="#ctx0" brushRef="#br0" timeOffset="111422">7435 8425 21107,'10'-7'2330,"-2"1"-1714,-8 6-279,16 54-136,-3-8-145,-1-7 0,2 7 0,0-3-985,0-2 1,-1-1 928,7 12 0,-1-2 0,-4-15 0,-1-3 103,0-1 0,1-1-109,-1-1 1,1 1 5,11 22-90,-2-6 34,-4-9-22,-4-8 33,-6-11 45,-3-7 22,-4-7 12,-2-3 1362,-1-1-1452,0-12 188,0-4-367,0-16-34,0-4-90,0-5 23,3-4 168,4 0 112,6 6 56,5 6 90,3 11 156,1 8 1,0 8 55,-1 5 46,1 5-79,-1 4-79,2 7-33,0 2-23,3 2-22,3-3-33,3 0-57,5-3-22,19-3-280,0-5 56,0-4 213,-11-6-23,-20-4-134,-5-3 23,-5-3 33,-6-3-35,-2-14 103,-4 4 44,-4-10 11,-7 13 78,-4 3 69,-6 4 88,1 7 45,-1 5-55,0 4 234,-12 20-245,7 1-35,-6 16-67,12-5-22,4-2-34,6-4-55,1-2-12,4-4 0,0-1-12,2-3 12,1-1-33,5-1-180,3-1-101,5-2-11,4-1 112,1-5 11,2 0 57,2-3-68,-3-6-11,7-12 179,-10 0-11,2-10 79,-12 5 77,-3 10 180,-2 1-112,-2 10 90,-5 3 89,-4 8 68,-5 6-90,0 8-101,3 2-67,3 0-79,5 10-78,5-11 0,10 6-22,10-15-595,7-8 1,4-2-526,22 1-35,-13-3 0,0-1-1868,-9-2 1,-1 0 3044,28-5 0,-26 4 0,-10-4 0</inkml:trace>
  <inkml:trace contextRef="#ctx0" brushRef="#br0" timeOffset="112471">8723 8811 23919,'-17'-15'202,"9"6"-90,31 25-56,3-1 17,2 1 0,2 2-73,12 3 11,13 6-11,0-3-11,-20-6-23,7 3 34,-27-9-157,-7 4 124,-4-5 10,-4 2-55,-4-6 78,-1-4-11,-3 0-12,0-3 23,1-3-12,0-7 12,1-6 12,2-11 11,-1-6-23,1-7 56,0-4-12,-1 0 80,-1 4 21,2 7 90,1 9 34,0 9-101,2 8-157,0 4 1,1 3 144,5 6-66,6 4 11,8 10-45,7 1-23,5 3-21,1-4 0,3 2-12,-2-4-35,5 6-32,-14-9-34,0 5 45,-18-9-22,-4 2-101,-2 1-68,-1 0-66,-3-2 55,-2-3 258,-1-4 0,2-4-11,1-9-34,3-3 11,0-12-10,1-2-24,0-4-67,6-1 57,2 1-191,14-4 191,-6 13-1,3 1 79,-10 14 0,-2 2 79,-1 3 111,-1 2-33,-1 4 22,0 5 79,-3 5-123,0-1 10,0 1 102,0 1-202,1-6-45,0 2 22,2-7-11,1 1-11,3-2-101,13 0-55,-1-2-12,13-1 11,-2-4-325,5-5 34,-1-5 56,-4-7 145,-7-2-526,-7-18 773,-9 10 0,-3-9 134,-5 19 258,-3 8-22,-2 5 101,-5 8 134,-1 10 448,-5 24-538,7 0-55,-1 13-101,9-13-169,3-6-22,6 0-45,6-5-100,6-4-23,3-4 0,1-6-471,15-6-1501,-2-8 1972,-3-12 0,-13 5 0,-16-4 0</inkml:trace>
  <inkml:trace contextRef="#ctx0" brushRef="#br0" timeOffset="112636">9584 8379 24188,'-14'-34'392,"-1"-1"0,-7-20-392,21 44-986,1 6-1042,7 11-4605,3 9 6633,7 9 0,-7-7 0,-2-3 0</inkml:trace>
  <inkml:trace contextRef="#ctx0" brushRef="#br0" timeOffset="113003">9802 8625 23885,'40'20'183,"-1"1"0,-3-2 1,-4 1-128,-4 3-12,-4 2-10,-5 0-23,-6-2 0,-4 0 12,-4-3 10,-3-2 68,-1-4 34,-2-2-23,-5-2 56,-5-2 325,-15-2-302,4-4-1,-7-5-22,10-8-112,5-8-56,7-11-22,3-9-34,16-10-247,4 8 0,5-2 62,-1 11 0,2 0-1007,8-10 1,1 4 204,-7 15 1,0 4-2207,23-12-6051,-9 11 9300,-10 10 0,-14 6 0,-9 3 0</inkml:trace>
  <inkml:trace contextRef="#ctx0" brushRef="#br0" timeOffset="113519">10355 9153 24289,'-22'57'-67,"-3"-2"-662,-6-9-1075,-3 6-264,15-24 1,0 1 2067,-1 2 0,1-1 0,-3 5 0,4-7 0</inkml:trace>
  <inkml:trace contextRef="#ctx0" brushRef="#br0" timeOffset="114099">9711 10206 23706,'-2'36'89,"0"0"1,-1 27-90,8-34 23,1-3-23,4-5 0,-1-5-45,1-6-67,-3-4 33,-2-3 259,-2-6-147,-2-23 12,-1-3 11,-8-22-56,-3 0 11,3 22 0,-2-3 0,-4-26 1,2-2-935,3 12 0,1 0 1005,2 5 0,0-1 1,1 2-50,1 2 1,5 2 83,7-3 0,4 4 253,8-9-113,7 23 1,3 6-56,10 9-23,16 19-265,-16 16 209,0 20-856,-12-3 0,0 4 727,-7-11 1,-1 2-1,6 13 1,-1 0-288,-10-16 1,-2-1 12,0-3 0,0 0-291,6 22-411,-2-10-609,-6-11-862,-5-7-6041,-4-10 9294,-14-4 0,8-7 1,-8-2-1</inkml:trace>
  <inkml:trace contextRef="#ctx0" brushRef="#br0" timeOffset="114251">9582 10318 23068,'29'-34'205,"-1"0"0,3 1 1,2 4-671,1 13 0,1 4-1672,5-2 1,2 1-2245,1 0 0,1 2 4381,1 1 0,-4 2 0,8-3 0,-13 5 0</inkml:trace>
  <inkml:trace contextRef="#ctx0" brushRef="#br0" timeOffset="115315">10706 9990 24838,'-34'33'343,"0"1"1,3-2 0,5-3-154,8 5-100,4-1-34,5-4-22,4-2-12,4 2-22,2-9-112,14 2-146,2-14-10,14-3 144,-2-9-134,2-6 247,-3-7-68,-3-7-133,-3-26 156,-15 13 0,-3-3 56,-1-1 0,-3-1-299,-4-9 1,-3-1 303,-1 10 1,-2 1 16,-1-2 1,-1-1 38,0 2 1,0 0 27,0 3 1,0 3 39,2 5 0,0 3 118,-8-14-34,5 17-23,5 12-100,3 7-68,4 5-22,1 1 23,0 11 887,0 11-708,1 21-1,8 16-265,-2-25 1,2 2 175,3 2 0,2 1-531,2 1 1,1 1 435,1 0 0,1 1 0,1-2 0,1-1-12,1-1 1,1-2-12,0-2 1,2-1-7,0-5 1,3-2-107,12 2 1,2-5 27,-9-8 0,1-4-195,11 2 0,-1-4 129,18-10-46,-4-12-78,-6-8 34,-9-14-24,-9-7-21,-10-11 173,-15 23 1,-3-1 5,-2-5 0,-2-1 78,-3-2 0,-4-3 34,-4-2 0,-3-4 0,-1 2-398,-4-9 1,-1 0 471,0 7 1,-2-2 0,1 4 93,-2 1 0,1 5 6,2 5 0,-1 4 1000,-11-9-984,6 20-134,5 14 34,3 18 368,1 12-257,8 13 1,3 7-96,-1-7 1,3 1 134,3 18 1,3 1-198,2-14 1,3-1-12,11 17 1,4-2-34,-5-15 0,1-1 0,6 10 0,4-3-17,2-11 1,1-5-35,-9-10 1,2-3-63,8 4 1,1-6-336,13-6 224,3-6-67,-1-6 33,0-8-224,-1-7 101,-4-12-369,-3-6 100,-7-7 291,-6-4 113,-9-1 246,-9-1 22,-7 5 146,-4 6 191,-8 6 0,-3 9 122,-7 5 761,-1 9-917,0 3 195,0 4-117,0 11-55,0 6-46,5 13-67,3 6 12,7 7-45,4 4-45,10 0-113,7-1-44,6-18 0,4-2-11,22 10-399,-13-15 0,2-3 141,-8-8 0,3-3-952,13-1 0,1-2-931,-13 0 1,0-3 2097,13-8 0,-4-2 0,-13 4 0,-2-12 0</inkml:trace>
  <inkml:trace contextRef="#ctx0" brushRef="#br0" timeOffset="116057">12088 9754 25947,'36'8'74,"0"-1"1,-2 2 0,-2 3-63,10 16-12,1 5-12,-4 1-139,-16-9 0,0 0-39,5 13-102,3 8 79,-21-20 56,-5-5 34,-4-5 56,-2-5-90,-4-5 0,-4-3-112,-12-4 247,4-7 22,-15-20 0,16 0 0,-4-16-23,12 9 23,5-1 12,1 1-12,2 4 78,0 3-22,3 5-56,3 5 22,6 4 102,3 4-68,3 4-23,2 4 68,1 2 0,0 8 56,1 7-135,1 11 45,0 5-44,1 1-23,-1 0 11,-2-1-11,-2-4 0,-1-3-45,-4-3-22,-2-4-34,-6-4 0,-2-3 68,-4-4 33,-1-2 0,-6-2 0,-3-1 22,-6-1 0,-1-7-22,-2-4 23,0-9-12,2-5-11,4-5 0,6 1 22,3 1-10,4 6 88,4 5 80,7 7 111,7 5-101,5 2-32,5 3 21,-1 6-56,13 10-89,-10 2-34,7 8-23,-15-6-55,-5 0-180,-1 2-168,-4 0-235,-3 0-583,0-1-1837,1-1-527,3-2 3608,8-5 0,-11-7 0,3-3 0</inkml:trace>
  <inkml:trace contextRef="#ctx0" brushRef="#br0" timeOffset="116986">13344 9857 25499,'-18'-30'633,"0"0"0,-18-18-420,6 43-22,-25 5-102,11 9-33,-15 7-44,22 9 21,-2 18-44,13 5-11,7-3-1,11-5-100,8-19-90,7-3-45,5-4-11,10-4 23,6-5-135,6-3-68,3-4-279,18-15 482,-13 1 67,10-15-24,-19 5-88,-4-1 291,-6 2 56,-6 1 135,-8 6 492,-4 2-156,-4 8-169,-1 1-77,0 7-12,-1 0-34,-3 1-45,-4 6-55,-3 4-57,1 7-22,4 0-45,3 0 1,1 0-1,8 7-22,4-7-12,9 4-134,4-12 12,3-4-102,1-4-313,11-1 224,-10-1 89,5-2 146,-14-4 12,-3-5 66,-3-4-21,-2-4 21,-4-2-44,0-1-34,-2 1 101,-2 3 23,1 3 55,-3 6 23,-1 2-79,0 4 23,1 2-34,3 1 101,3 1 11,7 4-67,2 4-44,4 4-1,1 3-11,-1-2-11,-2 0-135,-2 1-89,-3-1-23,-3-1-33,-4-2-12,-4-4 45,-1-2 258,-1-4 23,0 0-12,0-5-11,0-4 11,2-7 0,3-5 57,3-2-35,6-2 1,3 1 78,3 1 236,3 7-46,1 3 168,-1 6-234,1 3-57,-2 6-22,-1 7-89,0 6-35,0 9-33,1 4-134,13 16-718,-13-19 0,0-1-1081,1 0 1,0-1 1932,3-2 0,-3-3 0,-2-3 0,-5-6 0</inkml:trace>
  <inkml:trace contextRef="#ctx0" brushRef="#br0" timeOffset="118113">6467 11702 23684,'11'55'306,"-1"1"0,2-2 1,1-1-2229,1-9 0,1-1 1933,2-2 1,2 1 4,10 11 1,2-2 245,-7-16 0,0 0-262,6 6 0,1-2 259,-9-13 1,-1-4-260,3 4 34,-4-4 55,-17-17 1986,-7-5-2063,-11-10 648,-11-5-592,-14-12 10,-7-5 49,20 15 1,-2-2 17,-13-13 1,-1-2-62,11 6 0,2-2-336,-10-13 0,6-2 252,18 8 0,6-1-6,1-3 0,4 1-5,5-1 0,4 2 5,4 2 1,3 2-12,4 5 0,3 2 40,27-15-46,4 14 12,-14 19 0,1 3 0,16 7 11,-19 6 0,-2 5 0,4 22 33,-7 13-55,-10 7 44,-8 1-11,-6 1 1,-12-2-12,-6-3 0,-9-5 0,-8-3 11,-3-6-396,-4-6 385,-2-5 527,-2-7-504,5-6-1,6-6 1,9-4-23,12-2-56,5-4 462,25-11-338,6 1-56,25-4 66,4 11-67,-11 5 0,1 1-33,-10 2 0,0 1-1078,11 2 0,-1 2 798,-13 0 0,-2 3-231,0 1 1,0 1-2377,29 10-3859,-1-1 6768,-5-5 0,-22-7 0,-10-5 0</inkml:trace>
  <inkml:trace contextRef="#ctx0" brushRef="#br0" timeOffset="118501">7598 11862 18630,'-32'-31'1464,"-1"1"0,2 2 1,2 8-905,-9 19-191,2 11-178,3 6-23,6 9-22,8 3 44,7 11-145,7-8 34,4 9 21,10-8-55,6 0 0,9 3-11,7 1-12,3 0 79,7 2-90,5-2-509,4 1 587,1-1-77,-4-3 32,-8-2-32,-12-6 100,-12-1 135,-15-10-91,-17 0-100,-15-11-33,-13 0-23,-8-3-135,-1-7-436,1-2-662,6-9-8598,3-23 8297,22 1 0,3 3 0,19 15 0</inkml:trace>
  <inkml:trace contextRef="#ctx0" brushRef="#br0" timeOffset="118959">7887 12113 23224,'4'36'497,"0"0"0,0-2 0,1-1-341,7 9-111,4 2-45,0-3 0,2-2-11,-2-8 11,-2-6-56,-4-9 56,-3-7 45,-3-5 44,-2-3-77,-1-1-1,-3-9-22,-5-6 22,-6-14 0,-9-6-11,-4-8 0,-3-7-909,2-6 909,14 25 0,1-1-22,2-1 0,2-2-34,3 1 0,1-1 16,0 1 1,3 1-50,10-24 89,7 11 190,13 13 124,10 12 123,4 11-101,5 6-22,3 16-158,1 8-298,-26-3 1,-1 3 157,0 2 1,0 1-17,-2 1 0,-2 2-6,1 0 1,-2 1-6,-3 0 0,0 2-219,4 10 0,-3 1-162,-5-11 0,-2 1-135,3 7 1,-2-2-1646,-1 7-4854,-6-6 7026,-2-9 0,-3-12 0,0-7 0</inkml:trace>
  <inkml:trace contextRef="#ctx0" brushRef="#br0" timeOffset="119125">7925 12335 23056,'14'-35'534,"0"1"0,2 1 1,4 5-535,28 0-101,-19 14 0,1 1-619,5 0-1,0 2-848,4-1 1,1 2-2130,3 1 1,0 1 3697,5 0 0,-4 2 0,9-2 0,-10 3 0</inkml:trace>
  <inkml:trace contextRef="#ctx0" brushRef="#br0" timeOffset="121488">9582 11829 24804,'-34'-21'291,"1"0"1,1 2 0,4 5-192,4 12-10,-4 6 67,2 7-23,0 10-22,3 9 0,5 5-45,5 2-11,7 3-33,3-3-23,5-1 11,9-3-22,8-3-146,12-4-134,6-2-180,7-6-123,4-4 124,3-7-396,2-4 652,-4-3 147,-6-6 22,-9-3 45,-10-8 34,-7-2-23,-7-6 11,-2-5-22,-2-6 34,1-4 11,3-3-45,3 0 0,8 2 44,5 5 532,4 6-363,1 8-23,-1 8 68,-1 7-101,0 5-79,-1 12 68,1 5-46,-1 15-55,2 4 0,1 4-45,1 1 0,-1-3-45,-5-5 23,-6-5-1,-7-5 23,-7-3-33,-4-2 33,-8 0-11,-4-2-79,-6-3-11,-2-3 0,4-4-33,2-3-168,5-5-46,2-7-235,4-10-145,5-11-303,7-8 448,2 8 1,4-1 565,1 1 0,1 0 426,0 1 0,0 1 230,11-10 78,-17 26-123,-6 7-325,-3 4 145,-3 2 1,2 3-56,0 6-79,1 4 33,0 7-99,1 2-125,0 1 1,1-1-79,2-2-11,1-1 11,3-3-11,1-4-78,3-2-34,3-6-146,4 0 134,4-3-100,5-4 101,2-6 45,5-6-146,0-8-123,-2-2 347,-6-2 11,-8 0 11,-11 0 23,-6 1 123,-4 0 22,-8 2-44,-3 6 0,-8 5-34,-2 7-45,1 4-34,1 4 46,2 8 10,1 25 46,7 3-90,1 22-12,16-9 2,3 4-458,10 4 423,-10-28 0,0 1-6,1 1 0,-1 0-16,1 1 0,-2 0 16,0-1 0,-2 1-33,-2 0 0,-2 0 39,-1-2 0,-3 0 0,-2 30 0,-10-7 0,-7-7 22,-10-12 34,-3-11 57,-1-13 111,1-7-67,2-6-90,5-8 378,5-6-445,7-12-112,4-6-191,8-10-78,11-8-76,-3 22 1,2 0 226,3-3 0,2-1 96,1-1 0,0-1-29,1-3 0,-1-2-220,0-3 1,0-1 365,0-5 0,-1-1-550,-2-3 0,-2-2 623,-2 1 0,-1-1 56,-4 1 0,-1 1-34,-1 3 1,-2 2 111,-1 4 1,0 1-18,0 7 1,0 2 61,0-18 79,0 20 231,0 16-545,0 11 607,0 7-495,0 19 157,5 20-163,0-7 1,1 4 82,3 8 0,2 2-184,1 5 1,2 1-590,1 2 1,0-1 588,1-1 1,1-1-12,-1-4 1,0-2-7,0-3 1,0-2-12,-1-3 1,0-2-62,-1-5 0,0 0-28,10 23-33,-2-9-12,-7-10 44,-3-8 837,-7-7-791,-3-7 1301,-6-4-1234,-4-6 0,-7-2-67,-11-20-23,9-1-190,-2-20-11,14 1-34,3-3 112,2-6-56,2 2-44,5-2 77,3 6 24,5 5 10,0 8-90,-1 10 135,-4 8-403,-1 6 325,-3 3 224,-1 11 11,-3 5 56,-1 11 22,-1 3 124,0-1-101,0 0 100,0-4 79,-1-3 12,0-3-45,-1-3-79,-1-1 22,2-4-22,0-2-11,1-2 44,2-3-44,8-1-89,7-2-68,13-7-141,0-3 1,1-4-218,21-14-632,-18 8 1,-1-1 877,10-15-582,-11 0 694,-11-5 15,-10-4 197,-7-5 96,-3 11 0,-1-1-146,-1 9 1,-2 0 106,0-11 0,-1 2 11,-7-14 101,1 8 966,0 12-1022,4 13 567,3 11-892,0 6 73,2 7-62,-4 14 157,1 11-101,-2 20-33,3 8-615,1 6 581,1-29 0,2-1 0,0 1 0,2-1-78,4 29-180,7-4-145,7-8-356,2-7 277,3-10 79,-1-10 55,-2-8 124,-7-6 224,-7-5 571,-5-1-571,-7-1 287,-26-9-265,-2-1-22,-24-10 23,11 1 100,5-2-123,13-2 0,13 0-157,9-1-67,15 1 67,8-1 79,16 0-113,8 1-157,4 1 348,5 2 0,1 1-224,4 3 224,-5 4 79,-8 4 66,-10 4 57,-13 4 348,-8 3 54,-7 9-177,-3 8 21,-1 7-79,-2 4-167,0-2-23,0-1-89,0-4-46,0-3-10,2-3 0,5-2-12,7-2-11,7-4-11,5-4-56,5-3-78,2-2 78,0-1 11,-3-4 45,-4-4-11,-5-6-12,-4-6 1,-6-5 11,-5-4-68,-4-4-89,-7-3-89,-10 2-247,-9 3-796,-12 5-1300,-6 8-4829,-5 5 7429,-6 6 0,23 4 0,5 1 0</inkml:trace>
  <inkml:trace contextRef="#ctx0" brushRef="#br0" timeOffset="122217">12601 11414 22372,'-47'-1'560,"1"-1"1,1 3-1,3 5-336,13 8 1,3 4-113,0 0 0,0-1-101,-17 16-11,14-5-34,14-4 34,12-5 34,18-2-34,9-1 11,21-3 12,10-1-187,-22-6 1,0 0 169,3 0 0,0 1-1,0 0 1,1 2 5,-1 1 0,0 0 22,-1 2 1,-2 1-6,-3 1 0,-1 1-28,20 16-37,-13 2 138,-14-2 45,-11-1 55,-8-3 125,-15 0-136,-9-3-123,-18-1 0,-11-4-827,-9-5 765,27-9 1,0 0-12,-1-3 1,0 0 258,-27 0-667,10-2-584,15-3-2813,17-9 3811,12-11 0,7 9 0,2-2 0</inkml:trace>
  <inkml:trace contextRef="#ctx0" brushRef="#br0" timeOffset="124552">12871 11614 23482,'0'-6'2073,"0"2"-1356,0 4-627,4 15-68,4 1-44,8 13 22,4-4-45,5-3-168,4-3-67,3-6-68,0-4 46,1-6 89,-2-1-22,-1-4 235,-6-4-11,-4-6-1,-7-4 12,-6-5 0,-4-2 23,-3-4-1,-8-1-22,-3-2 34,-7 2 44,2 4 57,3 6-135,7 9 0,2 3 67,4 16 45,0 9-23,0 16 35,0 10-68,3 10-17,1-24 0,2 0-193,2 3 1,2 0 164,2 1 1,2 0-12,2-1 0,2 0 0,0-1 0,1-2 0,1 0 0,1-2-6,-2-2 0,1-1-5,14 21 0,-7-5-11,-10-7 22,-8-6 11,-7-4-11,-12-6 11,-7-4 45,-11-5-45,-5-5 342,-2-3-353,-1-2 0,0-2 0,1-2-35,2-4-10,3-2 1,6 1 44,7 1 0,8 2-23,4 3-10,4-1-23,1-4-12,0 0 68,4-2 0,2 1-33,3 0 10,3-1-10,3-3-46,3-1 35,5-5-113,4-4 123,4-5-89,5-5 22,3-5-470,4-6 537,-21 20 0,0-1-84,1-2 1,-1 0-40,0-1 0,-1-1 22,-2 0 1,-1-1 111,-3 2 1,-2 0 22,3-25 0,-8 9 0,-6 7 68,-9 8-1,-2 3 67,-7 4-33,-1 1 482,2 2-392,2 2 10,3 3 102,2 3-169,2 4 1,2 3-91,2 2-21,-1 2-23,0 2 33,-1 5-33,1 7-11,0 5 11,6 2 67,30 12-33,1-7-159,-2-9 0,2 0 159,24 6-18,-28-10 1,0 0 0,-1 0 0,-1 2-17,24 17-11,-26-10 0,-2 2 11,4 11 0,-3 9 0,-21-17 0,-2 0 0,-7-2 0,-7 0 0,-9-2 11,-24 7-11,11-11 317,-9 0-272,24-14 33,10-3-78,4-2-11,5-9-56,9-6-34,8-12-22,14-8-34,9-4-142,-17 17 0,1-1 193,3 0 0,0 0-1,1-2 1,-1 0 44,1 0 1,-2-1 21,-2 0 1,-2-1-12,-2-1 1,-3-1 44,-2-3 1,-2-2 5,-2-3 0,-3-1-315,-2-4 0,-1 0 332,-2-3 0,-1 1 11,-1 0 0,0 0 0,-4 0 0,-1 1-6,-1 2 0,-1 0 34,-2 1 0,-2 2 6,1 2 0,-1 3 38,-6-24 91,2 15-12,4 15-134,5 12-45,2 9 410,2 5-265,1 15 796,0 12-492,2 21-292,1-16 0,1 2-272,2 5 1,0 1 187,4 4 0,1 2-850,1 0 1,1 1 837,1 2 1,1-2-34,0-1 0,2-1-226,0-3 0,1-1 198,1-3 0,0-2 0,1-3 0,1-2 0,0-2 0,2-2-6,-1-1 1,1-2-6,25 17-112,-1-9-45,-2-8 33,-5-10-44,-7-7 425,-7-3-335,-4-6 1484,-7-6-1675,1-8-57,-4-10 559,2-8-726,-4-5 359,-3-6 122,-3-3 1,-3-1 44,-4 0 45,-4 6 180,-3 8 89,-3 12-90,1 10-33,0 8 1,0 5 43,-2 12-44,-1 5-90,1 12 0,4 5-44,4 3-34,4 0 11,6-1-34,10-1-22,9 0-28,5-12 0,4-2-185,20 9 112,-14-12 1,0-2-348,19-3-287,-1-5 668,-4-5 0,-7-2 67,-10-6 0,-8-14 0,-14-3-34,-3-13 46,-9 6 486,-1-1-498,2 0 0,0 2 0,2 3-56,3 5 0,0 6 56,1 5 11,2 5 157,0 4-22,1 1-11,3 5-34,1 4 11,1 9 0,3 6-56,1 4 0,2 2-45,2 0 22,2 1-33,0-1-22,0-2-45,-3-2-34,-2-2-56,-5-5-34,-6-3-44,-5-5 134,-4-4 101,-1-3 11,-2-2-11,-5-2-22,-4-3 22,-4-7-23,-2-24 23,8-1-78,1-16-101,8-2 134,4 16 34,3-3 11,4 23 78,1 10 90,3 4 157,13 16-213,-4 4 12,6 15-124,-11 1 11,-2 4 0,-1 1-11,-1 1-33,-2 0-349,1 12 136,-6-16 123,-2 3 123,-5-23 33,-1-8 34,0-4-55,0-3 10,0-5 0,0-4-22,0-9 12,0-5-12,0-5-56,10-19-56,-2 11 89,9-9-66,-5 22 89,1 11 11,-1 6 90,1 7 111,0 10-122,1 9 89,2 15 24,0 8-69,3 4-134,-1 3 0,0-1-11,-1-4-90,-2-5-146,-3-6-156,-4-8-314,-2-6-829,-4-8-1133,-1-3-4985,-8-4 7664,-7-3 0,5-1 0,-3-1 0</inkml:trace>
  <inkml:trace contextRef="#ctx0" brushRef="#br0" timeOffset="124973">13476 11454 22294,'48'-26'706,"-1"0"0,1 2 0,0 3-617,-5 9 1,2 2-1035,6 0 1,1 1 944,7 0 0,1 0-721,-18 4 1,1-1-1,0 1 526,1 0 1,1 0 0,-1 0-228,0 0 0,0 1 0,-1-1-1609,19-2 0,-3 0 2031,-3-1 0,-6 1 0,7-1 0,-19 0 0</inkml:trace>
  <inkml:trace contextRef="#ctx0" brushRef="#br0" timeOffset="131271">12673 12462 22451,'-20'-26'739,"1"0"1,-11-15-549,27 38 324,0 31 0,4 16-279,-2 12-674,2-17 1,0 5 0,1-2 487,2 5 0,1-3-16,3 3 0,0 0 56,1-3 0,0 0-85,4 9 1,2 0 0,-3-7 0,0-2-12,0-2 0,-1-2-5,6 18-11,-10-37-181,-1-2-222,-3-11-292,-1 3-3955,-2 12-3016,-6-1 7688,-6 9 0,3-16 0,-1-5 0</inkml:trace>
  <inkml:trace contextRef="#ctx0" brushRef="#br0" timeOffset="131657">12351 13139 24289,'20'31'108,"0"0"0,1-1 1,0-2-87,0-2 1,1-2 66,21 20-78,-2-7 23,-4-8 44,-4-8 102,-6-9 77,-2-6-33,0-3-89,2-3 22,4-10 45,5-3-45,4-14-113,3-3-10,-1-5-23,-4 0-56,-5-17-134,-17 14-134,-3-9-114,-16 21-525,-6 9-1088,-4 8-1030,-5 10-4762,0 12 7832,0 7 0,8-5 0,2-1 0</inkml:trace>
  <inkml:trace contextRef="#ctx0" brushRef="#br0" timeOffset="132694">11556 13726 21230,'-33'-17'679,"0"0"1,3 1 0,3 3-198,-5 5-213,7 3-190,7 3-57,2 6-11,2 11 79,-1 12 67,-1 17 11,1 13-73,10-25 0,1 3 67,3 25 1,4 3-948,4-14 0,3 1 799,-1-4 1,2 1 0,1-2 2,8 5 0,2-3-545,2 1 1,1 0 527,-1-2 0,0 0 0,0-1 0,0-1 0,-1-2 0,-2-1-23,-1-3 1,-2-1-1,-3-4 1,0-1-90,5 21-89,-9-12-68,-7-10-11,-5-10 1236,-10-6-1606,-8-5 258,-12-3 89,-12-3 113,-8-2 986,-12-1-774,29-1 1,-1 0 134,0-1 0,-1-1-17,3-1 0,1-2 207,-20-8-246,16-5-146,17-20 12,22 3-12,18-17 23,20 7-330,-15 20 1,3 1 323,1-1 0,2 1-590,0 0 0,1-1 427,-2 3 0,1 0-16,-3 2 0,0 0-163,-2 2 1,-1 1-80,22-13 449,-6 5 23,-7 1 359,-7 3-348,-8 1 370,-7 3 44,-7 2 596,-3 2-528,-2 3 1082,-2 2-1117,-5 2-190,-2 4 90,-6 0-202,0 5-33,0 10 55,1 9-77,2 13-46,5 5-56,3 2 12,3-1-34,6-3 0,4-3 0,6-7 0,2-3-22,-3-8-57,-3-5-111,-4-6 134,-3-2 56,0-5 0,1-9-11,0-6-90,1-13-90,-2-5 46,-3-4 66,-1 0 68,-1 3 22,0 6 23,0 8 134,0 10-78,0 5 66,0 4 57,9 13-146,4 1-55,13 10-12,7-2-23,7-3-324,7-2-270,3-5-1477,2-3-1268,0-4-3798,-4-1 7160,-7-2 0,-19 0 0,-7 0 0</inkml:trace>
  <inkml:trace contextRef="#ctx0" brushRef="#br0" timeOffset="133990">12274 14455 18462,'-18'-33'1485,"1"0"0,-12-21-522,19 42-324,2 6-303,0 3-101,0 8 124,1 10-56,0 9 167,2 29-369,3-12-23,5 13-44,8-22 11,9-3-23,8-5-11,6-6-11,3-6 0,2-6-78,1-4-113,2-5-167,0-5 89,0-5 67,-2-6 45,-4-2 124,-7-4-12,-7-3-34,-9-4 23,-6-5 56,-5-9-145,-5-6 122,-6-9-309,1 26 0,-2-1 343,-1-1 0,-2 0 22,-1 0 1,-1 0 72,1 3 1,1 1 319,-11-18-45,6 15 22,7 17-291,6 10-78,2 6-34,3 8 201,5 12-66,8 15-79,11 15-34,-6-20 1,2 1 99,2 2 0,2 0-128,2 2 1,0 0-707,2-1 0,0 0 549,0-3 1,-1 0-101,-1-4 0,-1-2-163,20 13 79,-9-10-169,-10-9-32,-9-9 380,-10-2 229,-4-4-408,-7 0 1681,-9-1-1334,-8 0-12,-29 0 12,8 0 23,-14-1-23,20-1 56,5-2-11,8 0-269,7-8-135,13 1 34,14-10 179,12 1 1,11-4 89,5-2 33,2 0 23,-1 0 11,-4 3-11,-5 4 1155,-3 0-696,-14 11-44,-1-1 291,-13 17-214,0 8-245,-1 10-135,0 7-89,0 1 22,2-2-34,19 9-56,10-9-78,6-2-35,0-12-144,-14-9-79,-2-1 336,-3-1 45,-3-3 34,-4-1 67,-3-3-45,-4 0-45,-2-6 34,-1-5-12,-4-7-21,-2-3-12,-3-1 0,-2 0 0,4-1-12,3 3-10,3-1 22,10 2 235,7 1-78,11 2 12,5 7-80,2 4-55,1 6-1,1 9 23,13 21-11,-14 2-23,-13-9 1,-1 0-23,2 11 11,-4 0-11,-7-3 0,-5-3-33,-4-5 33,-2-5 0,-1-6 44,-1-7-21,-3-3-23,-2-7-34,-5-7 34,1-9-67,1-9-11,4-3 33,1 0-11,4 2 56,4 8 112,5 4 157,8 6 55,6 4-10,5 4 0,5 2-112,3 5-79,1 5-67,0 5-56,-6 6 0,-3 2-45,-5 1 1,-5-2-271,-4-1-245,-4-2-257,-5-3-102,-3 0-2633,-1-1-6279,-5-6 8857,-5-1 0,4-5 0,-3-1 1</inkml:trace>
  <inkml:trace contextRef="#ctx0" brushRef="#br0" timeOffset="134145">13440 13863 21196,'19'40'-2406,"-10"-17"1,1-7 0</inkml:trace>
  <inkml:trace contextRef="#ctx0" brushRef="#br0" timeOffset="135140">14330 14402 20714,'-10'-29'1390,"0"5"-908,6 18-157,-2 0 67,0-1-79,-1 2 1,-1 1-56,-2 3-135,-3 0 57,-6 12 178,-3 7-22,-5 15-90,-1 5-78,1 3-88,3 12-92,12-16 12,2 3-22,15-22-57,4-7 45,8-5-212,5-4 223,1-2-111,0-6 145,4-11 0,-9-2-11,2-7 23,-11 5-1,-2 0 12,-4 3-34,-2 2 11,-1 4 0,0 3-22,0 4 0,0 2-34,1 3 67,9 9 12,2 6-23,11 13 0,1 9-11,4 3 0,2 5-599,-1 2 599,0 3 0,-4 3-23,-3 4 45,-10-14 1,-1 2-6,-3 2 0,-3-2-1,0-5 1,-5-2 17,-8-4 0,-6-7 78,-12-17 0,-15-1-33,9-12 554,2-8-611,2-8-10,7-10-12,6-7-112,9-5-124,9 5 0,5-2-10,0 9 0,3-1-320,5-13 0,3 2-465,0 9 0,2 2-1447,0-2 0,1 1 2478,1-1 0,-2 2 0,4-5 0,-5 9 0</inkml:trace>
  <inkml:trace contextRef="#ctx0" brushRef="#br0" timeOffset="138664">15273 14287 24031,'12'19'616,"-2"-3"-201,11-13-382,-6-1 23,21-14-78,-3-16-34,1-8-67,-12 4 0,-2-3-90,3-12 145,-10 14 1,-2 0-45,0-19-56,-8 12 0,-2-2 151,0 8 0,-2-1-959,-3-13 0,-3 0 987,-1 11 0,-4 1-303,-10-15 1,-3 2 336,6 16 0,-1 0-7,-13-11 0,-1 6 130,1 10-12,-6 5-44,17 20 1694,5 16-1520,4 19 0,3 7-118,1 17-26,4-6 1,3 1-87,7-20 0,3-1-28,1 1 0,2 0-11,5-2 0,3 1 11,12 8 0,4-1-23,-7-9 1,2-1-12,11 6 1,1-2-1,-11-10 1,0-3-23,1-1 0,-1-1-51,-1-1 1,0-1-124,27 8-11,-3-7 22,-4-7 1,-5-5-12,-6-3 215,-3-5-91,-7-4 22,-3-7 22,-4-7 34,-4-3 0,-4-2 689,-6-1-678,-3-1 284,-4 4-250,-2 1 56,-5 4 22,-4 5 0,-6 4 56,-2 4 12,-1 4 0,0 3-1,-1 3-11,-1 7-44,1 6-23,1 9 22,1 3-44,4 3-45,4 1-34,5-1 0,3-4-11,2-3 0,9-1-22,0-8-90,11-3 0,0-7-90,3-4-44,3 0-12,0-4 100,-1-3 80,-3-8-79,-4-3-280,-1-14 348,-7 5 66,-1-7 23,-8 12 12,-1 5 21,0 5 12,0 3 101,0 6 22,0 0 156,0 2-20,0 11-215,0 2-33,0 10-22,0-1-12,5-2-22,2 0 23,7-4-23,3-2 0,4-4-135,2-4-55,3-1-35,1-4 79,0 0 90,0-2 23,-4-4 22,-5-4-12,-1-14 23,-8-10 0,-1 3 11,-3-8 1,-1 21 32,4-1-10,0 10 78,1 3 90,7 3-90,5 6-67,2 6-34,3 6-11,-6 3 0,0 1 0,-2 0 0,-2 0-11,-3-1-22,-2-1-35,-6-2 0,-2-3 1,-2-3 56,-1-4 0,0-2 11,-1-3-45,-4 0-33,-1-3-146,-2-10-45,4 0-101,6-9 135,13 4 213,13-2-12,20 0 23,12 2-303,-27 9 1,0 1 89,0 1 0,-1 0-112,24-4-202,-5-4 471,-21 6 67,-4-4 56,-20 6-33,-3-1 77,-3 3-21,0 0 33,-5 3 480,-3 1-435,-6 1 11,-4 0-33,-1 0-57,-2 1-11,2 2 12,0 1-23,3 1-23,5-1-33,3-2-11,6 0 11,0 0 56,2 4 124,0 5 77,0 6 23,2 6-44,3 7-91,2 3 1,4 5-34,0 2-45,1 6 45,2 4 158,-2 5-136,0 4-78,-5 2-376,-3-1 331,-4 2 0,-9-3 23,-4-4-23,-4-23 0,-4-1-11,-21 14 12,-2-6 21,7-22-22,19-14-11,5-2 0,7-2-89,2-6-79,4-4 353,9-7-376,6-3-78,13-2 23,6-3 11,5-1-79,4-1-78,3-3 56,-11 6 0,0 0 145,-8 6 1,0 0-127,9-8 0,-2 1 115,9-12 179,-5 0 12,-7-2 11,-9 3 79,-7 0 33,-8 4 224,-5 2 78,-4 5-44,-5 3 410,-5 5-354,-7 4-79,-1 6-78,-2 3 33,4 4-99,0 5-2,6 7 1,2 7-34,5 11-11,3 3-23,1 3-78,18 9-56,2-13-84,9-11 0,4-3-364,17-2-300,-13-7 0,2-3 137,-6-1 0,0-2-1176,3 2 0,0-1 1787,1 0 0,-2 0 0,5 1 0,-9-2 0</inkml:trace>
  <inkml:trace contextRef="#ctx0" brushRef="#br0" timeOffset="141261">18276 14402 26003,'36'-26'-549,"-2"0"381,-13 7-23,3-5 12,0-4-101,7-22 247,-9 8 10,-9 13 1,-1-1 22,0-12 11,-3 4 90,-5 4 56,-2 9 111,-2 6 80,0 7-56,0 7 77,-2 2-190,-1 5 101,-3 9-67,1 8 0,1 29-168,3-7-12,12 15-10,7-18-12,13-2-11,6-4-34,4-5-111,2-4-34,1-6-23,-1-6-22,-4-6 112,-3-3-45,-10-2 34,-1-12 123,-13 0 0,-2-11 0,-9-10 0,-1 8 0,-2-11 0,1 10 0,-1 0 0,2 1-45,7 3 45,2 4 11,9 4 23,1 6-23,0 3 45,0 4-22,-2 1-23,-1 2 11,5 15 1,-3-1-1,4 12-11,-6-8 12,-1-1-23,0-4 0,-2-2-23,-1-4 23,-4-2-33,-1-2-68,-3-2 34,-3-1 67,0-1-67,-2-9 33,-2-1 12,-1-10-203,1-12 135,0 7 57,4-5-113,5 13 146,4 8 45,8 3 67,5 6 79,4 9-23,6 4 11,1 12 68,6 4-438,1 3 213,3 0 1,1-2-12,-2-4-22,-2-6-12,-5-4-78,-6-6-22,-4-5-56,-7-4 0,-2-2 111,-5-3-301,1-6-135,-4-8 56,0-9-68,-4-8-134,-2-8 482,-3-10 168,-5-6-202,1 25 1,-1-1 285,-1-2 0,0-1-116,0-2 0,1-1 183,2-2 1,1 0-18,0 1 0,2 0 17,0 4 1,0 0 218,-2-23-57,1 17 124,-2 16-201,2 12 193,1 9-418,0 4 969,-3 15-666,1 10 32,-1 21-144,1 10-34,1 8-34,7-16 1,1 1-253,-2-13 0,1 0 140,6 11 1,1-2-23,10 12 0,3-3 0,4-4-45,3-8-123,5-6-68,4-8 24,3-9-80,-1-6-32,-3-7-68,-8-2 89,-7-3 23,-8-7 11,-6-6-67,-7-6 213,-2-6 325,-3 0-225,-13-13 23,3 13 68,-11-3 122,9 18 23,3 5-45,3 3-45,3 2 0,0 1 348,2 7-168,-1 3-180,2 9-22,0 2-56,0 0-12,6 0-33,5-4 0,12-1-11,9-3-67,10-3-46,6-3-200,6-3-689,2-3 733,2-1 45,-2 0-70,-19-7 0,-1-3 238,14-4 61,-20 0 1,-4-3 5,-4-7 67,-8 2 101,-8 2 737,-2 4-726,-4 5 639,-11 6-661,-1 2 22,-11 6-89,2 3-45,1 4-23,3 0-11,-1 4-11,7-5 0,0 2 0,6-7-22,0 0-68,3-2-78,1 0-706,1-1 840,9 0 23,3 3 11,7 2 11,-1 6 0,-3 5 57,-2 7 44,-4 4-79,-2 7 23,-4 4 34,-1 2 16,-2-7 1,0 5-17,-1 7 0,-1 1-405,-1 1 1,0 1 314,-2 0 0,-2-1 11,-6-5 0,-3-4 0,-9 14 0,8-23 1,-2-4-1,-5-7 34,2-10-12,3-6-33,-4-16 0,10-1 629,-1-16-763,11-1-113,3-5-45,9-5-32,6-3-136,13-6 169,4-2 12,-14 24 1,1 0 194,0 0 0,1 1 56,-1-1 0,0 1 17,0 0 0,-1 1 22,19-24-11,-2 2 101,-4 7 179,-6 7 202,-9 11-45,-8 9-157,-5 7-112,-1 5-101,0 1 79,0 6 212,0 8 110,1 11-356,-1 7-12,1 5-32,-1-4-46,1 6-22,0-12 0,3 2-11,1-15-101,2-2-45,1-5-325,14-3 258,-2-2 22,10-7-22,-6-4 45,-2-8-90,-3-4-11,-6-3-561,-2-12 718,-8 9 101,0-5 22,-5 18 145,0 6-10,0 5-79,1 3 123,4 1-10,3 0-80,7 0-55,2-1-12,2 0-11,8-3-67,-6 0-11,8-4-79,-7 0-11,4-4-179,2-1-582,12-9 704,-11 3-10,4-6 67,-16 4 57,-4 2 66,-1-1 34,-6 4 90,-2 4-79,-3 4 34,-1 4 33,-3 2 101,-6 2-33,-6 1 11,-6 6 56,-1 3 34,0 8-46,2 1-55,4 3-1,3 2 102,6 14-191,3-8 11,12 11-45,5-14-10,13 0 88,2 0 47,1 0-114,-4-1-22,-7-3-11,-8-1 12,-5-5-1,-4 0 22,-12-4-33,-6-1-67,-15 0-449,-6-2-1131,-5-1-2218,-4-1 3865,-4-3 0,22-1 0,4-3 0</inkml:trace>
  <inkml:trace contextRef="#ctx0" brushRef="#br0" timeOffset="141625">19172 14072 22732,'34'-14'444,"-1"0"0,0 0 0,0 2-219,27 4-873,-26 2 1,1 0 647,5 0 0,1 0-202,3-1 0,0 0-398,2-1 1,0 0-387,-2 0 0,-2 1-454,-2 0 0,-2 1-5406,24-6 6846,-19 5 0,-22 3 0,-11 2 0</inkml:trace>
  <inkml:trace contextRef="#ctx0" brushRef="#br0" timeOffset="142112">18551 13820 24513,'-37'-4'426,"6"1"-270,14 3-44,5 0 0,3-5-100,5-4-12,2-7-12,4-5-32,4-1 32,3 1-10,3 5-269,-4 5-651,-2 6-2240,-4 2-5367,-1 11 8549,0 2 0,-1 0 0,0-2 0</inkml:trace>
  <inkml:trace contextRef="#ctx0" brushRef="#br0" timeOffset="143424">18496 13533 23437,'-33'-7'751,"-3"0"-695,28 3 11,-5-1-100,11-8 10,1 4 12,1-4 11,4 6-22,2 2 22,2 1 11,1 2 23,-3 0-12,-2 2 180,-3 0 111,-1 11-234,0-3-57,-3 10-22,-2-5-280,-2-1-1098,1 1-3418,1-1 4796,3-1 0,1-5 0,1-3 0</inkml:trace>
  <inkml:trace contextRef="#ctx0" brushRef="#br1" timeOffset="156629">15082 11974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07:53.629"/>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4098 2394 24827,'-49'17'-112,"-4"-1"-23,-6-4-362,26-5 1,-1 0 496,-3-1 0,-2-1 11,0 0 1,-2-1 4,-15-1 1,0-1-17,16 0 0,1-1 205,-22 0 0,4-2-194,10-1 164,-3 0-186,38-1 11,10 2-269,2 1 471,8 114-180,-2-56-169,-2-11 0,1 7 1,0-7 157,2 14 11,1-5-10,-3-5 10,-2-18 0,-1-1 23,0 14 0,0 10 0,-2-22 100,-1 4-44,-1-12-90,0 2 23,-3-16-23,4-1-11,0-3 961,1 0-950,7 1 112,10 0 112,17 0-78,7-6 1,4-1-142,-7 0 1,1-1 33,15-2 1,4-2-23,1-2 0,-1-1-374,-15 0 1,-2 1 216,11-3 0,-3 0-487,3 0-415,-10 2-1289,-10 2-3428,-9 1 5748,-9-1 0,-7 3 0,-5-1 0</inkml:trace>
  <inkml:trace contextRef="#ctx0" brushRef="#br0" timeOffset="209">3432 3233 23695,'46'-34'-717,"-1"-1"0,0 4 0,-2 5-1900,-12 16 1,-1 3 2616,30-6 0,-27 6 0,-8 2 0</inkml:trace>
  <inkml:trace contextRef="#ctx0" brushRef="#br0" timeOffset="1440">4246 3156 21712,'1'36'1546,"0"-5"-1076,6-23-145,-1-1-67,2-3 0,0-2-56,3 0-90,2-2-45,2 0-67,4-3 33,1-3-33,1-6-67,3-7-22,-2-3-23,1-6 22,-4-4-33,-2-5 22,-4-5 11,-5-7 68,-3-8-248,-4 25 0,0-1 292,-1-2 1,0-1-23,0-2 0,0 0 0,-2 0 0,-2 0 0,0 2 0,-1 0 0,-3 3 0,0 2 0,-9-25 67,-1 9-22,0 8 11,0 8-34,-1 5 12,1 6-34,2 5-11,2 4 11,4 4 484,1 3-496,3 1-21,1 2-1,1 0 12,1 1-12,-1 0 12,0 3 11,-3 7-1,-1 9 1,1 12 11,0 13 0,4 11-135,2-22 1,0 2 229,3 2 1,1 1-282,2 2 1,2-1 269,1 0 0,3-1-28,2-2 0,2-1-17,-1-2 0,2-3-39,0-2 0,1-1-152,16 19 107,2-8 23,0-8-404,1-5-471,2-8-1949,1-5-6985,1-6 9773,1-4 0,-19-2 1,-3 0-1</inkml:trace>
  <inkml:trace contextRef="#ctx0" brushRef="#br0" timeOffset="2003">5258 2278 24233,'-33'-15'459,"0"0"0,-25-8-313,33 20-68,0 3-55,-2 8 10,0 10 46,-2 18 22,1 13-39,15-20 0,1 1-29,2 2 1,1 0-198,2 1 1,2-1 163,2 0 0,1-1-22,0 28 0,10-5-68,3-20 0,3-2-246,13 14 67,-7-19 0,2-2-302,13 0-68,1-5 90,-1-9 403,-3-5 1,-6-4 145,-5-2 112,-5-7 89,-5-2 260,-3-8-270,-5-3-124,-1-5 0,-2-2-45,0-4 23,0 3 22,0 1-22,0 6-34,2 3 68,5 5 44,5 3 247,17 3-202,-3 4-78,10 1-68,-9 10 68,0 2-90,0 11 0,-3 1-135,-1 2-313,-3 1-930,-1 2-2152,-4 1 3530,-1-2 0,-7-11 0,-2-5 0</inkml:trace>
  <inkml:trace contextRef="#ctx0" brushRef="#br0" timeOffset="2557">6149 2743 25543,'-59'-11'337,"5"9"-158,24 24-55,0 7-46,0 2-22,2 1-22,5 0-23,3-4-11,6-1-34,4-6 1,6-2-68,1-5-134,3-1-101,3-4-68,5-1-22,5-2 146,9-3 45,2-2 33,2-1 134,-1-4 1,-3-3 22,-3-7 1,1-14 44,-8 5 44,-1-9 1,-8 8 67,-2 5 1,-1 4 122,0 3 314,-5 4-404,2 4-66,-4 1-1,3 3 34,-1 7 90,1 3-101,2 8-89,1 4-12,6 11-281,22-1-302,6 1-728,22-8-1568,-1-12-1144,3-4 4023,-1-5 0,-24-1 0,-9-3 0</inkml:trace>
  <inkml:trace contextRef="#ctx0" brushRef="#br0" timeOffset="3298">6342 2853 23740,'30'-8'229,"1"1"1,22 0-185,-25 17-22,-2 6-1,-1 3-22,0 0 0,-5 0 0,-1 0 0,-4-4-123,-2-1-158,-4-4-44,-2-1-44,-2-1-225,-3-2 224,-1-1 79,-1 0 190,0-4-336,0 1 235,-4-7 191,-3-3 11,-4-8 0,0-5 11,0-5 303,3-4-68,0 1 12,5 2 78,1 6 124,2 7-90,0 6-158,1 5 12,4 1 56,3 2-21,6 7 88,14 16-280,-5 1-45,8 11-10,-12-11-12,6 4 0,-8-8-90,2 1 79,-9-10-191,-3-3-67,-2-1 157,-3-3 45,-1-2 67,-1-1 33,-2-1 23,-10-5-45,2-4 1,-7-9-12,9-5 56,2-5 67,3-12-100,10 12-1,4-4 12,11 18 55,1 5 102,3 5 78,7 4-202,-9 7 67,3 5-55,-11 8-1,1 2-78,0 4 0,2 0-526,1 0-270,1-3-1859,2-1-4494,6-7 7149,4-2 0,-13-8 0,-2-2 0</inkml:trace>
  <inkml:trace contextRef="#ctx0" brushRef="#br0" timeOffset="3997">7467 2877 26395,'-36'-5'258,"0"0"0,3 1 0,2 4-169,-1 8-33,2 7-44,4 1-12,5 0-23,7-2-33,5-2-124,5-2-88,3-1-46,1 1-89,6-2-259,6 1 35,10-3 145,4-2-78,3-3 67,0-1-157,-3-5 515,-3-3-223,-5-7 358,-6-2 0,-4-2 190,-4 3 147,-3 1 178,-1 6-156,0 3-35,-1 3-77,-4 3 45,-4 6 156,-4 5-23,-1 9-167,2 5 11,3-1-67,4 0-112,3-3-68,2-1-22,5-3-11,6 0-23,9-4 34,9-4 0,7-4-134,9-2 11,7-4 22,4-7-152,-18-1 1,0-2 106,12-13 140,-21 8 1,-2-2-51,-5-14 56,-8-7 0,-4-6 34,-6-9-179,-1-6 279,-7 28 1,-1 0 33,0-3 0,-3 1-78,-2 1 0,-1 1 234,-10-25-44,3 17-123,5 14-45,3 15-78,4 7-23,0 10 380,-5 10-211,-4 16-101,-3 15-12,0 7-299,7 2 232,4-1-23,7-4 12,14-2 0,10-5-124,22-2-472,-17-25 0,3-1 333,5-1 0,3-2-427,5-1 1,2-3-1345,3 0 0,1-2 2045,2-2 0,-3-2 0,9 1 0,-14-3 0</inkml:trace>
  <inkml:trace contextRef="#ctx0" brushRef="#br0" timeOffset="6678">9474 2363 24603,'4'-41'582,"-4"4"-358,-8 21-5637,-5 0 5693,-5 2 1319,-3 5-1431,-4 4 848,-4 3-836,-7 8-68,-5 10 11,-3 12-132,2 15 70,22-19 1,2 2 1229,1 2 1,3 1-1269,-6 30-23,9 2-506,7-4 473,14-4-135,7-6 156,15-7-100,7-8-79,9-7-145,4-10-56,5-7 0,3-6 112,0-6 316,-4-5-316,-9-6 0,-12-4 953,-12-2-673,-12-4 517,-6-4-517,-3-3-11,-6-5 11,-2 2 220,-5 0-186,2 7 134,1 2-78,4 11-1,3 3 1,3 6 123,7 2-34,7 1-44,9 2-57,3 1-66,4 5 32,-2 5-32,2 7-12,10 16-12,-12-8-32,5 5-46,-19-12-12,-6-5 24,-4-1-45,-4-1-90,-2-2-33,0 0-124,-1-2-963,-5-1 514,2-3-626,-3-2-393,6-10 538,2-6-963,10-11-549,4-6 2812,11-1 235,1-2 101,0 6 2219,-3 5-336,-6 7 436,-3 9-1635,-9 4-101,-2 4-113,-4 6-201,0 5-223,0 7 99,0 13-391,0-5-57,5 7 1,12-6-56,2-9-34,10 1-23,-4-12-122,4-4 21,2-2-100,1-1-11,-2-1 156,-4-5 113,-6-2 22,-4-6 11,-5 0 23,-3-1 44,-5-2 34,-1-1 68,-2-1-124,-7 0 11,0 2 101,-5 3-67,1 5-56,4 4-45,3 3-12,2 1-44,1 3 56,0 9 146,1 8-56,2 15-23,8 9 67,8 10-302,-4-23 0,3 1 257,1 3 1,1 0-73,1 4 0,0 0 27,-1 1 1,0 2-408,-2 0 1,-1 1 412,-4-1 1,-1 3-1,-2 14 1,-2 1-18,-2-17 1,-3-1 22,-1 9 0,-5-3 157,-16 8-180,0-25 1,-9-7-12,9-19 545,2-4-590,1-8 721,1-7-1023,2-17-135,7-7 1,3-6 223,0 5 1,2-3-579,3 1 1,2-3 0,1 0 566,4-16 1,3-1 3,-2 18 0,2-2 1,0 0-86,1-2 0,0 0 1,-1 1 435,0 1 0,1 0 0,-2 1 172,2-18 0,-1 3-106,-2 8 0,-2 2 67,-2 10 0,-1 2 185,-1-21 45,-1 20-124,-2 15-134,0 12 1700,0 7-1924,0 3 156,3 56 23,4-6 0,2 6-256,-1 7 0,2 2 99,0-15 0,0 1 1,1-3-7,2 3 1,0-3-6,1-4 0,0-1 0,0-4 0,0-2-186,-1-2 1,2-1 157,-1-4 0,0 0-84,14 21-45,-1-5 79,-5-8 22,-3-5-101,-6-7 1254,-6-8-1309,-4-3 802,-3-7-635,-8 1-33,-7-4-69,-12 0 2,-18-7 122,14-7-122,-5-10-214,23-10-89,7-8 280,9-10 56,11-9-289,-3 25 1,2-1 372,4-3 0,2 0-45,2-1 0,1 1-45,2 0 1,-1 2 61,0 4 0,0 1 56,16-13 0,-13 17-45,-9 15 45,-10 8 123,-5 16 180,-1 9-146,-1 14-56,0 8 112,0-1-12,-1-3-21,0-7 732,0-6-844,1-7 100,0-2-157,4-9 11,3-1-22,7-8-112,3 0-45,1-6-89,3-4-45,2-8-68,1-7-22,1-6-145,-1-2 402,-2-8-178,-5-4-284,-6-8 586,-4-9 112,-6 27 1,0 0 296,0-2 0,-1 0-309,-1 0 1,-1 0 123,-1 3 1,-1 1 156,-6-22 22,-2 15-123,3 16-67,1 10-146,3 9-67,0 5 0,-2 18 169,0 15-46,-3 25-600,8-22 0,0 1 477,-1 3 0,2 2-6,7 16 1,2 1-119,-1-16 1,1-1-129,6 11 0,3-3-73,-3-18 0,1-4-157,16 23 34,1-6 190,-2-11-234,-7-8 458,-7-12 34,-8-7 67,-7-5 1004,-12-2-981,-11-6 299,-11-4-322,-7-9 146,-1-5 33,7 0-246,10 0-190,12 1-135,10 0 56,15-1 247,12-1-315,19 0-789,11-1 537,-23 12 1,2 1-73,1-1 0,1 0 101,0 1 0,0 0 50,-1 0 0,-2 1 510,25-7 874,-14 6 593,-19 5 204,-12 6-473,-10 1 35,-5 9-258,-6 9-191,-6 12-145,-7 10 286,-3 0-701,3 0 67,1 6-291,11-15 0,2 4-22,9-19 10,7-3-77,6-4-68,10-5-11,3-1 22,2-2 79,-1-6 34,-6-2 21,-5-8 1,-8-14 11,-7 2-33,-26-27-12,-1 19-45,2 13 1,-3 2-327,-15-5-412,-2 5-1335,1 6-6599,4 4 8762,5 2 0,15 5 0,6 0 0</inkml:trace>
  <inkml:trace contextRef="#ctx0" brushRef="#br0" timeOffset="7795">12330 2540 24838,'-27'-17'263,"-1"0"0,-21-11-84,21 30-55,-4 7-12,-3 7-11,-2 6 0,5 3-67,6-3-34,8-3-56,9-5 0,5-2-34,4-5 90,4 0 0,8-2 34,6-1 10,11 1-44,4-1 34,1 1-34,16 8 0,-14 0 0,11 9 0,-19 0-11,-4-1 11,-6 2-11,-6-3 11,-5-2 0,-4-3 22,-3-2 45,-12 3-33,-5-6-34,-16 2 11,-6-7 0,-23-2-100,16-3-203,-9-6-369,30-5-1109,11-11-1749,8-8-6312,16-10 9773,10-8 0,-5 20 1,3 3-1</inkml:trace>
  <inkml:trace contextRef="#ctx0" brushRef="#br0" timeOffset="9900">12511 2433 23325,'5'0'2522,"-1"0"-2343,-4 0-56,0 48-112,0-26-22,8 38 0,5-41-303,25 1-101,-6-9 135,13-1-403,0-9 347,-13-4 156,9-2 180,-21-5 45,-4-2-12,-7-2 1,-4-3 0,-3-3 45,-2-2 178,-5-8-66,-1 11-1,-5 0 12,2 15-124,1 2 90,0 17 45,4 4-146,-1 19-45,4 2 23,10 7 158,5 4-658,10 2 478,4 1-12,-2-1-11,-3 0-27,-13-19 1,-3 1 26,-2-3 0,-2-1 11,-4 26-11,-7-20 12,-6-26 32,-3-5-44,-1-4 485,0-10-541,2-5-67,3-12-214,5-7 35,4-8-68,5-6-388,11-9 646,-4 25 0,2-1-230,5-2 0,3-2 24,4-2 1,3-2 0,0 1 238,5-7 1,2 0-290,-3 7 1,1-3 0,-1 5 507,0 1 1,-1 4 94,-6 6 0,-2 1 393,6-8-68,-13 14-101,-8 10-223,-5 4 210,-4 5-244,-7 9 1110,-6 4-1178,-3 10-78,1 1-56,8 0 0,5-4-11,6 1 11,11-1 46,5 1-35,10 2-11,4 2 11,0 3-11,0 0 0,-4 4 11,0 13-11,-12-9-11,-2 8-23,-10-15 11,-5-1-44,-7-4-56,-5-3 89,-8-7 23,-2-4 0,-3-7 11,0-1-34,2-3 34,5 0-33,6-3-147,9-3 12,3-3 101,13-6 67,8-3-3593,15-2 3402,8-2-173,3-2 27,1 1 12,-1-2-145,-4-1 78,-4-3 156,-6-2 57,-4-3 33,-5-4 124,-7-5 22,-6-7 156,-5-6 40,-2 25 1,-1-1-245,0-2 1,0-1 181,0-2 1,0 0 1044,0-1 1,0-2-1068,0 0 0,-1 0-56,0 1 0,1-1 12,-2 3 0,1 0 44,-1-24 203,1 17 133,1 16-303,0 17-100,0 6 518,-3 32-328,-2 12 17,1-3 1,-1 4 286,-1 1 1,0 2-451,0 3 1,-1 1-389,1-1 0,1 0 355,1-2 0,0-1-17,2-3 1,0 0-35,1-5 1,1 0-6,1-4 0,1 1-301,6 5 1,2-1 300,9 14-30,-4-20 1,2-4-16,13 2-44,2-6-57,4-6 265,1-5-354,2-6 45,1-3 842,-1-2-1223,13-11 894,-18-1-884,5-25 371,-27 6 89,-4-13 146,-8 10 67,-6 1 157,-3 3 78,-6 6 56,-2 4-44,3 8-23,0 5-179,2 4 0,1 6 134,-3 9-134,0 7-78,1 10-1,4 3-78,4 1 0,3 0 0,3-2 0,7-3-34,4-2-55,12-4-46,7-1-301,8-4 32,6-2-112,4-7 281,-3-3 213,-7-3-12,-10-2 34,-9-5 23,-6-4-1,-3-9 12,-3-4-1,3-17 1,-4 10-1,2-9 57,-2 16 33,0 5 101,7 4-78,-3 7 22,6 2-101,-1 4-21,1 6 32,3 3-22,0 8-34,1 2-10,2 0 10,12 7-33,-8-7-23,7 2-33,-15-11-35,-3-3-54,-6-2-1,-4-3 0,-3 0 101,-3-2-90,-6-8 102,1-1-35,-4-8-22,4 0-67,4 0 23,0 0 78,1 4 55,0 4-122,0 4 123,1 1 11,3 2-11,7 1-1,-2 1 12,4 0 0,-5 0 0,-1 0 0,-1 0-44,-1 0-58,-1 1-43,-2-1 89,-1 1-415,1-1 292,-2-3-403,1-10 446,-1 1 47,0-8-23,0 6 33,0 1 57,0 4 22,0 4 336,1 2 225,4 5 100,1 8-112,2 6 101,3 9-247,-1 4-235,4 1-101,1-3-67,4-2-22,1-6-158,2-3-212,-3-6-134,0-3-348,-4-5-225,-4-1-1488,-5-1-50,-4 0 0,-2 0 0</inkml:trace>
  <inkml:trace contextRef="#ctx0" brushRef="#br0" timeOffset="10199">12869 1936 24558,'31'9'82,"0"0"0,8 0 0,4-2-306,12-1 0,5-2-1325,-14-1 0,1-2 0,0 1 600,3-1 0,1 0 1,0 0-1178,-1 0 1,0-1 0,0 0 2125,-4 1 0,-1-1 0,-3 0 0,-3 0 0,-5 0 0,14 0 0</inkml:trace>
  <inkml:trace contextRef="#ctx0" brushRef="#br0" timeOffset="11923">15844 1898 25039,'-37'12'366,"-1"0"0,2 3 1,5 5-233,11 6 1,4 4-838,0 4 0,2 3 804,2 2 0,3 2-40,2 4 1,4 2-23,4 0 1,3 1-1,4 1 1,2 0-465,5 1 1,3-1 446,2 1 1,3-1-23,0-1 0,2 0-40,0-3 1,0-1-124,0-5 1,-1-2-68,-1-5 1,0-2 33,-2-5 0,0-3-1306,17 11-2330,-4-12-5938,-3-11 9770,-3-11 0,-13 0 0,-4-3 0</inkml:trace>
  <inkml:trace contextRef="#ctx0" brushRef="#br0" timeOffset="12285">16073 2364 24894,'41'23'71,"-1"0"0,-2-1 0,-4 0-15,6 17-56,-4-1 0,-4-1-12,-3-4 12,0-2-22,-3-6 22,-1-3 22,-3-7 34,-2-6 79,-8-5 122,-2-4-121,-6-10-36,0-9 46,0-12-23,-1-31-118,-3 27 1,0-2-56,0 1 0,0 1-275,0-26-258,0 32-4616,3 10-4269,3 10 9468,5 5 0,-5 4 0,1 0 0</inkml:trace>
  <inkml:trace contextRef="#ctx0" brushRef="#br0" timeOffset="13239">16996 2435 25824,'-38'-5'347,"1"0"0,2 3 1,4 4-191,0 9-34,2 10-44,2 4-34,5 2-23,4 1-22,6-2 0,3-2-22,6-3-12,0-2-67,3-4-101,0-2-11,6-1-56,5-4-78,9-1-191,7-4 79,4-2 257,2-1 180,0-7-12,-6-3 12,-5-8 22,-7-3 44,-4 1 35,-4 1 44,-3 5 146,-3 3 23,-1 4-1,0 4 11,0 2-290,0 8 10,-2 1-22,0 7-34,-1 1 1,1 0-46,2-2-100,5 0-112,5 0-91,6-2 13,8-1-763,15-1 505,-9-5 336,5 0 291,-18-5 44,-5-5 24,-3-4-57,-3-6 90,-3-7-57,-2-2-32,0-3-1,0 0-11,3-3 0,0 11 11,4 1 56,3 14 12,2 2-35,6 5 113,1 8-90,4 7-44,1 8 10,0 4-21,2 0-1,-4-1-11,0-3 33,-2-3-33,-5-3-33,-2-4-1,-6-3 23,-4-4 11,-2-2 45,-4-2-45,-2-2 56,-3-1 11,-3-2-22,1-9-45,1-4-34,3-12-44,3-6-225,8-21 135,4 15 112,8-8 56,3 26 471,14 10-46,-8 4-178,9 13-23,-10 4 68,-1 9-147,-2 4-22,-1 3-89,-3 0 11,-1 0-34,-3-1-11,-1-1-78,-3-3-393,-4-7-840,-2-3-2061,-3-8 95,-1-2 0,-1-3 0</inkml:trace>
  <inkml:trace contextRef="#ctx0" brushRef="#br0" timeOffset="13373">17546 2402 23583,'-22'-40'653,"1"0"1,1 4-1,4 4-653,2 4-67,6 10-739,5 10-1839,2 5-4313,7 15 6958,8 6 0,-5-2 0,4-1 0</inkml:trace>
  <inkml:trace contextRef="#ctx0" brushRef="#br0" timeOffset="14840">18186 2643 26104,'-26'-28'127,"0"-1"0,3 2 0,3 7-60,9 15-44,0 2-1,-1 3-11,-2 4 0,-2 6 12,0 7-23,-1 5 0,4 1-11,2-2-12,5-1-44,3-2-79,1-3-66,2 0-46,0-4-112,6-2 45,3-2-134,9-2-101,3-3 402,5-1 102,-1-1-11,-2-5 67,-3-3 0,-7-4 56,-2-4 79,-5 2 55,-2 0 79,-2 4-45,-2 4-11,0 2 56,0 3-236,0 11-33,0 0 0,-1 8 0,1-2-11,0-1-34,0-2-67,0-2-156,6 0-68,5-2-45,7-2 156,7-2-77,3-3 279,2-1 12,-3-2 11,-1-4 23,-2-5-23,-1-7 11,1-2 56,-1 0 79,-3 3 10,-5 4-88,-4 5-12,-1 3 79,-2 4-1,3 1 68,7 15-124,-4-2-33,7 12-34,-6-6 23,1-2-1,1 0-22,0-1-11,-5-6-33,-4-2-90,-6-7 167,-2-1-66,0-13-79,0-1-56,0-14 113,3 2-1,3-1 0,4 1 45,1 5 101,-1 7 33,-3 7-67,-1 2 113,1 4-12,2 3-12,4 3 12,4 5-44,4 4-57,2 0-45,1-1-11,14 1-33,-9-5-101,12-1-45,-12-7 33,1-2-21,-1 0-24,-1-7 35,-6-3 100,-4-7 45,0-20 123,-7 1 112,1-20 1,-7 4-410,-4 21 0,0-2 247,0-2 0,-1-1 50,0-3 1,0-1 55,0 0 0,0 0-134,0 3 0,-1-1-30,-1-4 1,-1 2 52,0-12-1,-3 3-67,4 33-23,-1 9-10,2 4-57,-3 3 68,1 13 22,-4 11 95,0 13 0,1 6-22,3-8 0,0 2-20,-2 16 1,1 1-38,3-14 1,1-2-17,2-1 0,0-1 0,2-3 0,1-1 24,11 22-103,5-10-89,2-10-56,3-8-11,2-10-34,0-6 79,0-6 608,-2-4-496,-3-1 169,-4-6-192,-5-5 57,-2-7-46,-5-3-33,-3-2 33,-3 0 45,-1 0 12,-5 4 22,-2 4-45,-3 7 33,0 5-22,3 2 45,0 5 23,1 6 89,1 8 0,3 11-11,1 5-45,1 5-23,7 3 12,2 3-23,9 0-10,-1 0-1,-2 0 0,-3-4-11,-7-5 22,-2-8-22,-7-6 0,-9-7-33,-8-6-359,-9-4-650,-6-2-2913,-1-4 3955,-4-8 0,19 5 0,2-4 0</inkml:trace>
  <inkml:trace contextRef="#ctx0" brushRef="#br0" timeOffset="15024">18556 2385 25465,'44'-22'-59,"-1"0"1,0 0 0,1 2 0,1 1 0,-1 4-334,12 6 0,1 5-1914,4 0 0,-1 1-210,-2 1 1,-1 1 2515,-4 1 0,-5 0 0,7 0 0,-19 0 0</inkml:trace>
  <inkml:trace contextRef="#ctx0" brushRef="#br0" timeOffset="16010">16202 3538 23101,'-37'6'313,"0"0"1,0 0 0,2 1-123,-23 10-158,25-9 1,-1 0-826,-2-2 1,-1 0 807,-2-1 1,-1-1-17,0-2 0,-1 0 0,0-1 0,1-1-11,2 0 0,1-1-80,4-1 0,2-1 91,-17-3 404,19-1-460,14 4 23,10 1-12,4 2 790,1 0-700,7 9 616,1 4-617,10 11 57,-1 5-45,1 5-45,1 2 12,-3 2-12,0 0-11,-2 0 34,-5 0-23,-2 0 11,-6-2 57,0 7 77,-2-14 57,-1 2-45,-1-18-78,1-1-12,2-5 1,0 1 55,0-3 24,9 1-24,8-1-11,14-2-44,17-1-326,-17-2 0,2 0 247,6 1 0,2-2-445,5 0 0,1-1 383,0 0 1,3-1-294,-8-1 0,2 0 1,-3-1 12,4 0 0,-2 0-577,8-1 0,-4 0-1702,-6-3-3430,-16 2 6051,-14-1 0,-8 4 0,-3 0 0</inkml:trace>
  <inkml:trace contextRef="#ctx0" brushRef="#br0" timeOffset="16198">15547 3977 22765,'47'-15'89,"1"1"1,-1-1 0,10-2 0,0 2-830,0 5 0,1 3 740,1 1 0,-6 2 0,1 0 0,-22 1 0,1 1 0</inkml:trace>
  <inkml:trace contextRef="#ctx0" brushRef="#br0" timeOffset="17150">16462 4116 22249,'26'-26'-1131,"-5"-3"772,-13-2 191,-2-6 168,-4-6 34,-1-5 111,-4-5 270,-4 13 0,-2-1 234,-6-16-274,2 21 1,0 3 106,-7 5-112,0 10-90,2 11-45,-1 4-89,-1 6 56,0 8 190,0 7-90,2 11 12,5 7 78,5 5-190,5 8 22,6 4-112,11 3-730,9-1 618,12-3 0,3-4-34,3-9-134,1-6-263,-2-7 151,-1-10-101,-1-6 135,0-7-68,1-5 34,-1-8 146,-2-6-90,-5-10-23,-7-6 11,-5-6 24,-8-4 100,-5-9 112,-4-6 5,-3 24 1,-1 0 213,-1-3 0,-2-1-124,-1-1 1,-2 1 66,0 0 1,-1 2 252,-8-23 164,2 15-198,3 19-178,3 13-136,0 7 22,-2 13 203,-3 9 421,-6 18-522,0 13-1,2 8-363,11-26 1,1 0 239,2 0 1,1 1 11,0 30-57,9-1-11,6-6 1,9-5-12,10-8-79,7-7-190,5-8-67,5-7-23,5-7 102,2-7-393,1-3 225,-1-6 268,-3-5-123,-6-5-135,-8-8 202,-11-2 213,-9-3 435,-11-1-468,-4 1 33,-4 2 78,-5 5 178,-3 5-99,-3 4 90,1 6-1,2 1-78,2 3 0,3 2 134,1 6 80,1 7-24,1 8-122,1 5-136,5 1-10,5-3-45,8-2-45,3-4-11,3-4-236,1-4-279,2-4-651,-1-5-1512,0-1-6544,-4-3 9233,-5-6 0,-8 4 0,-5-4 0</inkml:trace>
  <inkml:trace contextRef="#ctx0" brushRef="#br0" timeOffset="17311">17218 3616 24468,'-34'-53'-1434,"8"12"-2331,26 38-5120,9 4 8885,4 3 0,-2-2 0,0 1 0</inkml:trace>
  <inkml:trace contextRef="#ctx0" brushRef="#br0" timeOffset="18368">17388 3447 22462,'0'-8'2297,"0"2"-1445,0 6-336,11 62-270,4-8-680,-2 1 0,1 4 473,1-11 0,0-1 0,1 3 0,0 2-28,0 0 1,0 2-12,-1-1 0,0 0 0,-1-1 0,-1-1-17,-1-1 0,-1-2-469,0-3 1,0-1 406,-2-3 1,1-2-40,-2-5 1,1-2-152,6 19 57,-3-17 54,-1-15 12,-4-11 853,-1-6-662,-4-9 1132,1-8-1165,-2-11 10,-1-8-22,0-7 11,-6-4 0,-2-4 1,-7-4-24,1-1 1,4-2-22,5 2-12,5 3-22,12 7 55,8 7 12,14 8 0,3 9 0,0 3 0,-3 9-11,-7 3-11,-8 3-12,-8 4 23,-6 7 33,-13 24-22,-9 0-6,-6 0 1,-4-1-84,-14 4 49,15-13 1,0-3 17,1-2 11,9-6-90,9-6-45,4-4-302,3-1 448,11-1 0,2 0-67,15-6-79,5-5-145,6-9-617,5-3 651,-2-5 190,-3 1 55,-8-3-21,-7-3 33,-7-4 33,-4-6 46,-6-9 559,-3-6-610,-3 25 0,-1 1 95,-1-1 1,-2 1 178,-3-9 1,-2 3 67,-5-13-113,-6-1-44,8 34 0,2 8-90,3 5-22,1 3-79,2 1 23,-2 1 124,-4 17-35,2 2 57,0 21-12,4 0-45,3 8-67,4 1 1,5 0-68,6-2 0,1-17 0,1-1-34,10 15-61,-9-18 0,1-1-241,7 6-236,-2-4-123,-3-5 124,-4-7 122,-4-6 304,-3-4 145,-3-4-258,-2-4 12,2-6-90,-1-6-46,0-7 192,-1-1 89,-3 0 101,0 4 34,-2 5 313,1 7 1,0 4 55,0 2 403,0 8-77,2 7-147,1 9-110,1 4-125,3 2-235,1 1-101,3-1-11,2-3-101,2-3-358,1-5-326,1-5-638,-1-4-2924,2-5 4347,-1-2 0,-7-2 0,-3 0 0</inkml:trace>
  <inkml:trace contextRef="#ctx0" brushRef="#br0" timeOffset="18541">18419 3653 22496,'-8'-3'-2458,"-2"6"0,8 12 1,-2-2-1</inkml:trace>
  <inkml:trace contextRef="#ctx0" brushRef="#br0" timeOffset="18724">17579 3918 24905,'51'-18'-60,"0"0"0,2 0 1,0 4-462,-1 5 0,0 4-3428,3-2 1,1 0 3948,3 0 0,-4 0 0,-22 4 0,-2-1 0,17-2 0</inkml:trace>
  <inkml:trace contextRef="#ctx0" brushRef="#br0" timeOffset="19390">18937 3941 11336,'-28'11'7126,"5"-2"-5333,18-10-616,2 0-371,2 1 864,0-1-1917,7 1-671,5 0 536,3 0 13,3 0 167,-4-2 90,-2-1 112,-2-4 56,-2-2-45,-5-4 180,0-1-23,-2-1-23,-5-2 79,-5 3 124,-9 1 123,-10 5-102,-6 4-44,-8 2-22,-3 12 123,-2 3 33,4 12-101,7 2-77,9 2-23,11 0-57,8 12-89,19-9-33,12 8-12,18-15-67,11-4-11,8-4-893,-27-11 0,1-1 764,1-2 0,0-1-689,-1 0 0,-1-2-695,30 0-2773,-10-2 4297,-9-4 0,-21 3 0,-8-3 0</inkml:trace>
  <inkml:trace contextRef="#ctx0" brushRef="#br0" timeOffset="20341">19907 3827 22776,'-6'-29'1154,"-5"4"-705,-5 19-102,-6 1 146,-6 2-157,-2 2 12,-1 7-80,2 5-32,3 9-1,4 4-56,4 4-101,6 0-33,5 1-34,4-1-11,5-2 0,8-2-33,6-2-169,11-4-123,6-3-33,7-3-136,4-6-99,2-2 234,2-4 102,-4-2 22,-4-4 122,-7-4-21,-6-6 55,-6-2 23,-4-4 45,-5-3-11,-1-3 22,-6-2 78,-2 2 23,-2 3 100,-1 6 136,0 7 279,0 5-426,-2 5 135,-3 4 90,-3 7-101,-5 7-23,-6 14-212,6-7-79,0 6 0,10-13-23,1-1-10,2-3-12,1-2-123,6-1-90,4-2-55,10-1-136,6-3 23,7-1 12,5-2 22,3-2 22,0-4-269,-3-3 303,-6-8 100,-6-2 236,-5-3 68,-7-1 761,-3-4-314,-7 10-77,-3 0 88,-2 12-190,-4 2 0,-1 3 23,-6 0-56,-1 3-158,0 4-10,3 7-79,2 3-45,4 3 22,2 0-33,9 2-56,5-2-123,12-3-134,7-2-371,4-4-291,1-4-605,2-3-6465,5-2 8045,-13-4 0,-6 2 0,-17-2 0</inkml:trace>
  <inkml:trace contextRef="#ctx0" brushRef="#br0" timeOffset="21292">20601 3825 20692,'-3'-31'672,"5"7"-224,14 31-100,5 6-80,1 8-156,4 5-66,1 4 10,2 6-23,-7-11 1,0 0-11,12 13-23,-12-14 0,0-2 0,8 5 0,-4-5-45,-6-4 11,-4-7 34,-8-4 0,-4-5 191,-4-1-68,-5-4-157,-16-10-123,1-1 23,-11-9 67,14 3-136,5-16-9,7 8 77,12-12 23,8 13 101,12 2 11,4 5 202,1 8 145,-2 5 1,-4 5-35,-3 2 23,-2 4-123,-1 3-78,-3 7 55,5 8-145,-8-5-23,3 2-11,-8-8 1,-2-3 11,0-1-1,-3-2-22,0-1 0,-2-2-34,-1-1-739,0 0 426,-10 1-158,-4-1 102,-8 1 190,1-2 135,2-3-135,8-5-291,4-4 425,5-5 79,6 0 0,5 0 0,6 2-11,17-3-1,-10 6 12,9 0 225,-13 8-1,-1 2 45,-1 1 280,-1 1-292,2 0-110,2 0-2,2 0-55,3-1-68,19-6-695,11-4 505,-1-1 168,-6-1 0,-27 4 12,-11 1 88,-6 0 236,-3 1-32,-1-1-92,-5 2 192,-4 2 44,-8 1-179,-5 2 123,-6 1 34,-4 7-79,-2 3-56,-4 10-89,0 2-34,3 3-100,5 0-68,9-1-34,8 10 12,15-10-113,18 7-66,19-15-3707,19-2 3460,-24-9 0,1-2-494,2 0 1,-1-1-1185,-1-1 0,0 1 2126,25-2 0,-27 1 0,-11-1 0</inkml:trace>
  <inkml:trace contextRef="#ctx0" brushRef="#br0" timeOffset="22547">20446 4586 25219,'-29'-9'392,"-2"2"-179,-2 6 22,-5 11 23,-3 5-90,0 13-34,4 3-66,4 19-68,15-11-12,5 13-21,17-16 33,9-2-101,11-2-190,14-5-292,7-6-269,9-4 1,4-9-566,4-3 599,1-4 459,-7-6 359,-8-3 11,-12-6-11,-14-5 79,-11-5 178,-7-3 23,-6-4-32,-6-1-80,-3 2 307,-5 2-49,2 6-12,4 5-78,5 5-178,4 5-24,1 4 34,7 1-11,6 2 56,12 0-79,5 2-22,5 5-11,3 6-67,0 7-23,0 4 11,-2 2-11,-2 3-11,-4 0 0,-5-2-44,-7-3 10,-6-4 23,-7-5-23,-2-3 12,-3-2-12,-5-2-22,-1-3 23,-6-3-12,-1-1-45,2-2-55,2-7-214,4-3-67,2-7-201,3-5 44,1-3 123,4-3 91,1 1 201,4 4 112,0 6 56,0 4 67,1 4 67,1 3-44,1 0-23,2 0 213,9-2-123,-5 1-33,5-1 10,-12 4 68,-6 2 22,-2 1-56,-3 1-2050,0 1 1209,-5-1-806,-1 1-2767,-4-1-3497,1 1 7743,0 0 0,2 0 0,3 0 0</inkml:trace>
  <inkml:trace contextRef="#ctx0" brushRef="#br0" timeOffset="24193">21222 4708 23628,'-5'32'515,"0"1"1,-4 22-416,11-35-88,6-3 66,15-2-78,0-6-157,11-3 23,-6-5-135,10-4 224,-4-6 124,-1-8-46,-15-1 124,-12-4-90,-5 3 90,-4-12-67,-2 10-68,-3-6-11,2 18-11,0 4-11,4 3 11,-1 4 34,1 9 100,-3 10-56,3 15-22,-1 8 0,3 5-56,6 3 12,3-1-12,5 2-23,0-2-201,-3-1 146,-5-4-34,-4-2 33,-4-6 35,-8-4 32,-4-6 12,-7-6 45,-1-6 0,0-7 67,-1-5-22,2-2-57,1-2-10,3-4-23,3-2-157,5-6-179,3-4-180,3-4-548,4-6-68,9-5-392,6-6 504,10-8 125,1-5 845,-13 22 0,-1-2 311,3-11 0,2-5 1,-2 3 287,1 0 0,-1 0 269,4-8 0,1-4 0,-3 7-432,-6 15 1,-1 4-169,3-6 1,-4 3 464,-3 2-156,-3 6-179,-2 7-46,-1 5-134,0 3-67,-1 5 301,0 2-447,0 2-33,0 4 67,0 12 0,0 16 22,-2 21-17,2-19 1,-1 0-238,0 5 0,0 0 243,1 1 0,0 1 0,0-2 0,0 0-56,2-1 0,1 0-62,0-3 1,1-1-68,1-2 0,1 0-207,7 28 56,0-4-34,3-4-64,2-6 65,1-9-12,-1-10 370,-3-9 11,-5-9 324,-2-5 68,-3-4 329,-3-6-542,-1-5-115,-2-8-64,-7-7-11,-6-3 11,-6-6 0,-2-3-22,1-3 11,5-1-1,4 1-32,7 5 44,2 4-45,7 7 45,5 5 0,7 5 45,5 5-1,13 0 1,-7 7-22,6-1-12,-14 4 0,-4 0-11,-6 1 11,-4 2 0,-2 1 79,-3 4-56,-5 1-34,-8 2-639,-28 3-683,4-5-1255,-15 1-4550,23-9 7127,11 0 0,9-1 0,8 0 0</inkml:trace>
  <inkml:trace contextRef="#ctx0" brushRef="#br0" timeOffset="24549">22048 4796 25207,'-28'34'321,"0"0"1,3-2-1,3-4-298,4 7-23,8-5-23,6-3-10,3-2-23,10-5-90,4-2-44,12-3-80,5-3-55,3-3 113,1-4 21,-4-3 202,2-1 12,-15-5 66,-3-14-10,-12-2-79,-9-14-34,-7 7-67,-8-3-201,-5 2-427,2 1-806,4 6-1669,8 4-6627,6 3 9280,14 1 0,-5 5 0,7 2 1</inkml:trace>
  <inkml:trace contextRef="#ctx0" brushRef="#br0" timeOffset="24939">22494 4727 22283,'-34'4'538,"1"0"0,-23 4-538,46 4-23,2 14 23,6-5 45,3 13 11,9-7-45,8 4 23,8 0 11,3 2-23,2-1 45,-2 0 1,-4-1 21,-4-4 12,-6-2-56,-6-4 22,-4-3 124,-4-4 223,-4-2-78,-8-2-89,-11-2-57,-11-4-22,-7-2-101,-1-1-67,6-2-78,6-7-359,12-4-560,9-8-1412,15-5-1412,15-4-5614,17-5 9435,9-3 0,-19 15 0,-5 4 0</inkml:trace>
  <inkml:trace contextRef="#ctx0" brushRef="#br0" timeOffset="27081">22729 4812 24614,'2'-4'280,"1"8"-258,0 6 1,3 5-23,1 1 0,2-2-45,-1-1-78,3-4-34,-2-1-112,4-3 79,1-2-24,2-1 80,1-1 134,1-1 0,-1-2-45,3-11 45,-4-1-168,1-9 45,-2-7 179,-8 10 33,0-6-33,-7 15-44,-6 4-1,-3 4 123,-6 2-33,-3 11 45,-1 7 0,1 14-34,3 8-23,6 5-10,4 2-34,3 1-34,2-2 0,3-1-11,1-3 11,3-3 0,-1-3 12,-1-5-12,-4-5 23,-2-5 55,-9-3 12,-6-4-67,-11-3-1,-3-4 1,2-4-1,4-1 1,3-8-135,11-4-168,2-9-78,14-5 67,10-6-180,13-5-290,12-7-447,-17 20 1,1 0 686,2-2 0,1 0 174,1-1 0,0 0-313,1-1 0,1 0 564,-2 1 1,0 1 84,-1 0 0,-1 1 158,19-18 1152,-14 10-178,-14 8-561,-10 8 46,-7 5 1138,-7 2-1453,-2 1-111,-4 4-101,1 1 714,4 2-849,2 1 23,3 2 11,1 5 11,1 7 67,4 10-22,6 4 22,7 6-11,7 1-45,-1 1 34,-1-2-45,-7-4 11,-5-1 0,-6-3 12,-3-2 10,-10 0-21,-4-1 10,-12-3-22,-2-3 22,1-6 1,5-3-23,5-5-11,8-1-34,4-2-695,3 0 695,13 3 23,9 0 22,21-1-135,9 0-133,5-2-124,-4-6 291,3-18 134,-22-1-21,-1-17 122,-22 6 23,-4-5-56,-4-5-1,-1-4 192,-1-5-847,0-4 633,3 27 1,0 0 28,2-2 0,2-1-46,2-1 1,2 0-34,1 0 0,2 0 56,-1 2 0,1 0-56,-1 5 0,0 1 207,11-18 67,-6 14-44,-5 13 11,-6 7-34,-3 6 605,-3 3-874,-1 2 119,-6 19-7,-3 9 135,-2 11 0,-1 5-129,3-10 0,2 1-162,-3 13 0,2-1 100,4-13 1,3-1-6,-1 11 0,2 0-17,6 19-6,-2-24 1,2-1-7,12 8-88,4-6-141,2-7 17,4-6-45,-1-7-34,2-5-11,-1-7 23,0-3 379,-3-4-278,-2-1-107,-3-7 73,-5-5 146,-2-7 67,-3-3 11,-3-1 33,-3-2 68,-2 3 201,-2 1 1,-4 5-68,-3 4 56,-6 4-44,-2 5-112,-3 3 33,-1 1-67,2 8-57,2 3-10,4 9-23,4 2 0,5 2-11,1 1 12,9 0-80,17 8-55,3-10-202,15 4 0,-7-13-291,16-3 403,-16-5 213,6-2 0,-25-4 0,-4-1-11,-6-5 11,-2-5 0,-1-7-11,-2-2 11,2-2 0,-1 1 0,0 1 0,0 4 11,-2 4-11,0 6-11,1 2-57,-2 3-111,1 0 168,1 1 11,2 5 101,2 4 190,1 8-89,3 6-1,2 3 12,3 3-90,3 3-56,3-2-55,2-1 10,-3-5-22,-2-5-67,-7-6-135,-5-5 45,-4-4 101,-2-2 56,0-2 0,-4 0 12,-4-3-1,-3-3-11,0-6 0,1-3-67,4-3-12,3-4-134,1-3 45,2-3 45,6-1 67,2 2-56,6 5 45,-3 5 67,0 9 0,-3 4 0,0 3 22,-1 4 79,1 6 90,7 18-113,0-2-22,6 11 11,-3-12-33,2-1-34,0-4 11,0-2-22,-3-5-45,-3-4-67,-4-3-45,-4-1 33,-4-3-22,-1-1 112,-1-5 45,-3-2-157,1-8-67,-3-1-403,4-16 280,2 8 245,6-9-55,3 15 157,4 7 12,-1 5 224,1 5 122,0 5-67,1 6-56,1 8 12,2 6-57,0 3-100,0 1-68,1 0 1,-2 0-23,1-2 0,0-2-191,-4-4-593,0-3-706,-5-3-1636,-4-4-5536,-3-2 8662,-6-5 0,4-1 0,-4-2 0</inkml:trace>
  <inkml:trace contextRef="#ctx0" brushRef="#br0" timeOffset="27360">23174 4643 25802,'44'-18'-221,"0"1"1,3 2-1,1 3-166,0 10 1,1 2-2091,6 0 1,2 0 1710,-15 1 0,1-1 1,0 1-393,1 1 0,1 0 1,0 0-2120,1 0 0,0 0 0,-1 0 3178,2 0 0,1 0 1,-6 0-1,-2 0 0,-4 0 1,23-2-1</inkml:trace>
  <inkml:trace contextRef="#ctx0" brushRef="#br0" timeOffset="27759">24652 4247 23224,'46'22'616,"0"0"1,0 1-1,-4 3-3222,-9-2 0,-6 11 2822,-13 5 0,-5 15 0,-2 8 0,-2 5 0,-1 0 0,-1-6 0,-1-10-542,1 6 1,-2-9 0,-1 8 336,0-6 0,2 9 1,0 7-1,-1-1 0,-2-4 1,-2-10-1,-5-13 495,-10-8 0,0-10-472,4 5-34,5-6-11,4-4 2219,3-6-2343,2 0 3157,0-4-3604,0 0-817,-1 0-3285,-1-1 4684,-6-1 0,4-1 0,-2-2 0</inkml:trace>
  <inkml:trace contextRef="#ctx0" brushRef="#br0" timeOffset="31632">11162 3738 26059,'-7'53'257,"1"1"1,0-17 0,2 1-217,2 4 0,2 4 0,1-3-692,1 1 1,1-2 689,0 2 0,2 0 12,1 1 0,1-1-29,-1 0 1,1-1-1,0-2 0,0-1-16,-1-5 0,0 0 446,5 23-452,0-3 0,-4-21 229,0-3-240,-4-21-68,-1-3-78,-1-4 217,0 1-9891,-4 2 8818,-6-1 0,4 0 0,-4-3 0</inkml:trace>
  <inkml:trace contextRef="#ctx0" brushRef="#br0" timeOffset="32198">10761 4557 24535,'19'32'354,"0"-1"1,7 13 0,2 1-265,-2-2 0,0 0-551,0 0 1,0-1 488,-2-4 0,-1-4 6,8 11 10,-3-6 353,9 3-352,-12-16 22,3-1 231,-15-18-152,-3-3-23,-4-3 33,-2 0 497,-1-1-563,2-2-57,8-19-22,2-1-11,12-20-11,3 2-34,6-7-239,-16 21 1,0 1 238,2 0 0,0 0 34,19-21-26,-4 8 15,-7 7-1,-5 7-10,-8 4-1,-3 5-78,-4 1-22,-2 3-57,-1-1-77,-2 1 252,-1 0-936,0-1-1488,-2-1-1717,0-1 4157,-1-2 0,-1 8 0,0 1 0</inkml:trace>
  <inkml:trace contextRef="#ctx0" brushRef="#br0" timeOffset="35101">7658 6018 23751,'-33'-46'1512,"-4"7"-1299,5 25 202,-13 5-314,15 8-45,-10 12 11,8 8 12,-1 16 22,2 7 44,4 5-95,16-13 1,4 2-34,0-1 0,3 0-17,3-1 0,4 0-6,6 2 0,5-4 6,11 1-22,14 5-45,-7-23-45,2-5-34,1-6 23,14-10 45,-16-6-1,6-11-10,-22-7-68,-2-7-1,-9 1 1,-1-1 79,-2 6 0,0-4 55,-1-9 1,0-10-1,-1-2 1,0 7-362,-1-12 1,1-2 394,-1 16 0,0-7 0,0-2 0,0 2 1,0 7-7,0-17 1,0 4 12,1 10 1,-1-2 0,-1 6 37,1 3 0,0 5-23,-2 4 1,0 2 78,-2-17-44,-2 13 89,0 13-101,1 11-101,-1 7 45,1 17 879,-3 13-744,-1 21 33,4-15 0,1 2-814,1 5 0,0 2 741,1 4 0,1 1-39,0 3 0,2-1 5,2 2 1,3-1-40,-1-1 1,2 1-414,3-2 0,2 0 402,-1-3 0,1 0-11,0-3 0,0-2-255,0-3 1,0-1 248,1-3 1,-1-2-29,13 23-132,0-8 144,0-8 1173,-3-9-1285,-1-9 852,-1-7-920,0-6 689,2-4-621,1-10-79,1-5 125,-2-13-148,-1-6-11,-5-5 57,-2-3 22,-5-2 168,-3 1 45,-4 6 78,-1 5 34,-1 9 78,0 8-34,0 8-121,0 3-36,0 3 12,0 3 224,0 10-44,-1 7-124,1 11 22,-1-1-100,1 1-1,0-4 1,6-1-45,15 4-23,4-11 0,13 3-55,-2-15-102,6-3-77,3-2 66,-14-3 0,0-1-34,15-5 169,6-7-90,-26-6-44,-7-4 111,-8-5 45,-6 0-11,-3-2 56,-10 1-11,-3 2 11,-7 4-11,-9 3 11,9 9-11,-1 4-23,10 7-33,5 1-11,1 5 78,3 7 33,0 9 57,1 9-1,8 5 35,6 3 44,11 2-34,6 1-33,3 0-630,2 2 663,-4 0-105,-4 6 5,-15-14 78,-5 3 34,-17-17-34,-9-3-79,-15 0-33,-11-2-100,-7-2 242,-4-5-1060,2-3-2904,2-5 3844,4-15 0,22 10 0,5-10 1</inkml:trace>
  <inkml:trace contextRef="#ctx0" brushRef="#br0" timeOffset="35280">8047 5581 25970,'-17'-57'179,"4"10"-672,11 36-762,1 5-8576,11 8 8770,2 7 1,-1-3-1,-1 1 1</inkml:trace>
  <inkml:trace contextRef="#ctx0" brushRef="#br0" timeOffset="36826">8808 5980 22003,'-1'-23'280,"0"2"258,-4 11 22,0 1-168,-2 1-89,-1 6-12,0-1-67,-4 3 34,-4 6 22,-3 7 11,-3 10 68,0 7-123,0 18-236,11-12 0,3 9 0,13-18-23,6-4 1,8-3-23,7-3-89,6-3-136,5-4-77,5-3-191,4-4 180,0-1 156,-4-2 179,-10-1 23,-10-3 113,-11-9-91,-6-3-11,-4-9 23,-6 1-12,0-3-22,-4-2-56,4 2 0,2 4 56,2 5 0,4 4 45,6 5 22,4 4 12,7 1 89,1 4-79,1 3-44,1 5 78,0 7-55,2 5-24,-1 2 1,2 0-22,5 7-23,-10-9-12,1 4-10,-16-11-12,-3 1-100,-2-1-12,-7 3-122,-3-1 144,-9-2-67,-2-5 113,1-3 78,1-4-213,3-13-201,5 2-57,3-11 404,6 6 34,10 1-1,4-1 23,13 4 22,4-1-11,3 1 11,3 0-11,1-3-33,0 0-181,2-2-627,-9 4 1,0 0-313,16-8 632,-16 7 0,-2 1-522,7-5 226,-9 1 1186,-9-1 998,-9 1-639,-9 2 303,-4 4-67,-5 8 302,-11 2-616,2 10 56,-8 6-179,3 12-102,2 4-66,2 4-90,4 2-113,7-2-76,4-1-24,3-2-45,9-2 22,7-2-21,12-4-24,10-5-112,7-4-212,7-8-837,5-4 747,3-4-11,-2-5-236,-3-5 382,-9-9 291,-11-6 23,-11-6 21,-9-6-32,-7-7-1,-3-13-17,-2 22 1,0-2-408,0-5 0,0-3 424,1-5 1,0-2-1,-1-1 0,0-1 62,0 1 0,-1 1 67,0 4 0,0 0 146,0-3 0,0 3-62,0-10-45,0 4-134,0 43 690,0 6-735,-3 15 179,-5 14 68,-5 24-100,3-15 1,0 2 42,0 8 1,0 0-62,1 4 0,2 0-461,1 2 1,2-1 409,1 0 0,2-1-39,4-3 1,3-1-35,1-5 1,4-1-6,4-4 0,2-3 0,4-4 0,1-2 274,2-2 0,2-2-291,1-3 0,2-3-39,2-1 0,1-3-51,2-2 1,0-2 11,1-2 0,2-1-202,9-4 0,-1-3 140,-14 0 0,0-4-78,9-6 0,-4-5-135,-7-13 421,-2-14-343,-20 7 1,-3-4 1186,-6 1-895,-5 2 67,-4 9 34,-5 8 317,-1 9-182,3 8-68,-3 4 11,1 8 135,-3 10 44,-1 12-156,1 11-45,4 4 67,6 18-156,8-16-68,13 10 0,12-19-294,15-3 14,11-4-34,-20-16 1,0-1-237,3-2 1,0-2-773,-1-2 0,1-1-3888,28 0 5210,-11-6 0,-22 1 0,-11-2 0</inkml:trace>
  <inkml:trace contextRef="#ctx0" brushRef="#br0" timeOffset="37057">9319 5835 26015,'50'-8'-155,"0"-1"0,1 0 0,0 0 1,0 1-1,-1 0-1383,-4 1 0,-2 1 1,0 0-185,3 0 0,1 0 1,-1 0 1721,1-1 0,-1-1 0,-4 2 0,-2 0 0,-4 1 0,21-5 0</inkml:trace>
  <inkml:trace contextRef="#ctx0" brushRef="#br0" timeOffset="38110">11616 6403 22003,'37'3'183,"0"0"0,-1-3 0,-2-4-519,10-12-157,1-12-437,-4-4 504,-5-4 359,-10-2 67,-9-5 45,-9-2-1168,-6-6 1347,-8-9 258,2 26 0,-2-1-96,-2-2 1,-2-2 22,-1-1 0,0 1-90,-1 1 0,0 0-50,0 5 0,0 2 168,-8-19 403,4 15-469,4 14 119,6 10-311,1 5-134,2 4 0,1 0 699,-2 8-576,-3 13 123,-3 16-145,-2 19-68,7-23 1,0 1-192,2 1 0,0 0 130,1 0 0,1-1-17,4 28-12,8-6 12,7-8-22,8-7-79,5-7-135,1-6-88,3-6-24,2-5-88,0-4-47,3-6 374,-1-3-239,1-4 12,-2-6-90,-1-8 101,-6-9 34,-3-5 291,-6 0 90,-7 4 246,-6 5 213,-4 7 78,-4 8-235,-1 2-11,0 4-134,-8 10 101,-2 4-147,-8 12-156,4 1-45,3 0 0,6-3-34,2-4 1,6-3 22,8-2-68,8-3-358,26-3 235,-8-3 23,15-3 179,-20-4 11,-6-5 56,-7-4 0,-9-8-22,-6-3 34,-6-6-11,-22-23-80,0 8-10,3 14 0,-1 1-125,-13-9-222,5 8-628,5 9-2354,12 9-6480,7 6 9064,13 4 1,-5 0 0,6 0-1</inkml:trace>
  <inkml:trace contextRef="#ctx0" brushRef="#br0" timeOffset="38737">12940 5892 24524,'-33'5'1025,"1"0"1,-29 9-758,25 10-44,-9 17-224,17-10 0,1 8-33,20-15-23,7 3 0,12-6-79,8 1-77,11-9-147,5-3 12,4-5 101,2-2 21,-1-3 57,-4-3 168,-9-4 11,-7-6 23,-11-6-23,-5-5 34,-9-25-23,-4 10 12,-4-16-23,-1 23 11,1 8-22,7 11-101,1 12 101,4 18 146,0 15-68,0 16-22,5 9-652,2 5 618,0-30 1,0 1 21,2-1 1,1 0-171,1 1 1,1 0 130,0-2 1,1 0 16,13 26-11,-3-7 23,-6-10 22,-8-7 34,-5-9 33,-9-6-22,-10-5-12,-12-4-33,-11-3-23,5-4 1,-2-1-11,-17-3-1,18-1 1,2-2 21,-5-8-10,10-2-23,11-2 625,8 0-816,20-19 91,12 2-1,-3 8 1,3 0-247,2 4 1,2 0-2,2 0 1,3-1-1933,16-9 0,1-1-1597,-11 8 0,-1 0 3717,14-9 0,-6 3 0,-8 6 0,-12 4 0</inkml:trace>
  <inkml:trace contextRef="#ctx0" brushRef="#br0" timeOffset="39337">14034 5281 26519,'-6'42'104,"1"1"1,-1 2-1,2 3-59,6 7 0,3 2-1773,0 1 1,1 1 1744,3 0 0,2 1-17,0-2 0,0 0 0,1-1 0,0 0-12,0-2 1,0 0-178,0-2 1,1 0 171,0-3 0,0-2-34,0-3 1,-1-2 338,0-4 0,1-3-445,7 23 11,-3-15 45,-5-15 79,-5-13 22,-4-9 1670,-2-4-1681,-1-19 1344,0-3-1389,-2-21-45,-3-7-78,-1-9 67,1 24 0,0 0-646,0-5 1,1 0 639,0-1 1,0-1 94,1-2 1,1 1-51,0 1 0,1 0 45,1 4 0,0 0 28,0-24-112,3 10 34,5 11 78,6 8-23,6 7 12,3 9 22,2 4 1399,3 6-1387,0 3-23,2 3 0,-2 6 0,-3 5-23,-5 5 23,-9 0 0,-5 1 34,-8-1-34,-10 2-79,-9 1-458,-12 0-1111,-3-2-1624,-1-5-5681,3-5 8953,6-5 0,13-4 0,7 0 0</inkml:trace>
  <inkml:trace contextRef="#ctx0" brushRef="#br0" timeOffset="39997">14547 5791 23840,'38'-2'56,"-1"0"0,7 12 0,-4 7-56,-3 25-633,-12-13 0,-1 1 622,5 8 392,-4-5-426,-9-6 209,-6-5-164,-6-5 112,-6-1-67,-10-2 12,-8 0 32,-10-3 599,-1-4-643,-6-3-68,15-3-190,4-6-627,14-5-68,10-9-313,9-6 44,14-5-604,12-2-169,6 2 41,4 3 1562,0 5 347,-3 5 168,-4 4 628,-5 2 302,-7 5 280,-6 0 213,-10 4 236,-7-1-673,-6 3 101,-2 0-792,-1 2-94,-2 7 225,-1 5-325,-3 9-146,0 2 23,2-1-56,1-1-46,3 5-55,6-8 11,2 2 34,9-11-1,4-3-33,2-2 0,3-2-78,-1-2 56,-3-1 22,-5-1 89,-6-1-89,-6-3-33,-4-6 10,-6-7-10,-9-5-46,-11-4-89,-12-3-224,-10 0-258,-6 1-1356,-1 5-2532,6 1 4538,13 3 0,16 9 0,12 1 0</inkml:trace>
  <inkml:trace contextRef="#ctx0" brushRef="#br0" timeOffset="41828">15388 5448 25095,'6'47'89,"0"-1"1,1 0 0,0-1-90,3-9 0,1 0-803,0 2 1,-1-1 796,0 0 0,0-1-5,0-1 0,0-2-14,-1-1 1,-1-2-167,7 21 23,-2 0 68,-6-22 404,-2-2-304,-4-21 89,-1-2 113,0-4 632,-7-5-789,-6-12 326,0-2-360,0-9 101,9-9 0,10 12 90,1-9-22,8 18 10,0 4-56,0 6-78,0 3-33,-1 2-1,2 7-11,-1 6 12,2 9-23,-3 6 0,-2 2-11,-6-1-12,-3-3-66,-8 0-79,-8-2 0,-9 1-113,-25 4 225,10-9 56,-9 1 0,22-12 11,8-3 0,6-2 0,6-2-11,3 0-78,1-1-112,3 0 190,6-2-79,10-3-89,9-6-89,9-5 122,3-5 46,3-4 89,0-3-23,3-7-201,-22 16 1,1-1 206,3-4 1,0-2-7,2-4 1,1-1 22,2-4 0,0-2-484,-2-3 0,-1-1 528,-3 0 1,-2-1 117,-4 2 1,-2-1-62,-6 5 0,-2 1-12,-4 3 1,-2 2 246,0-20-156,-4 10 44,-9 9-79,-4 5-66,-9 4 377,-6 7-378,-19 6 1139,7 12-1060,-11 13 0,18 12 33,6 13 45,7 9-100,10 6-85,8-11 1,4 2-46,2-11 1,2 0-212,2 12 1,3-2 193,1-13 1,2-3-6,1-1 1,1-1-141,18 22-34,4-8 34,1-8-157,5-7 68,0-7-112,1-6 66,-3-7 12,-5-4 22,-5-4 124,-8-7 134,-5-5 0,-5-10-23,-5-4 23,-4-4 56,-3-2 112,-2 0 34,-1 2 157,-5 5-135,0 6 45,-6 7 299,2 6-433,-1 4-102,0 2-10,-1 5 33,0 8 11,-1 10-34,2 8 1,3 5-23,4 2 0,4-2-11,7 0 0,4-4 0,10-4-100,2-2-91,5-6 23,2-2 0,2-7 34,-3-3 78,2-5 56,-14-5-34,-1-5-22,-9-9-67,-3-6 45,2-6-2,-1-5-65,1-2 134,1-1 11,-1 4 22,1 6 23,-2 8-34,1 5 56,-3 8-11,1 2 12,0 3 78,2 1 44,4 3-11,7 6 57,4 7-158,7 9-33,4 5-12,4 4 1,1 2-34,-1 2 0,-2-1 0,-4-3 0,-5-2 0,-2-6 0,-6-4-34,-5-7 34,-3-4 0,-5-6 45,-2-2-22,-3-3-23,-4-12-34,-3-3 23,-7-15 11,-5-1 11,0-4-11,0-2 11,5 0-11,2 0 23,7 5-23,2 6 0,2 7 0,2 7 11,6 5 11,4 3 23,10 3-34,7 2 0,5 9 12,6 5 10,0 13-33,-1 4 12,-2 2-12,-3 1 0,-5-2-101,1 4 22,-13-14 1,0-1-12,-14-15 12,0-4-34,-2-2 67,-3 0 0,-6-5-11,-5-5 23,-6-7 22,0-7 11,5-3-12,5-3 1,6-4 11,5-1-78,28-17 89,-4 18 79,22-2 33,-12 25-22,-1 7-34,0 10 168,3 10-33,-2 15 157,2 14-231,-19-19 1,-2 2-457,1 1 0,-1 0 333,-2 1 1,0-1-6,11 27 0,-4-9-224,-5-8-381,-5-7-1110,-5-7-8116,-3-6 9241,-13-8 0,8-6 0,-7-4 0</inkml:trace>
  <inkml:trace contextRef="#ctx0" brushRef="#br0" timeOffset="121466">3932 7491 9353,'-32'-27'660,"6"4"204,26 20 4985,0-5-2656,0-3-1423,0 0 471,0-6-1613,0 9-79,0-3-68,0 4-110,0 0-91,0 0-34,0-3 23,1 0-213,-1 1-45,1 0 0,-1 4-369,-32 1 235,5 9 67,-12 6 0,-3 5 44,-9 17-230,15-8 1,1 2 241,-9 17-22,6 1 11,9 0 11,8-1 0,9-5-34,5-2 12,5-4 10,4 6 12,18 1 0,2-1 0,20-2 0,-2-10-211,7-1 222,0 0 11,2-2-22,-6 0 0,0 12-22,-17-10 473,-6 11-463,-16-12 12,-3 1 34,-6-1-34,-7 1 0,-11-3 78,-10-3-33,-7-5-11,-8-5-12,-4-5-22,-4-4 0,-1-1-22,2-5-12,5-3 54,8-9-2115,15-16-1188,14 4-6331,21-12 9614,9 12 0,-1 13 0,-3 5 0</inkml:trace>
  <inkml:trace contextRef="#ctx0" brushRef="#br0" timeOffset="122081">3877 7854 25947,'21'36'-8,"0"0"1,0-3 0,-1-4-217,9-2-180,3-4-167,1-4 212,4-3-22,3-5-213,4-3 34,2-5 292,-2-1 268,-6-4 44,-9-6 46,-10-6 0,-9-9 167,-7-7 79,-4-5-22,-6-3-124,-4-2 24,-6 3 43,1 7 68,0 8-146,6 11-168,2 5 57,2 27 44,4 28-112,2 7 0,3-19 0,3 1 5,6 4 1,2-1-1,-1-8 1,1 0-203,4 11 0,-1-1 202,-5-12 1,-3-2 5,6 29-11,-8-5 0,-4-1-22,-9-5 22,-7-4 0,-9-6 22,-8-7-11,-4-10 12,-3-9-23,-13-10-79,15-12-33,-5-11 0,21-10-44,10-6-1,4-4-45,12-1 23,9-1-23,14 3-67,12 1 36,8 2-1678,-14 14 1,1 0-5160,13-10 7070,-19 12 0,-4 3 0,-10 4 0,-7 4 0</inkml:trace>
  <inkml:trace contextRef="#ctx0" brushRef="#br0" timeOffset="123390">4664 7740 23348,'31'-15'616,"0"12"-504,-11 33-33,0 7-46,-1 5-33,-2 0 0,-1 1 0,-2-2-11,-2-1-23,-2-5-10,0-5-24,-3-7 23,-2-7-11,0-5-22,-3-6-1,0-2 68,-2-2-123,1-5 66,-1-6 68,0-9-11,-1-9 11,-2-6 11,-1-5 34,0-19 45,1 19 11,2-7 22,1 29 11,0 7-100,2 6 11,3 4 45,3 7-68,4 6-22,2 10 11,0 3-11,3 3-11,-1-2 11,1-3-22,1-1-23,0-4-68,-1-2 35,-3-3-56,-3-4-23,-4-2 134,-4-5 23,-1 1 124,-2-4-113,0-8-11,0-15 0,0-6-23,0-12 46,0 6-23,0-1 0,0 3 11,4 5 79,10 3-12,0 13 12,7 2 22,-5 19 123,13 26-167,-5 2-46,-7-9 0,-1 1 12,8 12-34,1-1-11,0-3-146,1-3-4303,13 7-5322,-11-16 9782,7 1 0,-22-20 0,-5-3 0</inkml:trace>
  <inkml:trace contextRef="#ctx0" brushRef="#br0" timeOffset="125037">5447 7823 24939,'31'25'11,"0"-1"0,-2-1 0,-2-1-22,0 6-11,-1-2-68,-2-2-56,-1-2 1,-4-4-57,-3-3-78,-5-3 123,-3-2 45,-4-4 22,-2-2 45,-1-2 169,-1-1-113,-10-6 22,1-4-33,-15-17 79,9-11-46,2-1 1,8 2-12,5 14-22,0 7 68,5 4-1,2 5-44,5 4 55,4 4 1,0 8-23,3 5-34,-2 10-22,0-1 0,-2 2 0,-3-5 0,0 0 0,-2-5-11,-1-3 22,2-1-11,-5-5-67,1 2-79,-4-4-90,0 0-447,0-2 213,-2-1 447,1-1-560,-2-6 202,0-6 303,2-7-146,2-5 146,7-1 78,0 10 22,4 4 34,-2 8-22,1 2 22,4 0 56,2 0 168,14 0-191,-5 0-33,11 0-11,-9 0-34,7-3-11,2-1 0,3-5-78,-1-1-45,-5-1 67,-7 0 56,-9-2 100,-9 3-32,-7-2 111,-4 0-11,-7-1-33,-9-2 156,-11 2 124,-11 2 560,-25 4-628,17 4-90,-10 6-89,32 6-67,9 7 0,7 8-23,5 3-22,5 3-56,7 0-11,8 0 11,7-4-22,5-2-449,21 2-66,-9-9-24,13-3-44,-18-10 57,-4-3 121,6-12 102,-9-17 258,-2-8 67,-12-17 0,-9-1 101,-5 23 0,-1-3-223,0-4 1,0-1 339,0-3 1,-1 0 100,0 1 1,0 0-52,-1 4 1,-1 1 225,-3-20-125,-3 18-122,-1 16-57,4 11-190,2 8 22,2 4 12,0 13 612,0 9-601,1 18-23,3-4 1,4 2-23,-1-7 0,2 0-227,3 10 1,3-1 226,0-12 0,2-1-22,16 24 0,1-3-135,2-3-34,-2-2 57,1-4 100,-5-3-223,-5-3-57,-7-6 146,-8-4-23,-5-7 191,-5-7 78,-21-5 375,4-10-453,-17-6-89,12-11-68,0-26-34,11 7 23,2-18 68,14 20-46,8 6 79,8 8 67,12 8 33,5 7 1,2 5 56,0 3 10,-3 2-10,-1 2-34,-3 3-34,-2 2-22,-5 1 12,-5-1-1,-3-1-11,-6-3 33,-3 1-33,-4-2 0,-2 1 0,-2-2-112,0 0-78,2-4-314,2-14 336,1-1-1,0-11 80,0 8 89,1 4 44,4 8 640,0 15-135,6 14-190,1 17 22,4 6-258,4 3-170,1-2 182,3-4-91,0-5-44,0-7 0,-2-6 0,-6-7-190,-5-5-527,-7-5-1311,-5-1-3933,-5-1 6034,-12-1 0,8-1 1,-6-1-1</inkml:trace>
  <inkml:trace contextRef="#ctx0" brushRef="#br0" timeOffset="125191">7061 7703 23751,'-1'-37'-2458,"4"12"0,0 33 1,2-1-1</inkml:trace>
  <inkml:trace contextRef="#ctx0" brushRef="#br0" timeOffset="125576">7737 7923 24222,'23'-19'-762,"-6"2"616,-14 5-44,-3 0-180,-2 0 303,-7 3 67,-6 3 157,-9 2 548,-23 17-324,7 4 39,5 7 1,1 3-175,-2 15-201,14-14 0,4 0-1,6 10-10,7-3 0,16-4-23,33 0-11,3-14-140,-9-8 0,1-3-577,-6-5 0,0-1 364,1-1 0,1-1-628,1-1 1,0-1-820,1-1 0,-1-1 1800,2-2 0,-3 0 0,6-1 0,-10 0 0</inkml:trace>
  <inkml:trace contextRef="#ctx0" brushRef="#br0" timeOffset="126941">8849 7584 24771,'11'57'18,"1"1"1,-3-11 0,3-4-19,9-6 0,3-5-12,13 15 1,1-4-67,0-3 55,-6-7 23,-3-5 0,-7-7 0,-5-8 0,-7-4 34,-4-6 44,-5-1-44,0-2-23,-1-7-22,-1-5-23,-2-10-44,1-7-124,-1-5-212,23-23 234,0 12-119,-1 15 1,2 1-38,16-11 56,2 1 224,0 1 56,-3 1 0,-4 2 78,-7 2 79,-5 6 168,-10 8-79,-5 5-179,-4 6 273,-1 4-317,-3 2 133,-5 2 47,-6 10 32,-8 7 56,-4 16 67,-4 9-78,0 5-21,4 1-80,6-3-112,8-5-44,6-3-23,3-6 0,10-3 11,6-5-11,12-4-90,9-5-191,7-3-167,6-6 68,4-3-285,0-2 340,0-5-370,-5-4-100,-5-9 470,-7-5 280,-7-7 45,-6-5 45,-8-2 190,-5 0 337,-4 5 122,-2 8-167,-1 10-135,-1 7-213,0 5 351,-3 2-26,-4 9 1,-6 5-169,-1 10-157,-2 2-55,3 2-1,2 10-112,5-9-11,3 7-22,3-14 22,7-1-23,4-2-178,11-3-68,7-1-146,8-5-179,5-2 157,3-5-78,-4-1-1,-6-5 191,-5-6 101,-6-6 224,-6-7 34,-4-3 11,-4 0 257,-5 2-22,-3 4 79,-1 6 56,-1 5-135,0 4 112,0 3-247,-5 8-32,1 2-68,-3 7-12,3 0-33,2-1 0,2-2 0,0-2 23,5-3-23,6-2-11,8-3-157,7-2-46,7-2 136,3-6-34,1-5 100,-5-8-122,-4-5 22,-5-4-190,-3-6 279,-3-3 12,-6-16 11,-5 18-11,-6-2 11,-5 24 22,-3 8-11,-3 10 34,-2 15 45,-1 15 22,1 17-330,8-19 1,2 0 273,2 5 0,3 0-40,5 4 1,4 1 16,4 2 1,3 1-12,6 1 1,3-1-691,2 2 1,1-2 672,1-2 1,-1-1 5,-3-2 0,-1-2-133,-4-5 0,-2-2 122,4 22 157,-13-9 168,-20-18 294,-12-5-451,-15-16 1389,-4-5-1434,-1-10-44,6-4-79,8-13-23,9-7-10,9-8-135,6-7-280,17-3-124,8 1-604,20 5 122,-17 25 1,2 2-1054,3 1 1,1 1 2106,3 0 0,-2 2 0,5-2 0,-6 3 0</inkml:trace>
  <inkml:trace contextRef="#ctx0" brushRef="#br0" timeOffset="129572">12618 7577 25387,'-4'-55'319,"-6"22"1,-3 2-219,-19 1-51,9 9 0,-3 1-5,-21-4 0,-3 8-385,-5 6 407,-1 15 34,-2 15-40,29-3 1,2 4-17,1 6 0,2 2-6,3 3 0,3 2-573,4 3 0,4 0 539,2 1 1,4 1-6,3-1 0,4 0 5,2-1 1,3-1-1,3-2 1,3-2-6,2-1 0,3-3 0,2-1 0,2-2 68,1-2 0,1-1-107,2-3 0,1-1-40,1-3 1,2-2-6,1-4 0,1-1-216,2-3 1,0-2 193,1-1 0,0-2 61,-1-2 0,-1-3 0,25-4 86,-14-10-75,-15-2 34,-11-4 957,-11-4-934,-4 0 213,-3-5-236,-5 0 33,-5-1 426,-3 1-459,-1 3 33,3 5-33,5 6-11,3 3 11,6 5 34,8 2-1,9 3 46,13 3-68,6 4 0,5 10 0,1 5-11,1 11 0,-6 3 11,-4-1-22,-7-2 22,-10-4-11,-4-3 0,-8-2 0,-2-2 0,-3 0-22,-1-1-45,-2-1-34,1-4-89,-1-3 32,0-4-357,0-1-180,0-14-515,0-5-123,3-16 246,5-6 1087,8-2 78,5 2 112,3 6 573,-3 10-192,-2 8-134,-3 8-33,-3 3-102,-2 3-268,-2 1-23,-2 1-11,-1 6 33,-1 6 1,0 8 44,0 6-78,1 2 79,8 9-68,-1-13 11,7 2 1,-2-16-23,3-4 0,5-4-112,1-1-56,4-5 56,-1-4 89,0-6 23,-3-6 34,-5-1-12,-6-4 68,-5-1-79,-3-4 0,-5 0 393,0 3-236,-3 5-22,0 8 22,-3 6-168,-1 5 0,-1 4 0,-1 10 45,0 7-12,0 11-10,3 6 10,1 2 12,8 6-34,8 8 12,10 7 10,-9-26 1,2 2-23,5 19 0,-1 2 0,-7-14 1,-2 1-319,2 15 1,-3-2 362,-6-17 0,-4-2-28,-3-2 0,-2 0-6,-8 25 23,-10-12-11,-5-13 10,-5-12 24,1-11-57,0-6-11,5-4 0,4-2 411,7-21-792,8-4-56,11-27-67,11-5-780,-3 23 1,3-2 705,4-5 1,1-2 224,2-7 0,1-3 286,-6 15 0,-1-1 0,0-1 67,1-3 0,-2-1 0,0-1 437,-1-1 0,-2 0 0,-1 0-172,-2 0 0,-1 1 1,-2 0 32,-1 2 1,-1 1 0,-2-1-92,-1-5 1,-2-1 0,0 4 78,-1 0 0,-1 3-62,0-4 0,-1 7-33,-2 18-191,2 14 11,3 23 90,0 20-40,1-2 1,0 4 574,0 8 0,1 6-631,6-3 1,2 7-1,1 1 1,-1-5-70,-1-5 1,-1-4-1,2 3 55,2 4 1,2 5 0,1-2 0,-1-7-9,3 0 0,0-5-22,-1-2 0,0 0-284,1-4 0,1 0 267,-2-3 0,0-2-45,14 23-100,-5-14-12,-5-11 216,-8-13-3,-6-7 1139,-4-6-1285,-8-15 590,-4-4-477,-6-18-34,-3-5-169,5-7-100,3-5-122,7-6 223,7-1-90,12 2 123,8 7 79,8 13-45,2 9 134,0 11-33,-3 7-45,-3 5-67,-4 4-214,-8 5 225,-5 8 413,-6 8-245,-1 11 0,-4 6 68,-5 2-57,-4-2 45,-4-4 22,0-6 1,4-7 33,3-5-33,4-7 22,2-2 33,1-3-112,1-1 12,10-6-34,6-7-90,12-9-212,5-9 111,3-5 90,1-7-358,-2-7 81,-5-6 400,-20 23 1,-1 0 498,-3-4 0,-2-2-816,-2-3 1,-1-2 389,-2-1 0,0-1 174,-1 1 0,0 1 0,-1 3 0,-1 2 67,-5-23 67,0 16-77,3 16-113,1 13-213,3 10 333,-2 3-366,2 12 935,-2 10-902,1 20 34,0 15-367,2-21 1,1 1 332,4 2 0,1 2 0,0 0 0,3 1-23,2 0 1,3-1-102,0-1 1,1-1-287,-1-1 0,1-1 68,0-4 1,0 0 161,10 19-10,-3-10-213,-8-12-236,-5-10 662,-13-7 682,-9-5-683,-11-4 375,-9-5-386,-1-6 13,1-7-136,9-7-549,7-2-135,10-3 337,5 0-695,26-11 381,1 10-67,23-3 739,-3 14 101,0 3 257,0 3-10,-6 4 728,-9 3 78,-9 3-45,-9 1-403,-6 2-145,-4 0 190,0 3-90,-1 6 0,2 4-201,-1 9-180,0-1-34,1 2-44,1-2-67,1-2-12,1 0-11,3-3-11,2-2 0,3-1-22,5-3-292,17-2 158,-7-4 66,11-2 90,-15-6 11,-4-6-11,-7-7-22,-6-7-124,-5-6-560,-26-20 460,0 12 195,2 13 1,-3 3-589,-18 1-896,5 8-1736,5 7-6355,14 5 9626,8 1 0,9 0 0,2 0 0</inkml:trace>
  <inkml:trace contextRef="#ctx0" brushRef="#br0" timeOffset="131328">15430 7608 25476,'-38'-4'441,"0"0"0,4 1 0,4 2-318,-1 9-112,8 5-11,3 8-22,7 2-1,4 3-22,5 0 23,3 1-34,1 0-134,5-2-146,4 0-382,8-3-178,7-1-247,6-4-90,5-6 360,3-5 705,8-9 168,-16-5 414,-3-7 112,-21-6 472,-5-13-628,-2 10-113,-2-3-78,-1 17-100,2 5-90,0 10 11,2 10 123,5 14 12,4 13 44,4-4 0,2 5-151,1 7 0,1 2-686,-1-1 0,-1 1 658,-3 0 0,-3-4 33,-3 15 23,-9-12 123,-4-13 68,-6-12 111,-6-12-178,-3-8-1,-10-4-156,11-6 1305,-3-6-1530,18-9-90,3-9-190,3-9-145,5-10-292,6-8 353,-3 22 0,2 0 387,1-2 0,1-1-44,-1-1 1,1-1 238,-1-1 1,0 1 128,-1 1 1,0 0 73,0 2 0,-1 1 352,7-24-381,-3 14 34,-1 10 90,-1 13-78,0 7-91,2 5 402,5 5-480,4 2-11,7 2-34,5 6-11,5 3 1,0 6-12,-2 3 0,-7 3-23,-6-2 1,-9 2-34,-8-2 56,-4 2 33,-7-1-33,-9 2 68,-9 0-46,-9 0-11,-4-1-11,2-4 0,5-3-179,8-5-292,11-4-593,5-3-650,11-2 649,14-7-403,19-4 599,-10 0 1,2 0-303,6-2 1,1 0 1170,7-1 0,1-1-554,3 1 0,-1 0 1164,0 1 1,0 0-219,-5 1 0,-2 1 459,-8 2 1,-3 0 1345,10-3-539,-20 6-896,-13 3 430,-8 2-509,-12 5 1160,-9 6-1416,-14 8-136,-5 7-112,0 1-33,5 0-102,8-3-44,8-3-11,7-3-22,6-2-23,4-4-45,1-2-168,1-1-190,3-1-68,5-2-67,7-1 0,4-3 0,1-1-111,-1-2 166,-3-6 69,-3-6 235,-3-6 235,-2-2 22,-2 2 202,-3 4 146,0 6-102,-1 4-156,2 5 192,4 0 323,3 5-224,6 4-122,5 5-91,5 1-123,3-2-56,2-3-156,14-4-203,-13-3-268,9-2-90,-17-5 224,-5-4 224,-5-5 236,-6-4 22,-5-3 302,-4-5-100,0-7 437,-2-9-45,-1-11-758,1 22 1,-1-1 494,1-5 0,1 0-230,0 0 0,0 0 48,1 0 0,0 1 433,0-23-21,0 14-415,0 18-102,0 13-111,0 8 67,0 35 123,0 6-95,0-1 0,0 2-130,0-1 0,0 1 113,0 3 1,0 1-12,0 1 0,1 1 0,1 1 0,0 1-6,1 1 1,1-1 5,1 2 0,2 0 0,-1 0 0,1 0-17,0 0 0,2-1-84,0-1 0,1 0-39,0-3 0,2 0-124,-1-4 1,0-1-56,0-4 0,0-2-38,7 18-203,-4-12 560,-7-20 67,0-16-45,-5-16 1,0-13-23,-1-5-45,-2-5 45,-7-5-101,-3-5-201,-5-2 279,5 16 1,1 2-90,-1-14 689,-1-7-991,11 26 211,8 3 125,7 0-12,12 2-33,10 2-11,6 4 134,2 5 0,-2 5 11,-5 4-11,-6 2-11,-9 1-157,-9 13 168,-12 0 257,-17 15-44,-14-2-101,-19 1-307,20-13 1,-1-1 194,-2-1 0,-2-1-275,1-1 1,-1-2-505,2-2 1,1-2-2819,-23 0-3620,13-11 7217,16-8 0,13 5 0,9-4 0</inkml:trace>
  <inkml:trace contextRef="#ctx0" brushRef="#br0" timeOffset="132461">17154 7395 26227,'15'33'45,"0"0"0,0 0 0,-1 0-45,6 27 11,0-3-22,0-4 11,-4-6-23,0-5-44,-5-7-235,-3-4-91,-3-3-10,-4-2-45,0-4-90,-1-1 90,0-4 123,0-5 280,0-3 45,0-6 302,0-1-212,0-16 33,0-2-67,0-15-11,0 1 0,0-1 11,2-4-44,1 11 21,2 2 46,-2 15-79,-1 5 0,-1 2 89,3 20-10,-1-4 44,3 16 11,1-10 225,6 3-225,0-8-33,7 2-12,1-11-55,6-3-12,6-2-10,3-1-12,2-2-23,-2 0-22,-3-3-55,-6-3-24,-4-4-32,-5-2 44,-4-2-45,-3-1 11,-4 2-11,-2 0 90,-4 2-11,0 2 78,-1 3 45,0 1 100,0 3 191,0 1-145,-1 4 44,-3 3-22,0 5-23,-2 1-111,3-2-34,1 3-34,2-6 0,0 2-11,3-3 0,4-1-11,8-2-90,7 1 11,6-3-112,2-1 124,1 0 0,-5-3-113,-2-5 90,-5-4 101,-2-4 45,-5-1-11,-4-1-12,-5 3 12,-2 1 33,-1 4-33,0 5-1,0 2-89,0 3 56,-3 14 45,-4 26 56,2 7-90,1-15 0,1 3 17,2 7 0,1 0-23,1-9 1,0 0 0,0 12 0,0-1-6,1 17-347,-1-4 335,-5-2 24,-9-6-1,-10-6 0,-10-9 62,4-22 0,-2-4 16,-18-3-84,15-8 1,1-4 29,-9-13 65,6-8-100,13-2 0,11-2-33,10-3-57,16-5-78,14-4-189,-5 20 1,4 2 300,5-2 0,3 3-231,5 0 1,2 2-123,4 2 1,2 2 71,0 2 1,0 3-449,0 2 1,-2 3-477,-4 1 1,-2 1-8571,22 1 9142,-26 1 0,-19 1 0,-14 0 0</inkml:trace>
  <inkml:trace contextRef="#ctx0" brushRef="#br0" timeOffset="134108">3611 9289 20389,'46'-16'661,"1"-1"0,0 2 0,-2 1-403,-10 7 0,0 1-1119,4 0 0,3-1 973,3-1 0,2 0-6,3 0 1,1-1 44,5 0 0,2-1-1142,-18 3 0,2 0 0,0 0 1020,3 0 1,0 0 0,1 1-15,2-2 0,1 1 1,-1 0-113,3 0 1,0 1 0,0-1 122,0 1 0,0 0 0,0 0-11,0 1 0,0-1 0,0 2 0,-1-1 0,0 1 0,0 1-269,0-1 0,1 1 0,-1 0 254,1 0 0,-1 0 0,1 1-143,2-1 1,0 1 0,0-1 149,3 0 1,0 0-1,1 0 0,0 0 1,1 0 0,0 0 7,3 0 0,1-1 0,-1 1 18,1-1 1,0 0-1,1 0-11,-15 1 1,1 0-1,-1 0 1,1 0 105,-1 0 1,1 0 0,0 0 0,0 0-121,1 1 1,-1-1-1,1 0 1,-1 1-1,0-1 1,0 0-1,1 1 1,-2 0-7,0 0 1,0 0 0,-1 0 0,0 1-5,14-2 1,-1 1 0,0 1 4,-3-1 1,-1 1 0,-1 0-8,-2 0 0,-1 1 1,-1-1 6,-1 1 1,-1 0 0,0 0 49,-2 0 1,0 0-1,-1 0-53,0 0 0,-1-1 0,1 2-4,-1-1 1,0 2-1,0-1 0,0 0 1,-1 0-1,1 0 0,-1 0 0,-1 1 1,4 0 3,1-1 0,4 0 0,1-1 0,-3 1 3,4-1 1,-3 1 0,4-1-5,-3 0 0,4 1 0,-1-1 0,-3-1 8,3 0 1,-2 0 0,0-1-5,1 1 1,1-1 0,0 1-8,0-2 0,1 0 1,0 1 3,0-1 0,0 1 0,0-1 0,-2 1 0,1 0 0,-1 0-4,-2 0 0,0 0 1,2 0 3,-3 0 0,2 1 0,1-1 0,-3 0-55,1 1 1,-3-1 0,2 1 54,-4-1 0,3 0 0,-1 0 0,-4 0 7,-1 1 1,-4-1-1,1 0 137,2 0 0,0-1 0,0 0-152,1 0 1,0 1-1,1-1 8,1 0 0,1 0 0,1 0-4,0 0 0,1 0 1,-1 0 6,2 0 1,1 0 0,-1 0-338,1 0 1,0 0 0,-1 0 336,1 0 1,0 1 0,0-1-1,-2 0 1,0 0 0,3 1-142,0 0 0,3 0 0,0-1 0,-2 1 138,2 0 0,-3 0 0,3 0 160,-3 1 0,3-1 1,0 1-1,-4 0-160,-1 0 0,-3 0 0,0 0 0,0 1 0,0 0 0,1 0 0,-2 0 0,1 0 0,0 0 3,-2 0 1,1 0 0,0 0 0,-2 0 0,0 0 0,3 0 4,0 0 0,3 0 1,-1 0-1,-1 0 3,2 0 0,-2 0 1,2 0-61,-2 0 1,2 0 0,0 0 0,-4 0 44,2 0 0,-4 0 1,1 0-1,1 0 0,1 0 1,0 0 300,0-1 1,0 0 0,0 0-298,2 0 0,-1-1 0,1 1 0,0-1 0,1-1 0,0 1 7,1 0 1,0 0-1,-1 1-3,2-1 0,-1 1 0,0-1-144,1 1 0,-1 1 1,0-1 146,0 0 1,0 1-1,0 0-7,1 0 0,-1-1 0,0 1 22,-1 0 1,1 0-1,0 0 30,-1 0 1,-1 0-1,1 0-49,-1 0 1,0 0 0,0 0 7,-1 0 0,0 0 1,0 0-12,-1 0 0,0 0 0,0 0 7,-1 0 1,0 0-1,0 0-3,1 0 0,-1 0 0,0 0-4,1 0 0,-1 0 0,0-1 0,1 1 0,0 0 0,0 0-4,0 0 0,0 0 0,0-1 4,0 1 0,0 0 0,0 0 4,-2 1 0,0-1 0,0 0-4,-2 2 0,0-1 0,-1 1 142,17 1 0,-1 0-98,-6 1 1,-1 1-12,-5-1 1,-1-1 33,-5 0 1,-2 0 1017,-5-1 0,0-1-951,23 0-22,-8-1 67,7 0-145,-14-3 1646,6 1-1647,-18-4 1465,-4 3-1442,3-2 919,-10 2-964,0 0-11,-9 1-11,-3 0 11,-1 0-112,-1 1-123,-3 1-9596,0 0 9515,-10-3 0,6 2 1,-7-2-1</inkml:trace>
  <inkml:trace contextRef="#ctx0" brushRef="#br0" timeOffset="135381">20102 7728 22911,'-37'-4'754,"0"0"0,0 2 1,2 4-363,-21 19-269,28-4 1,1 6-1201,0 7 1,3 4 1143,1 7 1,2 3-35,3 4 1,4 3 5,4 3 0,3 0-22,1 0 0,5 0-12,7-2 1,6-2-6,1-1 0,5-3 0,7-2 0,5-2 0,4-3 0,2-3-39,3-2 0,1-3-275,3-4 1,0-3-332,-1-3 1,0-2-606,-2-4 1,0-2-1384,-4-2 0,-1-3 2633,-3-2 0,-2-2 0,4-1 0,-11-3 0</inkml:trace>
  <inkml:trace contextRef="#ctx0" brushRef="#br0" timeOffset="135840">20752 7971 23146,'-40'-16'541,"0"0"1,2 2 0,3 3-453,-4 10-33,2 4-45,3 4 23,4 6-34,5 2-45,7 3 0,7 2-11,5 3 45,5 4 11,3 2 11,9 5 23,10 1-34,12 2 67,9 0-44,4 0-397,2-2 397,0 1-1,-5-2 12,-1 0-1,-5-1 91,2 8-68,-15-14-12,-3 3 12,-16-14 56,-4-2 12,-10 1-45,-5 0-23,-12-2-34,-8-3-22,-3-5 385,-3-2-397,-1-4-123,3-7-447,5-5-528,7-9-2654,9-6-6067,8-4 9459,6-8 1,3 18-1,0 3 1</inkml:trace>
  <inkml:trace contextRef="#ctx0" brushRef="#br0" timeOffset="136523">20966 7830 25219,'26'55'93,"0"-1"0,-2-1 1,-1-2-55,-10-11 0,0-1-951,1-1 1,1 0 911,0-3 0,1-1 0,0-2 0,1-1 20,0-1 1,1-2-21,15 22 273,-1-6-295,-4-9-45,-6-8 22,-5-9 34,-8-9 913,-4-4-880,-3-4 584,-2-1-561,0-6-22,1-26-68,5-5-23,4-25-89,6 7-478,4-4 523,-1 0 101,1 0-286,-4 0 286,-2 5 22,-2 4-22,-1 6 11,-1 7 0,1 6-11,-2 7 0,1 5 605,0 6-594,-1 4 316,-3 3-316,-2 2-11,-2 3-292,-2 0 259,-3 1 44,-9 7 56,-9 4-45,-10 10 34,-5 3-23,3 1-22,6 0 11,12-2 0,8 1 57,18 1 21,13 4 12,18 3-316,-15-16 1,2 1 253,0-1 0,2 1 17,10 7 0,0-1-51,-12-5 1,-1-1-12,5 5 1,-3 1-80,-1 6 18,-12 1-112,-8 0-460,-6 1-1030,-2-2-1536,0-4-6626,5-7 9518,7-9 0,-5-4 0,2-5 0</inkml:trace>
  <inkml:trace contextRef="#ctx0" brushRef="#br0" timeOffset="137409">22568 8005 26071,'4'-28'-1457,"5"5"616,-1 23-2072,7 6 1523,-7-1 46,1 4-684,-6-2-2140,-2-1 4168,-1 0 459,-1-2 3093,-2-1-1692,0-2 1367,-5 0-2196,2-1-538,0 0-190,2 0-90,1 0-113,0 0-2778,2 0 1917,5 2-170,1 0 416,2 1-12,-2-1 549,-2-2 3004,-1 1-2645,-9-1-22,4 1-147,-5 1-133,5 1-79,-1 1 0,3 0-56,1-1 56,0-1 157,0-1-157,1-1 67,4 1-11,-1-4-23,2-3-10,-4-5-12,-1-2 146,-1-3 112,-3-1-56,-3-1-11,-7-1 89,-8 3 34,-6 3-56,-6 6-34,-6 3 113,-5 9-35,-5 9 90,0 9-89,1 11-156,8 4-607,13 2 471,13 3 57,12-1-34,19 1-23,13-3-5,-6-20 0,2-1-195,4-2 1,1 0 166,3-2 0,0-1-23,1-2 1,0-1-298,-1-2 0,0-1-117,-1-1 0,-1-2-1401,28 3-1860,-4-5-6122,-8-1 9311,-8-5 0,-18 2 0,-9-2 0</inkml:trace>
  <inkml:trace contextRef="#ctx0" brushRef="#br0" timeOffset="137709">22905 7797 25286,'46'37'123,"1"-1"0,-10 1 1,0 5-1,-5-1-117,-4 5 0,-3 2-837,-2-4 1,0 3 0,-2-2 863,-1 8 1,-2-2-29,-2 3 1,-1 0-6,-3 0 0,-3 0-72,-2-3 0,-2 0 32,-2-4 1,-3-1-40,-4-5 1,-4-2-208,-2-3 1,-3-3-67,-5-2 0,-5-3-668,-2-2 0,-4-1-1714,-2-3 0,-2-1 2734,-3-3 0,1-3 0,-6 4 0,7-8 0</inkml:trace>
  <inkml:trace contextRef="#ctx0" brushRef="#br0" timeOffset="142668">4965 9933 22967,'-10'51'429,"1"0"1,3 1-1,4 0-356,8-4 0,3-1-56,2 2 0,4 3 12,3 4 1,3 7 0,-2-5-821,-5-15 0,-2-3 1,1 1 790,4 9 0,0 1 0,-3-7 324,-5-8 1,-4-8-302,-2-10 459,-3-5-426,-2-11-34,-15-25-22,0-1 6,-7-10 0,0-6-1,7 10 1,0-1 219,-7-13 0,0-2-225,5 8 0,2-1-8,2-2 1,-1-2 0,3 1 7,-2-6 0,3-1-8,2 7 1,1-1-1,2 2 8,3 1 0,4 2 22,4 3 1,5 2-12,14-26 39,-4 35 1,5 3 27,3 1 1,3 4 38,2 3 1,2 2-23,1 4 1,2 2-145,0 2 1,0 4 110,-1 8 0,-1 5 16,0 5 0,-2 6-445,-1 9 1,-3 5 444,0 5 1,-2 6-16,-3-2 1,-1 4-1,-1-1-35,2 6 0,-2 1-28,-3-9 0,0 1 0,-2-4 0,-1-2 0,-2-4 0,-2-4 0,1-2-22,8 21-793,0-7-295,-9-19-1243,-1-2-7478,-9-19 9518,-14-3 1,9-4 0,-9-1-1</inkml:trace>
  <inkml:trace contextRef="#ctx0" brushRef="#br0" timeOffset="142842">4993 10575 22507,'22'-35'131,"0"0"0,4 1 0,4 5-473,6 10 0,3 4-1611,4-2 0,2 2-1190,2 0 0,0 1 3143,1 0 0,-4 1 0,9-1 0,-15 2 0</inkml:trace>
  <inkml:trace contextRef="#ctx0" brushRef="#br0" timeOffset="143482">5887 10890 21241,'39'-4'-26,"-1"1"0,-2-2 0,-6-4-367,-4-20 158,-3-8-11,-6-5-617,-4-9-269,-7-10-147,-4 26 0,-1-3 1279,-3-4 0,-3-3 78,-1-5 1,-2-2-400,-3-5 1,-3-1 331,4 18 0,-1 0 1,-1-1 133,-6-19 1,-1 1 117,0 4 0,0 3-133,1 7 1,0 3 378,3 9 1,0 4 398,-7-10-56,6 21-740,6 12 258,3 23 111,-2 19-201,4-4 1,1 3-7,0 10 1,0 2 176,1 6 1,1 2-335,1 2 1,3 0-73,4-2 0,3-1-40,1-5 1,4-1 318,14 7 0,4-3-341,-8-17 1,1-2-74,8 6 0,2-6-290,10-3-136,0-9-235,-2-9 381,-2-6-482,-2-4-101,-4-5-44,-3-8 1087,-6-7-1871,-4-12-696,-7-7 2152,-5-7 325,-5-1 3171,-4-5-1423,-1 22-449,1 4-33,5 27 145,3 14-492,10 16-426,6 14-302,-2-9 0,2 2-163,-6-12 0,2 0-28,12 13 0,1-4-79,1-5-851,9-2-1871,-22-22 2801,-1-15 0,-10 4 0,-3-7 0</inkml:trace>
  <inkml:trace contextRef="#ctx0" brushRef="#br0" timeOffset="143635">6369 10045 23224,'-24'-31'-801,"-1"0"0,-14-16-1631,47 44-5803,11 16 8235,13 6 0,-11-3 0,-2-2 0</inkml:trace>
  <inkml:trace contextRef="#ctx0" brushRef="#br0" timeOffset="144269">6906 10353 20826,'22'-43'-1097,"-4"8"1029,-18 31-111,-2 0 179,-4 3 101,-7 0 448,-5 1 807,-16 15-931,7 0 102,-8 17 224,10-1-146,5 6-280,3 5-118,10-10 0,4 3-17,3 0 1,3 0-174,0-1 0,6-1-12,15 4 1,7-6-6,11-8-128,-7-8 1,1-3-153,16-10-44,4-9-47,4-3-86,-29 1 0,-1-1 76,26-12 303,-7-3 33,-9-2 0,-11-3 45,-10-4 45,-10-3 123,-6-20 123,-11 17-22,-5-9 44,-9 26 224,-3 6 57,-14 9-437,5 7 44,-12 14 23,13 9 35,2 14-136,7 3 387,9 3-466,7-2 1,14-1-11,12-3-34,17-3-397,15-1 397,-19-18 0,1-1 0,3-1 0,2 0-22,2-1 0,2-1-118,1-1 0,1-1-107,0 0 0,0 0-274,-2 0 0,-1 1-1479,-4-2 0,-1 2 2000,20 8 0,-26-7 0,-12-3 0</inkml:trace>
  <inkml:trace contextRef="#ctx0" brushRef="#br0" timeOffset="145517">18050 9306 24580,'-11'60'157,"0"-1"0,1-3 0,3-2-124,6-15 1,2-2-592,0 1 1,1 0 557,1 2 0,0-1-310,2 1 1,1-1 292,0 0 1,1 0-52,0-4 1,1-1 98,8 24-266,0-14-112,0-13 156,-3-10 654,-1-10-463,-2-6 874,1-9-841,-4-8 457,-2-30-445,-15-2-23,1 9 0,-2-1-235,-4 4 1,-2 0 257,0-5 0,-1 0 27,-2 0 1,1 0 11,0-1 0,1 0-22,1 3 0,1 0 5,2 3 0,2 0-67,-1-27 0,6 7-34,22 5 23,13 7 0,-3 22 0,4 3 11,5 1 0,3 1-68,4 3 1,1 2-383,2 1 1,0 2 415,-1 2 1,0 1 10,-5 0 1,0 2-45,-6 2 0,-2 3-11,16 8-34,-18 12 100,-15 10 6,-20-2 1,-6 2 5,2-7 0,-3 2 0,-7 4 0,-4 4 0,0-3-386,0-3 1,-1-1 385,-8 10 0,1-3-12,11-12 1,1-3-22,-16 19 399,10-6-511,12-7 699,17-1-554,18-10 23,15 1 21,14-8 57,7 0-11,-12 1 0,1 1-40,-11-2 1,0 0 396,10 6 0,-2 0-391,6 11 33,-11 1 23,-16-3 45,-10-1 90,-9-2 21,-13-2 47,-10-3-181,-16-1-33,-10-4-79,-8-5-1318,-6-4 1284,29-3 1,0 0-56,-29-1-516,9-2-6352,14-17 6935,21-3 0,8 0 0,11 8 0</inkml:trace>
  <inkml:trace contextRef="#ctx0" brushRef="#br0" timeOffset="145863">18940 10010 25118,'4'42'119,"0"-1"1,0-2-1,3-6-119,8-4 0,8-2-11,8 0-90,9-3-190,6-2-146,3-5 202,0-7 168,-7-5 44,-7-4 23,-10-3 23,-10-4-1,-8-5 23,-8-6 89,-13-4-111,-11-4 10,-15-2 12,-9-3-45,22 14 0,-1 1-299,-1-2 0,1 1 164,0 0 1,1 0-774,-19-14-1108,15-2 1995,21-21 1,6 29 0,11-13 0</inkml:trace>
  <inkml:trace contextRef="#ctx0" brushRef="#br0" timeOffset="146352">19381 9380 24849,'-4'62'71,"0"-1"0,1 1 0,1-2-71,6-9 0,2-1-487,1 2 1,1 3 482,3-4 0,2 2 1,0-2-612,1 7 0,-1-2 600,0-9 0,0 2 1,-2-5-14,0-2 0,-2-4-153,1-5 1,-2-2 180,6 14 11,-4-15 56,-4-16 429,-4-7-70,-1-6 772,-1-13-1063,-6-19-90,3-5-57,2 0 1,2-1-11,17-8 495,-5 13 1,7 1-485,18 6 0,5 5 11,-9 5 0,1 2 11,12-1 0,3 5 28,-1 8 1,-3 6-240,-13 0 1,-1 4 210,8 2 1,-4 4-227,-5 15 215,-13 3 0,-10-2 156,-19-2-66,-13-4-45,-22-2-45,-12-5 0,25-9 0,0 0-51,-2-3 1,0 1-619,1 0 0,0-1 75,0 0 1,-2 0 593,-9 1 0,-5-1 0,6 0 0,-12 2 0,5-2 0,1-1 0</inkml:trace>
  <inkml:trace contextRef="#ctx0" brushRef="#br0" timeOffset="148279">10721 10244 19572,'-38'0'982,"0"0"0,1 1 0,2 1-488,-16 5-226,1 6-156,5 8-56,9 3-56,10 3-33,10 1 33,9 0 0,9 0 89,31 11-11,-8-18 1,3-1-40,3 1 1,0-1-146,0-1 1,-1 0 195,6 11 0,-7 3-1,-8 3-21,-8 4-57,-6 0 23,-5 1-23,-3-3-11,-8-4 0,-6-3 22,-9-3-22,-6-5 0,-8 0 12,-6-4 10,-3-4 0,6-4-22,9-7-33,14-1-57,10-3 221,27-13-131,5 0 0,24-13 0,4 0 0,-24 13 0,4-2-34,13-6 1,6-3 0,-4 1-141,1-1 0,0 1-362,2-2 1,4-2-1,-6 3 262,-7 1 0,-4 2 105,-1 0 1,-1 0 75,-4 0 1,-3 0 92,17-17 67,-16 2 12,-15 4 213,-9 3 44,-16 4 78,-5 5-89,-14 7-101,-5 6 1238,-4 4-958,-16 17-325,17 5 163,-5 18-186,26 3-55,9 4-34,5 0-33,6 0-23,8-2-11,6-6-11,9-5-34,4-5-89,7-9-269,6-6-191,9-6-224,6-5 39,-26-3 0,-1-1-2306,31-7-2013,-5-8-2847,-7-4 7945,-7-4 0,-20 12 0,-8 1 0</inkml:trace>
  <inkml:trace contextRef="#ctx0" brushRef="#br0" timeOffset="149330">11604 10459 23560,'-60'-14'751,"7"11"-504,31 27-113,0 7-11,3 5-67,5 2-56,8-1 0,2-2-22,11-4 0,4-5-68,10-6-224,4-5 12,3-6-35,2-4-637,21-5 728,-9-5 110,16-4 136,-19-6 45,-7-2 0,-9-2 23,-9-1 22,-8-2 10,-4-3 57,-2-3-112,0-1 33,0 0 1,2 3 22,2 5 22,4 6 67,5 5 23,2 6-79,4 2-44,2 3-23,0 8-44,1 4 22,-1 10-45,1 2 0,0 2 0,-1 1 0,0 0-11,-4-1 0,-5 0-24,-6-2 24,-4 0-34,-11-2-190,-2-3 134,-9-6 101,1-7 0,2-4-44,3-11-180,5-4-112,3-9-68,4-5 56,7-3 124,10 0 23,10 0 22,12 4 134,3 3 45,3 4 33,-2 1-10,-1 2-1,-1 0 1,-1-1 21,-4 3-32,-6 0 10,-6 4 56,-9 2 202,-6 4-22,-4 1 202,-3 2-404,-8 0 123,-5 0 68,-11 7 100,-4 5-45,-1 9 24,2 6-46,4 2 67,8 16-258,7-13-55,9 9 22,12-17-45,13-4 23,11-4-23,9-6-11,6-5-112,3-3-168,3-7 22,0-4-346,-2-9 380,-3-4 123,-6-5 79,-9-1 22,-10-5 10,-9-3 1,-9-5 34,-6-8-23,-3-6-370,-3 23 0,-1-1 388,-1-4 0,-1 0 27,-2-4 0,0 0-11,-2-1 0,1 0-11,0 1 0,1 2 50,0 5 0,0 2 196,-3-16-123,3 21 144,3 15-301,0 19 147,-1 17 66,-2 19 57,1 20-665,3-28 1,2 1 427,-1 2 1,1 0-34,3 1 1,2-2-153,1 0 1,3 0 129,3-2 0,2-2-6,3-1 0,2-2-95,2-2 0,1-2-225,2-3 1,2-2-168,1-2 0,1-3-622,3-3 0,1-2-1233,0-2 1,0-3 2358,27 0 0,-24-4 0,-12-2 0</inkml:trace>
  <inkml:trace contextRef="#ctx0" brushRef="#br0" timeOffset="149512">12410 10310 22339,'36'-21'-307,"1"-1"0,-1 1 0,2 1 0,0 1 0,1 3-1508,16 2 0,1 5 1576,5-3 0,-4 0 0,-21 6 0,-3 0 1,19-4-1</inkml:trace>
  <inkml:trace contextRef="#ctx0" brushRef="#br0" timeOffset="150875">13490 10224 22428,'5'43'441,"1"0"0,-1-8 0,2-2-413,4-3 0,3-3 50,22 24-55,-18-25-23,7 4 22,-22-26 23,-1-2 33,-1-1-78,1-1-11,2-7-45,2-5-213,4-9-134,4-6-224,6-6-337,4-5 460,6-5-23,2-2-305,0 1 832,-1 3 45,-3 6 56,-5 5 279,-2 6 775,-3-2-539,-9 9 124,0 0-158,-8 10-257,0 3-213,-1 2 317,-6 2-149,-5 11 11,-9 7-100,-6 14 33,0 5-45,4 4-22,6 16-134,8-15-23,3 7 0,9-20 0,5-5 11,8-6 0,9-4-11,11-7-89,11-2-136,12-3-353,-26-1 1,0-1 403,2-1 1,0-1 72,0-2 1,-1-1-12,-3-1 0,0-2-35,22-13 136,-10-4-29,-11-6 63,-10-4 11,-6-7-34,-6-3 100,-5-4 169,-3 2 78,-2 6-89,-2 8 67,-2 12 748,0 8-950,-3 8 44,2 3 68,-3 11-44,0 4-57,0 13-44,2 2-12,2 2-67,2 0-11,4-4 0,5-2-11,5-3 0,6-1-45,2-4-179,5-3-12,1-5-111,4-3-12,0-3 22,0-2 1,-3-6 22,-4-4 169,-4-8 88,-4-2 12,-2-15 56,-7 9 34,-1-10 302,-5 10-11,-1 10 11,0 0-67,0 12-135,0 2-100,0 2 34,0 4-46,0 4-11,0 5 0,1 4-22,4-2-22,3 1 21,6-3-56,4-4-133,5-2-46,6-4-21,4-2 32,3-1 91,1-1 122,-3-7 23,-1-3 0,-4-8 12,0-4-12,-4-1 0,-6-2 56,-8-1 123,-6-13-56,-7 13-78,-1-5 44,-3 22-33,-1 4-22,-3 8 56,-1 12-1,-2 11-22,1 16 1,4 9-68,3 7 0,7-11 0,2 2-413,1-12 0,2 1 407,2 13 1,2 0 5,0-15 0,1-2-271,-1 0 0,0-1 276,-2 0 1,-1-1-243,2 26 237,-5-5 0,-12-6 0,-9-9 0,-13-8 101,-10-13-11,-10-8 34,-3-8-80,-4-10 162,5-5-105,6-8 386,10-2-498,16-2 243,8 0-266,28-2-33,14 0-40,-1 14 1,4 2-765,6 0 0,2 0 507,7 1 0,2 1-247,0 1 0,2 1-857,-2 1 0,-1 1-1221,-4 2 0,-3 1 2804,-7 2 1,-4 0-1,4 0 1,-17 2-1</inkml:trace>
  <inkml:trace contextRef="#ctx0" brushRef="#br0" timeOffset="151632">12747 11451 25398,'6'36'52,"1"0"0,-1-1 1,2 0-48,3-2 1,1-1-429,0 0 0,1 1 423,-2-2 0,1 0 0,0-2 0,-1 0 139,2 6 0,-1-3-139,5 9 141,0 1-141,-12-29 12,-1-6 22,-3-4 33,1-2 505,-1-1-404,1-3-157,2-9-11,10-27 0,2-2-223,-3 8 1,2 0 211,2 5 0,1-1-28,3-3 0,2-1-427,4-2 1,2 0 431,3-2 1,0-1 10,3 0 1,1 1-12,0 1 0,-1 2-11,-3 3 1,0 1 32,-6 7 1,-1 2 11,8-8 0,-15 15-112,-12 9 101,-6 10 67,-27 31-56,-1 1 88,2-6 1,-3 0-72,4-7 0,0-1-1,-1-2 1,0 1 17,-22 15 12,5-6-46,13-8 773,11-8-773,11-5 34,13-4 56,16-2-34,17-1-11,18 0-240,-23-2 0,1 0 234,3 2 1,0 0-24,0 1 1,-1 0 0,-1 1 0,-1 2-12,-2 0 1,-2 1-6,22 8-22,-9 1-90,-10 0 6,-5-1-700,-5 0-2186,-1 0-4807,-4-1 7799,-5 1 0,-6-8 0,-4-1 0</inkml:trace>
  <inkml:trace contextRef="#ctx0" brushRef="#br0" timeOffset="154766">2719 13115 24625,'16'40'97,"0"0"0,1-2 0,3-7-97,22-5 23,6-4-23,-1-4-23,-1-4-436,4-4 168,-12-5 246,-6-3 45,-15-33 11,-14 6-11,-10-28 0,-9 12 11,-12-2 90,1 14 0,-1 3 112,-8-2-135,-17 1 381,22 69-235,13-1-218,8-5 1,2 2 162,4 19-74,16-18 0,4 0-72,12 15-23,-1-20 0,3-3 0,-4-11 0,0-3 0,1 0 0,0-2-45,28 12-269,-19-12 0,0-2-145,18 4 218,-20-9 0,-2-2 73,11-2 157,-5-7 11,-8-6-11,-9-6 11,-9-8 11,-6-6 12,-5-21-23,-4 9-23,-1-17-44,0 2 33,7 18 34,10-6 279,9 25-212,6 7 0,11 6-33,-12 12 22,5 8-23,-12 10-22,-1 7 23,2 1-34,2 3 0,1-2 22,-1-1-22,0-3 0,-5-5-11,-5-4 0,-5-6 11,-4-4 0,-3-3 134,-1-5 34,0-1-168,-5-10-11,-4-4-11,-4-12-23,-1-5-22,2-5 0,6-1-1,3 0 24,5 6 44,9 8 11,6 8 67,10 7 34,4 5 79,5 2 10,-1 8-22,5 4-78,-2 10-78,-3 2-23,-2 2-12,-8 1-77,-3-4-382,-5-1-448,0-6-1657,-1-4-1806,1-4-5449,3-5 9515,1-1 1,-8-2 0,-2 0 0</inkml:trace>
  <inkml:trace contextRef="#ctx0" brushRef="#br0" timeOffset="156746">4419 13206 24188,'-30'8'302,"-1"-1"1,-20 11-292,40 6 0,5 0-11,3-2-44,3 0-35,1-4-145,4-3-89,3-3 43,5-2-234,4-5-11,3-2 470,4-2 45,3-1 45,0-5-34,-2-3 34,-6-8 0,-3-3-23,-1-4 1,-1-1-23,3-2 190,-1 5 0,-1 4 12,-3 6-23,-1 6-89,0 3 55,2 3 24,3 9-68,2 5-12,1 9-55,0 2-23,-1 3 0,1 1 1,-2-1-12,-2-1 22,-4-3-22,-4-3 0,-4-4 0,-2-4 0,-2-3 11,-3-1-33,-1-4 11,-2-3-12,0-1-425,3-8-90,1-5-123,3-8 145,7-7 35,4-4 178,8-1-392,4-2 695,1 4 11,-1 3 45,-3 7 169,-5 5 167,-5 5-11,-3 5 134,-2 3 23,-1 3-202,2 5-190,0 4 44,1 6 180,6 5-314,-1-5-45,6 2 23,-1-11-23,4-4 0,14-3-11,-8-2-33,9-5-57,-11-3 0,-1-7 1,0-3 55,-4-1-55,-3-3 55,-4-1 23,-4-3-34,-3-2-45,-2-3 68,-3 3 22,-1 5 157,-1 6 11,-1 9-135,-1 5 12,-2 9 157,1 11-45,1 15 22,1 12 90,4 12-213,3-23 0,2 0-248,2 3 0,2 1 259,4 3 0,2 1-487,0 2 1,0-1 430,0 3 1,-2 0-7,-1 0 1,-2 0-6,-3 0 0,-2 1 0,-2-2 0,-2 1-251,-4-1 0,-3 0 251,-2-1 0,-3-1 0,-3-3 0,-2 0 0,-3-3 0,-3-2-6,1-5 0,-1-3 6,-21 17 34,2-15 11,5-11-34,5-9 496,7-5-507,7-2 823,4-7-1372,4-18 123,4-9 89,12-21 73,-3 25 0,4-2-11,4-6 1,3-2-522,3-7 1,2-2 705,2-6 1,1-1-382,-7 15 1,-1 1-1,-1-2 474,1 0 1,-2 0 0,0-3 69,-4-1 0,1-3 0,-2 0 0,-1 1 5,-1-1 0,-1 2 1,-1-2 7,1-13 0,-1-1 0,-2 4 37,-3 2 0,-1 4-165,0 8 0,0 3 524,0-19 252,0 26-555,0 19 598,0 13-620,0 20 1701,3 16-1690,3 26-68,-2-21 1,2 2-116,1 6 1,1 2 47,0 2 1,2 0-23,0 1 0,0-2-5,2-2 0,0-1-6,0-3 0,1-1-6,0-3 0,0-2-80,-1-2 0,0 0 47,0-4 0,-1 0-140,9 23-12,-2-8-10,-3-8 78,-3-8-1,-4-7 12,-4-5 0,-3-6 112,-7-1 916,-4-7-872,-6 0 143,-1-13-176,2-7-11,3-14-56,5-9-67,4-7-79,8-5-112,8-5-940,12-1 1024,-9 30 0,3 1-139,22-21 167,-1 12 123,-6 11 57,-11 11-124,-10 6-111,-8 6-203,-3 0 460,-2 9 1154,-7 6-1132,-2 11 1,-9 3 44,3 1 45,1-2-11,4-4 22,5-2 0,3-6-22,1-2 0,1-3 45,0-4-23,7-2-111,5-2-12,10-2-236,5-4-324,4-5-336,1-8-247,1-7 156,0-8-1629,-9 2 0,-1-3 2616,-5 5 0,-2-2-416,4-12 1,-2-2 2106,-10 5 1,-3 0-1423,-1-5 0,-1 0 196,-2-5 0,-1 0-39,0-1 0,-2 1-379,0 1 1,-2 1 355,0 4 1,-1 2-46,0 6 1,-1 3 795,-7-25-829,6 30-314,-1 7 90,4 32 1285,1 12-1241,-1 20 349,2 13-321,1-25 1,1 1 59,-1 1 0,2 1-200,1 0 1,0 0 5,2 0 1,1-1-35,2-2 1,0 0-17,11 24 11,0-5-11,1-9 11,0-5-202,1-5-246,-1-6-79,1-2-347,-1-6-157,-2-4 225,0-7 675,-2-4-698,-3-3-403,-2-7 21,-4-4-783,-3-8 649,-2-1 1693,-1-5 1008,0 12 3383,6 14-3562,1 13-292,6 15-190,2-1-550,0-1 23,4 0-145,0-6-23,0-2-347,-1-7-1558,-1-2-4269,-2-7 6174,-4 0 0,-4-3 0,-4 0 0</inkml:trace>
  <inkml:trace contextRef="#ctx0" brushRef="#br0" timeOffset="156937">6481 13018 24804,'-16'-30'857,"0"-1"1,-11-20-746,18 31-112,3 7-101,3 7-616,3 2-3418,0 14 4135,0 11 0,0-6 0,0 3 0</inkml:trace>
  <inkml:trace contextRef="#ctx0" brushRef="#br0" timeOffset="157127">5688 13182 25286,'40'-17'-54,"0"0"0,0 0 0,1 2 1,0 0-1,-1 4-451,11 7 1,2 3-2155,-4-1 0,4 1 1,-3 1-105,6 3 1,-1 0 2762,-9-1 0,1 0 0,-8 1 0,9 4 0,-16-1 0</inkml:trace>
  <inkml:trace contextRef="#ctx0" brushRef="#br0" timeOffset="157761">6713 13166 23325,'-9'40'1110,"3"-3"-965,3-13-111,3 1-12,0 1-22,2-3-11,4 0 0,5-4-68,2-2-156,2-5-57,-3-2 57,0-5 213,-2-1-146,0-4 45,-3 0-12,-3-3-10,-2-5 33,-2-7 100,0-5 12,-2-4-56,0-4 0,-1-2-156,2-1 212,5 2 100,4 5 35,3 9 78,4 5 22,-2 7-67,0 2-56,0 5-23,1 6-21,1 5-68,1 5 22,2 3-22,0-1-11,3 1-68,-1-1-223,1-1-112,-3-1-203,-3-2 124,-6-4 79,-5-3 190,-3-5 224,-1-2 134,-5-3-56,-2-4 124,-7-5-23,0-6 0,-2-8-67,3-3-11,1-6-90,5-4 45,4-1-11,2-1 102,11 8 144,2 7-56,11 12-134,1 5 291,3 10-67,0 6-45,1 8-67,0 6-101,2 1-90,-1 2-22,0-1-22,-1-1-325,-2-1-1031,-4-1-2444,-3-3 3822,-5-5 0,-7-7 0,-2-6 0</inkml:trace>
  <inkml:trace contextRef="#ctx0" brushRef="#br0" timeOffset="158941">7588 13113 24334,'44'-2'15,"0"1"0,-1 1 0,-5 5-15,9 29 0,0 2 0,0 4 11,-7-1-34,-5-1 12,-9-4 11,-10-3-22,-8-3 22,-5-1-23,-7-1 23,-7-4 23,-6-4 10,-5-7 1,2-6 33,3-4-67,3-5-112,5-7-78,5-7-180,2-8-45,8-5-212,4-4 133,9-5 304,3-1 145,3-1 45,3 3 45,1 5 22,-1 6 360,-4 9 233,-6 6-167,-9 6-246,-3 4-101,-5 2 223,-1 1 79,1 7-201,1 2-1,1 8-111,1-1-34,2 0-56,1-3-23,4-1 1,0-1-23,5-3-11,3-1-12,3-3-213,4-1 23,-2-2 79,-1-1-56,-3 0 100,-5-1 79,-4-2 11,-3-6 0,-3 1 11,-2-2 112,-2 6 124,-1 2 369,0 1-515,-2 7-56,0 6-11,-1 6-34,1 0-12,8-1-32,3-6-416,19 5-11,-4-5 68,11 2 11,-9-7-79,2-4-123,0-1 135,-1-7 89,-3-5 224,-3-10 135,-5-10 0,0-7-706,-1-10 583,2-8-752,-11 25 1,0-2 1036,-2-2 0,0 1 107,-2-1 0,-1 1 401,-7-26 47,-2 15-213,-6 19-302,-2 14 77,-3 15 124,-3 14-89,-2 12-79,4 11 1741,8 3-1881,9-11 0,5 1-67,10 1 0,4-1-17,-3 0 0,3-2-268,7-2 0,3-4 178,11 3-527,17 0 136,-14-11 190,9-1-113,-14-12 169,-15-2-269,-2-8 235,-15-5 190,-4-9 1,-6-8 657,-4-3-579,-8-2 23,-1 2 21,-2 4 236,1 8-22,2 9 67,1 5-45,-1 12 23,0 7 10,0 12-178,3 8-102,6 5-33,5 1-11,5 2-11,10 2-348,5 2-806,11 2-754,4 3-7901,0 0 9199,-2 0 0,-12-23 0,-5-7 0</inkml:trace>
  <inkml:trace contextRef="#ctx0" brushRef="#br0" timeOffset="159587">6638 14631 24356,'26'35'160,"0"-1"1,-1-2 0,1-6-116,7-11-23,4-5 23,0-4-45,0-4-11,-1-2-124,-2-2 12,-3-5-23,-5-5 57,-3-5 22,-7-4-45,-6-4-12,-6-4 57,-3-3 11,-8-5 44,-5-2 12,-10-1 68,-3 5 246,-1 7 78,1 10-101,0 8 135,-4 13 78,-5 15-201,-4 13-12,-2 15-350,21-21 1,2 2 142,0 1 0,3 0 39,-7 29-90,9 0-21,6-3-108,10-3 85,12-5 11,12-7-56,14-8-414,10-10-393,6-9 129,-26-9 0,0-1-1342,2-1 1,-1 0-2380,2-2 1,-1-1 4454,0-2 0,-3-1 0,7 0 0,-12-2 0</inkml:trace>
  <inkml:trace contextRef="#ctx0" brushRef="#br0" timeOffset="160185">7398 14794 22137,'5'38'803,"0"-1"0,0-1 1,2-1-625,15 17-885,1 5 734,-10-26 0,-1 0-28,1-1 0,-1 1 236,7 22-236,-4-10 11,-5-13 158,-5-12-158,-3-9 12,-1-5 89,-1-4 372,2 0-484,1-6 41,4-6-97,1-10-68,4-4-10,3-6-56,4-6-23,4-5 34,2-7 83,-10 22 1,-1 0-131,2-1 0,0 1 192,2-1 1,1 0 33,2 2 0,0 1-12,2 2 1,0 2 11,24-15 0,-6 9 225,-10 11 44,-13 6-168,-10 8-57,-6 1 180,-8 8 374,-9 7-498,-11 8 46,-7 5 56,-2 2-22,0-1-68,4-3 0,5-5-56,8-2-56,6-5 0,5-1 22,4 0 34,3 0 67,3 2 34,8 1 33,8 2-66,10-2-24,6 0-66,8-2 0,10-2-332,-22-6 0,1-1 292,5 1 0,1 0-72,4 0 0,0 0-135,2 0 0,1 0-297,0 1 0,0 1-437,0 0 1,-1 0-1430,-1 0 1,0 0 2375,0 0 0,-3 0 0,6 1 0,-10-3 0</inkml:trace>
  <inkml:trace contextRef="#ctx0" brushRef="#br0" timeOffset="161551">17305 12721 24849,'0'-32'207,"0"0"0,-7-21-83,-8 46 77,-10 3 35,-7 6 111,-6 12-224,12 6 1,1 4-23,-10 17-68,15-12 1,3 1 11,2 10-45,8-2 11,4-4-11,10-3 0,9-4 0,13-5 0,13-7-191,-2-10 1,1-2 27,-8 0 1,-1-2 27,13-3 1,-2-3-1,11-6 135,-10-10 23,-10-4 10,-14-8-33,-11-6 23,-5-13-205,-8 22 0,-2-2 232,0-4 1,-2-2-596,-5-4 1,-2-1 645,0-2 0,-1-1-57,-2-2 1,0 0-28,0 1 0,0 0 11,1 3 0,0 1 17,1 4 0,0 2-361,3 6 1,2 3 427,-7-14 0,7 18-78,6 11 304,3 9-327,0 6 1102,1 14-1046,-2 14 0,1 22-39,1-21 0,2 2-93,5 3 1,2 1 92,3 1 0,3 0-12,7 1 1,4-2-228,2-1 1,4-1 213,0-6 1,3 1 0,0-4-16,5 3 1,1-3 11,12 6 0,2-4-34,-2-11 1,-1-5-18,-13-4 1,-1-2-6,8 1 0,0-2-257,15-4 190,-24-7 22,-2-2 22,-25-9-100,-5-5 11,-3-3 1135,-8-4-1045,-4 2 541,-7 2-463,-2 4 56,3 7 101,3 5-12,5 5 1,2 3 44,3 1-10,-1 6-35,2 5-78,0 7-44,2 5-23,6 2 0,7 2 0,10-1-224,13-2-325,11-3-753,10-3 406,-24-10 0,1-1-1133,1-1 1,-1 0-2888,-1-3 1,0 0 4823,25 1 1,-26-4 0,-9 0 0</inkml:trace>
  <inkml:trace contextRef="#ctx0" brushRef="#br0" timeOffset="163671">18517 12411 24950,'-32'3'577,"1"1"0,-22 8-342,37 14-67,5 3-123,2-1-45,6 11-11,4-11 11,8 5-22,8-14-113,8-2-234,7-5-181,5-5-111,5-1-168,6-4-280,1 0 67,-1-2 370,-4-3 369,-11-3 303,-10-6 100,-12-6 80,-6-4 134,-4-5 492,-8-11-346,2 9 67,-5-5-147,6 13 1,3 6-235,1 1-34,3 5 68,4 3 21,6 3-66,10 6-102,-4 8-10,5 10-12,-5 7 0,1 5-11,1 0 0,2 1 0,-3-2-11,-1-4 0,-6-4-34,-6-6 0,-4-4 11,-2-3 34,-1-4 56,-6-3 34,-2-4-45,-5 0-23,1-7-22,3-2-112,2-8-179,4-4 45,1-4-349,7-6-155,6-2 301,7 0 270,9 4 89,15-1 102,-8 10-12,6 2 33,-17 8 68,-6 3 135,-4 2 122,-3 1-89,-4 1-112,-1 1-23,-4 2 326,0 0 55,-1 8-44,1 12-292,3-1-67,3 8-67,2-12-45,5 0 22,1-5-11,2-1-22,1-5-168,8-1-11,-5-3 89,7-3-56,-8-4 67,-3-6 23,-1-3 0,-2-3-112,-1-2 179,-2-4 33,-3 3 23,-4 0 68,-2 7 55,-2 4-34,0 5-66,-1 4-1,-3 2 101,-2 9-55,-2 6-80,3 15 158,1 9-100,12 9 21,7 6-90,-2-23 1,2-1-328,3 2 0,1 1 299,1 1 1,1 0-1,0 0 1,-1 0-6,-1 0 0,-3 0-17,-2-1 1,-3 0 10,-3-1 0,-3 0-5,0 29 11,-17-22 0,-5-2-11,-12 14 11,1-20 0,-4-6 22,-4-11 1,1-6 33,-16 4 11,-3-9-67,35-12-258,12-25-202,16 5 1,5-4 201,-2 0 1,2-1-564,9-8 0,3 1 389,-4 6 1,0 0 89,3-7 0,0-2 280,2-4 1,0-3 23,-8 14 1,1-1 0,-2-1 37,1-1 0,-2-1 0,0 0-387,-2 2 0,0-1 0,-2 1 532,3-18 1,-3 2 73,-5 4 0,-2 2-48,-2 6 0,-1 2 154,-3 6 0,0 2 90,0-16-12,0 18-168,0 14 658,-1 9-871,-2 7 2121,-4 17-1930,-1 12 23,-3 23-180,7-19 0,0 3-320,1 3 1,1 1 285,1 5 1,2-1-18,3 2 1,2 0-6,0 1 0,2-1 0,3-1 0,1 0 0,-1-4 0,1 1-267,4 9 0,1-3 233,-5-13 1,0-1-51,3 5 0,1-3-309,8 11 281,-9-21 112,0-1 34,-11-19 872,-3-3-906,-1-1 470,-4-13-470,-4-1 0,-5-13 0,1-1-45,3-3-212,4-2-23,8-3 44,8 2 46,7 0 77,9 6 13,0 4 55,-2 6 22,-6 7-55,-6 4 11,-6 4-12,-3 1 79,-4 6 56,-3 7 12,-7 6-1,-3 5-11,-5 0 0,4-3-45,3-3 23,4-5-34,3-2-23,3-4-10,0-1 10,1-4-89,0 0 90,6-1-180,6-2-851,23-14 493,-3-2-101,14-14-516,-10-1 794,-2-7 416,-2-5-33,-7-7 67,-3-6 140,-14 27 1,-2-1-175,1-3 1,-2 0 224,0 0 0,-2-1 106,0 0 0,-2 0-140,1 1 0,-2 2 28,-1 0 1,0 1 340,-7-24-145,-2 8-44,-4 12-23,4 11-79,2 10-134,5 9-123,0 4 316,-1 4 222,-9 30-403,3 2-74,2-3 0,2 1 85,0 27-57,4 3-336,2-30 1,0-1 235,2 30-23,4-5-11,4-6 0,6-6-11,4-4-23,3-7-425,15 2 67,-8-15 0,10-1 56,-15-14 201,-2-3 415,-5-6-538,-3-5 0,-3-6-22,-1-6-56,-1-3 235,-1-4 101,-2 0 45,-1 2 56,-3 4 380,-2 6-10,-1 7-292,0 5-89,0 3 380,0 6-156,0 4-168,0 8-22,0 5-91,4 0-33,3 2-11,7-2 11,5-1-494,5-1-458,3-2-874,2-1-1861,1-2-5288,-3-3 8975,-1-5 0,-12-3 0,-4-3 0</inkml:trace>
  <inkml:trace contextRef="#ctx0" brushRef="#br0" timeOffset="163836">20809 12356 21622,'0'-60'2174,"5"9"-2174,2 34-12,7 3-872,3 4-1067,2 5-2183,1 2 4134,-5 3 0,-6 0 0,-5 0 0</inkml:trace>
  <inkml:trace contextRef="#ctx0" brushRef="#br0" timeOffset="164037">20150 12335 25431,'29'-16'-1333,"0"0"0,4 0 0,1 6-584,4 9 1,3 4-3000,2-2 1,2 1 4362,2 0 1,-2 0 0,7 1 0,-10-2-1</inkml:trace>
  <inkml:trace contextRef="#ctx0" brushRef="#br0" timeOffset="164704">21339 12392 24737,'-34'15'612,"-1"0"1,4-1 0,4-1-333,3 0-191,6 2-78,5 0-11,6 3 0,3 1 0,3 3-89,11 11-135,2-8-661,24 11 201,-9-19 270,10-1 66,-14-12 169,-1-2 78,-11-9 67,-2-6 1,-14-25 55,-2 4-11,-3-15 68,2 4-56,4 14 100,2-1-56,7 20 67,2 6 12,6 3-68,3 3-22,2 0-33,2 3 22,1 4-45,2 5 0,2 4 0,0 3-68,3-1-671,11 10-34,-10-8-46,4 2 237,-18-10-214,-6-5 695,-4-4 101,-4-1 326,-1-2-225,-2-8 123,-3-3-90,-4-9 34,-1-2 90,2-3-169,3-2-10,3 0 122,6 0-134,7 6 125,6 6 334,6 8 0,3 4-77,-1 6 77,1 8-190,0 9 180,8 22-426,-9-8-56,5 11-34,-14-17 0,0-4-169,-2 0-615,2-4-1984,1 0-7063,3-4 9599,2-4 1,-9-5 0,-2-4-1</inkml:trace>
  <inkml:trace contextRef="#ctx0" brushRef="#br0" timeOffset="165942">22249 12433 25735,'24'-49'112,"10"9"-112,27 42-964,-27 2 0,1 3 958,1 0 1,0 3-1,1 3 1,-1 2 92,-2 1 0,0 1-93,-2 0 1,-2 2-18,-2 0 1,-3 1-135,19 20 45,-13 0 468,-10-2-435,-10-5 12,-6-4-34,-4-6 68,-8-5 1006,0-6-928,-8-6 378,-6-5-400,5-8-12,-2-6-11,8-7-90,4-3-178,3-3-35,2-4 57,6-2 100,6-1 79,7-3-11,7 2 78,2 0 22,-1 7-22,-1 4 34,-5 7 346,1 4-66,-9 6-112,-3 2-102,-6 3 80,-3 1 88,0 9-132,0 3-36,0 9 1,0 0-45,0 0-22,0-3-1,1 4-33,6-7 0,3 3-212,21-3-92,-5-6 80,11 1 45,-12-7 11,-5-3 67,-4 0 12,-4-6 22,-3-2 33,0-8 12,-5-2 22,-1-1 44,-3 2 102,-2 4 33,-2 4-33,-3 5-1,-3 3 113,0 3-67,0 5-23,0 6-22,2 5-34,4 1-79,1 1-10,3-1-12,3 0-11,8 0 0,7-2-269,26 4-146,-7-9-22,16-1 146,-16-9 0,-2-2-56,-5-8 178,-5-6 91,-5-12-79,-3-6 157,-5-9 11,-3-5 0,-3-9 67,-5 9 1,0-1-12,1 12 1,0-1 49,-2-10 1,2 2 319,1-2-135,-2 16-156,0 16 33,-1 9 46,-5 30 33,-2-1-68,-4 25-56,2-9-44,2 1-45,3-2-34,3-3-11,1-3 11,6-4-33,4-5 33,8-4-22,4-4-56,5-4-169,2-2-481,20-4 291,-11-2 57,10-3 111,-19-6 0,-6-5-33,-6-6-113,-7-6 169,-3-1 213,-5-2 22,0 0 11,-6 3 191,-5 5 33,-8 8 67,-7 4 35,-4 10 10,-5 9-33,-2 9-113,2 10-178,4 4-23,9 2-45,9 2 34,6 1-381,12 1-1284,5-9 1,2 0-5373,11 22 3395,-6-21 1,-1 1 3652,1 16 0,-8-24 0,-7-5 0</inkml:trace>
  <inkml:trace contextRef="#ctx0" brushRef="#br0" timeOffset="166645">21358 13762 23224,'-36'-1'597,"0"1"1,2 1 0,4 5-139,1 18-88,-1 7-170,2 5-55,1 2 44,4 3-123,6-3-11,4-2-56,8-5 0,1-6 0,4-4 12,3-8-12,5-4 0,7-5-135,8-3-134,7-5-22,2-8 78,-1-9 22,-1-11-22,-7-8 101,-2-7 68,-6-9 32,-9 24 1,-1-1 11,-1-5 0,-1-1-309,-2-5 1,0-2 358,0-4 1,-1 0 61,0-2 0,0 1 22,-3 2 1,-1 2 27,0 6 1,-1 3 83,-11-20-33,2 21-90,4 17-56,2 12-67,2 15 280,0 17-67,0 17 34,2 20-169,3-26 1,1 0-40,5 3 0,2 0-354,1 0 0,3 0 315,4-1 0,4-1 0,-1-2 0,2-1-11,1-2 0,2-1-84,-1-3 0,2-2-197,-1-1 0,1 0 80,0-3 0,0 0-1805,24 15-2835,0-5 4852,-3-10 0,-19-9 0,-7-8 0</inkml:trace>
  <inkml:trace contextRef="#ctx0" brushRef="#br0" timeOffset="167290">21857 13624 25465,'-11'40'134,"0"1"1,1-1 0,3-2-135,7 16 11,0 8-11,6 0-623,3-1 623,5-4 0,3-9 0,0-9 0,-1-13 0,-3-8 204,-5-8-171,-3-5 104,-2-4-58,-1-1-79,3-3-12,1-7 329,4-6-340,3-11-44,2-6-45,3-6 56,3-7-22,3-5 33,5-1-327,2 1 349,4 4 23,2 6-11,4 2 11,3 6 0,4 3 0,3 4-11,-18 11 0,-1 2 11,11-5 0,2 1-12,-29 12-32,-9 2-113,-4 2 157,-17 9 22,-7 3 327,-18 10-326,-3 1-1,-4 2-398,1 0 466,1 0 34,5-2 66,5-2-55,6-2-12,6-2-11,6-1 0,6 1 22,5 2 57,9 4 55,13 4-89,15 4-90,20-1 121,-22-15 0,4-1-222,14 4 1,1-2-96,-15-4 0,0-1-140,7 2 0,-3-1-807,-6 2-6386,-12 5 7462,-15-7 0,-3 1 0,-7-8 0</inkml:trace>
  <inkml:trace contextRef="#ctx0" brushRef="#br0" timeOffset="170756">2869 16661 24827,'40'-7'250,"-1"0"0,6-1 0,2 1-143,4 3 0,5 1-1207,3-1 0,6-2 1,-3 1 1110,-13 1 0,-2 0 1,4 0 2,5 0 0,6-1 0,-1 1 0,-8 1 318,7 0 0,-4 1-340,-6 1 1,1-1-1,-7 2-81,13 0-95,-22 0 0,-2 0-779,-3 0-5043,13 0 6006,-20 0 0,-3 0 0,-12 0 0</inkml:trace>
  <inkml:trace contextRef="#ctx0" brushRef="#br0" timeOffset="172308">5825 16541 24166,'-28'-29'287,"-1"1"1,-6 3-1,-2 6-130,2 12 0,0 5 5,-3 2 1,1 3 117,-3 7 0,6 11-213,17 23 0,9 16 1,-1-8-68,-8-14 0,4-1-268,11 16 0,8 6 0,6-19 246,14-27 82,1-7-553,14-14 134,-11-34 1,-3-9 335,-8 23 1,-2-1 22,-1-8 0,-1-6 0,-7 1-23,-13-9 1,-7 2-186,6 7 1,-2-1 212,-6-17 1,-1 0 11,4 15 0,0 2-17,1 5 0,0 2 78,-8-20 195,4 21-26,4 17 369,3 11-571,4 9 134,0 13 23,2 11 474,0 17-541,0 8-23,3 7-197,3-27 0,1 0 90,1 2 1,2-1-6,4 0 0,2 0-6,1-1 1,0 0-1,2-3 1,2 1-342,9 12 0,0 1-130,-8-11 1,0 0-1112,6 11 0,-1 0-1000,-11-13 0,-1-2 2588,11 20 0,-12-21 0,-4-11 0</inkml:trace>
  <inkml:trace contextRef="#ctx0" brushRef="#br0" timeOffset="172813">5941 16474 23908,'9'35'48,"0"0"1,0-1-1,1-1-2685,6 19 2671,1 2-34,0-2 822,-1-2-822,-3-4 45,-1-8-23,-4-8 1,-3-10 452,-2-8-363,-1-6 202,-1-3-90,1-2 1362,0-1-1564,2-9-22,4-7 0,2-16-156,2-8-124,-1-9-23,0-2-190,-2-2 246,-2 1 123,0 3 91,-2 5 33,0 7 0,-4 9 78,0 10-22,-1 10 259,0 11 88,-2 14-100,-4 15-23,-3 14-23,-1 9-10,4 1-113,2 0-329,4-5 262,7-7-22,5-7-45,7-7 0,3-6-23,2-6-157,2-5-469,4-1-483,1-2-2005,1-2-4034,0-2 7171,0-3 0,-14-2 0,-4-1 0</inkml:trace>
  <inkml:trace contextRef="#ctx0" brushRef="#br0" timeOffset="173089">6638 16567 25263,'37'-17'7,"0"0"1,-3 2 0,-2 4-221,7 11-392,-1 0-829,-1 0-1558,-1 0-4874,-2 0 7866,-4 0 0,-13 0 0,-6 0 0</inkml:trace>
  <inkml:trace contextRef="#ctx0" brushRef="#br0" timeOffset="173289">6765 16803 24703,'37'-13'-135,"-1"0"1,-1 2 0,-2 2-1693,12-2-1579,0 3-6420,0-1 9826,2 1 0,-22 3 0,-5 0 0</inkml:trace>
  <inkml:trace contextRef="#ctx0" brushRef="#br0" timeOffset="174662">7761 16372 23314,'28'-3'874,"-1"0"-683,-4 6-57,3-1-89,7-2-23,2-3-22,3-3-11,-1-5-23,0-4-134,8-10 146,-15 5 22,2-6 11,-19 6-11,-7 1-22,-3 0-1,-17-8 23,-2 9 0,-17-3 12,1 14 10,-4 4 34,-1 8 45,0 9 44,4 11 12,4 12 67,6 7 56,6 4 0,8 2-185,6-16 1,2-1-51,11 15-34,8 8-11,13-26 0,6-5-78,7-8-494,5-6-482,2-6 56,4-3-1456,-1-3-1591,-3-4 4045,-8-4 0,-18 3 0,-11-1 0</inkml:trace>
  <inkml:trace contextRef="#ctx0" brushRef="#br0" timeOffset="175160">8362 16398 23964,'-9'33'308,"0"0"0,-6 27-252,15-26-33,0 2-23,3-2 22,3-1-22,2-3 0,1-7 0,-2-5 22,0-8-22,-3-6 45,-2-3 11,1-1-11,1-3-11,4-8-34,3-6-12,3-8-55,1-4-45,0-4-11,-4-3-45,0-2-56,-3-1 146,-2 2 32,-2 3 35,-1 6 11,-2 5 0,0 8 34,1 5-23,-2 6 1,2 3-12,-1 1 224,0 4 89,0 7 12,0 7 0,-1 7-12,0 3-65,0 0-92,0 0-55,4-1-67,4-3-12,7-3-11,7-5-11,8-3-44,5-5-404,10-1-281,5-4-1821,5 1-1831,2-2-5450,-1-1 9764,-2-6 1,-24 3 0,-7-3 0</inkml:trace>
  <inkml:trace contextRef="#ctx0" brushRef="#br0" timeOffset="175728">9343 16214 26171,'-29'29'63,"-1"-1"1,4-1 0,5-3-64,12-1 0,5-1-34,2-3 1,2-2-79,4-2-191,3-4-157,5-1 1,3-3-56,2-1 145,1-4-34,1-1 158,-1-1 190,-3-7 11,-4-3 34,-6-10 11,-3-3-11,-2-4 11,0-2-3392,-3-1 3414,2 0 23,-3-5 56,8 13 67,5 0 56,8 16-34,5 4 1,4 3 3392,4 9-3393,16 19-179,-11 1-11,9 13 0,-21-10 0,-3-2-22,-5-2 11,-5-5 11,-2-7 0,-5-5 11,-1-5 45,-1-5 347,-1 0-224,-3-4-123,-5-7 101,-4-6-45,-2-10-101,1-5-11,2-5-33,6-6-236,2-4-112,9-4-56,6-2-400,9 0-1214,8 3-1713,5 6 3764,5 7 0,-16 17 0,-3 6 0</inkml:trace>
  <inkml:trace contextRef="#ctx0" brushRef="#br0" timeOffset="176935">10608 15982 24972,'-31'8'723,"1"0"0,-24 12-578,30 6-77,3 5-68,5 4 33,5 0-33,2 0 0,6-3-22,0-5 22,3-4 0,0-5-67,6-4-124,3-3-178,8-5-47,5-3 92,5-1 21,3-8 34,1-5-55,-3-11 189,-1-8-56,-6-9 169,-5-7 22,-6-9 11,-7 24 0,-1-2-248,0-3 1,-1-2 247,-1-4 0,0-1-639,0-4 0,0 0 633,0-1 1,0 0 89,0 3 1,0 2 79,-2 7 1,0 2 250,-3-12-202,-4 24 23,-8 30 507,1 21-463,-3 23-190,12-21 0,2 1 120,1 1 1,2 1-172,-1 0 1,3 0-23,4-1 0,2-1 9,1-1 0,2-1-26,17 24-11,7-7-11,2-8-11,3-7-505,16-2-66,-11-11-24,11-4-66,-19-11 256,-7-2 304,-5-5-34,-9-5 1095,-8-4-972,-3-8 55,-3-2-10,-5-2-11,-4 1 101,-5 2 34,-3 5 33,0 4 67,2 6 57,0 4 122,2 9-112,0 5-66,3 11 0,5 4-124,2 3-68,3-1-44,7 1 0,6-4-11,9-1-90,5-4-280,3-2-157,1-3-381,3-4 236,-2-4-595,-1-4 415,-5-2 427,-6-2 290,-9-6-78,-5-4 179,-6-8 101,-11-17 135,-4-6 268,-3 1-33,5 5 123,9 21-359,4 5 157,2 6 237,6 2-204,5 4-44,9 6-123,1 6-101,2 6-22,2 4-34,-1 1 12,2 2-1,0 0-67,0 1 0,-3-2-11,-5-2 11,-7-2 0,-6-6 0,-5-3 0,-2-7 22,0-2 0,0-4 102,0-1-80,-3-4-44,0-3-123,-1-8-22,1-5-35,3-6-369,10-19 280,13 0 269,2 3 23,8 16 761,-1 25-526,-7 12 548,12 23-470,-15-2-84,-2-1 1,1 1-163,5 5-46,11 11-44,-14-22 0,-4-7-583,-5-7-33,-7-7-1602,-3-4-1962,-4-10 4180,-6-7 0,4 5 0,-4-1 0</inkml:trace>
  <inkml:trace contextRef="#ctx0" brushRef="#br0" timeOffset="177066">11451 15920 22305,'-14'-34'347,"0"0"1,-10-20-1883,22 45 37,1 5 1,1 4-1</inkml:trace>
  <inkml:trace contextRef="#ctx0" brushRef="#br0" timeOffset="178068">11688 16021 24255,'30'34'119,"-1"1"1,5 3 0,-3-3-120,-1-4-11,8 8-68,-15-14-167,-5-3-102,-3-3-223,-7-4-135,-4-3 123,-2-3 381,-2-5 102,-1-2 44,0-2-90,-1-6-246,0-3-45,1-7-90,1-4 359,0 1 112,5-2 11,2 3 45,5 2-22,3 1 22,0 3 0,2 1 0,1 1-336,2 0-135,2 1-11,0 0 12,1 0 448,-4 2 22,-5 1 392,-7 2 526,-4 1-234,-3 1-12,-6 1 258,-5 0 23,-8 1-80,-9 1 237,-16 11-640,10-3-212,-7 10-113,21-6-43,7-2-46,7 0-11,4-1 0,21 5-45,3-6-192,24 2-1555,-7-9 0,7-1 1,-1-2 1124,13-1 0,0-1 517,-7 2 1,2-1-1,-4 0-136,2-4 0,-8 0 263,5-3 57,-18-1 111,-12 2 471,-10 0 23,-4 2 2906,-4 2-3220,-7 2 754,-6 2-709,-9 2-90,-6 5 0,0 6 56,-12 13-269,13-5-78,-5 4-34,17-9 0,5-2-23,6-4 1,1 0 11,3-1-113,0-2-133,5-1-57,5-4 22,7 0-111,6-4-168,14-18 369,-12 0 68,5-18-12,-20 2 0,-3-5 90,-4-8 34,-3-5-585,0-6 618,-1 29 1,0-1-12,-1 0 0,0-1 123,-1-24 158,-2 10 312,3 19-537,-1 18 515,2 20-111,0 17-79,0 15-179,1 8 324,1 3-437,8 3-78,9-17 1,6-1-12,-1-7 0,2-3-452,14 10 0,3-3 149,-6-11 1,2-3-471,-1 0 0,2-1-1188,-2-2 0,1 0-2955,-4-2 1,0 0 4037,0-3 1,-3-1-1,4 2 1,-8-5-1</inkml:trace>
  <inkml:trace contextRef="#ctx0" brushRef="#br0" timeOffset="178984">14082 15584 25017,'-31'-13'459,"-1"-1"1,-24-1-348,29 30-45,-1 12 12,4 11-34,2 11-3359,5 8 3319,11-24 1,2 0-6,0 4 0,2 1-55,0 0 1,2 4 59,4 18 1,2 1-12,-1-15 1,1-1-202,5 15 0,1-3 207,-1-20 0,0-2-6,1-3 1,0-1 5,11 24-11,-4-11-23,-6-6-78,-7-9 3077,-3-2-3178,-3-7 62,-6-3-241,-2-6 563,-6-4-653,0-4 11,-2-2-525,0-3-618,-2-5-504,0-3-1378,0-8 12,3-1 1735,2-4 1749,2-3 326,3-4 10,0-4 313,3-4-32,1-4 357,3-3-615,1-3-23,5-2-22,4-1 1019,3 18 1,2 0 67,10-10-304,10-6-43,-6 29-191,5 8-23,4 6-179,6 5-235,5 8-169,3 6-189,0 11-1,-6 5-596,-5 3 529,-7 2 33,-6 0-33,-5-1 0,-6-2-22,-4 6 22,-6-13 202,-11 3-46,-8-14-122,-11-1 529,-8-1-563,-3-2-12,0-3-21,4-3-359,7-7-571,11-6-371,18-8-582,17-7-1771,18-3-2587,12-5 6274,-22 15 0,-1 2 0,4-4 0,-4 4 0</inkml:trace>
  <inkml:trace contextRef="#ctx0" brushRef="#br0" timeOffset="179867">14762 16032 23896,'-34'0'897,"0"1"0,-26 8-572,30 20-169,5 1-66,9 0-45,7-2-34,5-1-11,4-4 0,6-2 0,4-4 0,8-4-146,7-3-111,3-5-69,1-1-32,0-4-68,-3 0 113,-4-3 111,-2-4-179,-1-16-146,-3-15 449,0-2 67,-4-1 11,-3 16 22,0 5 112,0 6 90,-1 5-44,0 4-46,-1 3 46,3 2 10,2 3 34,3 6-78,4 7 100,3 7-223,1 1-12,2 1 22,9 8-33,-8-10-11,5 4-22,-16-13-35,-4-4-21,-6-2 22,-2-3-23,-3 0 68,0-2 89,0-1-67,0-1 0,0-9 0,0-4-23,-2-9-33,2-4-33,-2-2 44,2 2 0,0 3 0,0 7 1,3 5 32,3 6 12,4 2 34,3 2 33,2 4-44,1 4 10,1 6 34,0 4-44,-1 2-23,-4 0 0,-3 0 11,-4-3 0,-3-1-11,-2-2 0,0-2 0,0-2 0,0-2 0,0-2 23,0-3 100,0-2-123,0-10 0,0-3-23,3-12-33,2-3-22,4-3-34,2-3-78,3 1 10,9-5 180,-5 18 45,7 0 258,-9 17 89,-2 7-45,1 7 214,-1 10-416,2 6 12,-2 3-90,-1 1-67,1-2 0,0-1-358,3-4-3508,18 9-5965,-3-12 8692,20 3 0,-29-16 0,-1-5 0</inkml:trace>
  <inkml:trace contextRef="#ctx0" brushRef="#br0" timeOffset="180508">16149 16408 26440,'29'-20'-425,"0"1"21,-1 9-67,-1-4 102,-1 0 66,-2-4-89,-3-1 212,-2-3 147,-5-2 22,-4-1 22,-6-1 11,-3 3 79,-1 4 404,0 7-225,0 6-23,0 6 303,-5 11-189,-2 6-35,-3 10-157,3 4-34,4-2-89,7 0-11,7-2-34,8-4 1,7-2-12,2-7-12,3-5-122,2-5-124,0-2-100,0-2-35,-2-4-21,-3-5 100,-5-6-78,-4-8 168,-6-8 101,-5-8 55,1-12-50,-3 20 1,0-1-6,1-5 0,1-3 137,-1-1 1,-2-5 0,0 3-294,1-6 1,-2 1 469,-2-14 0,-2 4 347,-5 1-508,-5 24 82,1 17 168,-2 19 203,-1 16-114,-2 17-66,1 18-208,8-22 0,1 2 137,1 2 0,1 0-216,2 1 1,1 0-17,4-2 0,2 1-17,0-3 1,4-1 10,3-3 1,3-2-264,17 23-358,3-7-438,2-6-660,-3-5-1374,-3-6-6732,-8-7 9406,-11-9 0,-6-6 0,-8-4 1</inkml:trace>
  <inkml:trace contextRef="#ctx0" brushRef="#br0" timeOffset="180700">16595 16192 23885,'40'-7'373,"0"1"1,-1 0 0,-1 2-374,20 4-23,4 0-447,-1 0-1152,-4 0-2648,-6 0 4270,-7 0 0,-21 0 0,-6 0 0</inkml:trace>
  <inkml:trace contextRef="#ctx0" brushRef="#br0" timeOffset="180887">15925 15606 23986,'10'-6'-1322,"-2"-6"0,-7 25 0</inkml:trace>
  <inkml:trace contextRef="#ctx0" brushRef="#br0" timeOffset="186082">1246 18073 24871,'48'-23'841,"6"7"-706,7 20-619,-21-2 1,5 0-1,2-2 375,6-4 1,2-3 0,0 2-180,0 1 1,0 0-1,2 0 288,-3-2 0,3-1 0,-2 1 0,-10 0 0,-9 1 0,-3 2 0,16-1 0,-1 1 0</inkml:trace>
  <inkml:trace contextRef="#ctx0" brushRef="#br0" timeOffset="186577">2570 17875 22933,'50'-3'-206,"1"1"1,-2 0-1,-2 0-309,-11 2 0,-2 0 257,21-1-33,-9-1 291,-20-3 44,-6-3 1,-7-3 426,-6-10-45,-6 4 212,-21-12-323,0 13-13,-17-1-78,5 10 168,-3 4-56,-2 2 45,-1 7-56,-1 6-67,2 9 22,-3 22-224,17-8 22,4 10-67,16-16 1,10-3 32,7-4-32,11-4-1,24 0-157,-3-5 90,-14-5 0,2-1-773,24 3 6,-26-6 0,2 0 173,1 0 0,0-1-387,2-1 1,0-1-158,-2 0 1,1-1-2672,-1-2 0,-1-2 1585,-2-2 0,0-2 2280,-1-3 0,-2-1 0,4-3 0,-9 1 0</inkml:trace>
  <inkml:trace contextRef="#ctx0" brushRef="#br0" timeOffset="187498">3616 17759 24166,'-21'26'384,"0"-1"1,0 1-1,1 0-160,-16 22-699,17-22 1,0 1 474,-1 1 0,0 1 0,0-2 0,2 1 0,-16 23-33,5-8-147,6-8-22,3-12 400,4-9-355,0-8 138,0-5-193,2-9 77,-1-8 46,3-14 591,4-8-502,2-4 0,3-1 0,2 4 0,6 7 78,5 6 180,5 10-57,4 7 46,7 7-180,-3 10-34,8 4-33,-1 7 0,8 0-22,8 1-258,4-1-1247,3-2-42,-1-3-39,-16-8 1,-1-2-96,15 1-1256,9-8 1985,-31-7 974,-10-8 224,-10-8 1166,-5-4 49,-3 0 1,-2-3-454,2-26-1133,-2 14 1,1-1 857,1 5 1,0-1-348,0-1 1,0 0-18,0 2 0,0 1 0,0 5 1,0 3 459,0-14 260,0 19-887,0 15-124,0 11 246,0 17 124,0 13-214,0 21-21,4 11-119,0-26 0,1 0-27,2 3 0,3 0-808,2 2 1,1 0 767,2 4 1,1 1-1,2 2 1,0 0-442,2 3 1,-1 1 429,1 3 1,1 0-18,-1-1 1,-1 0-96,0 0 0,-1-1-61,-1-4 0,-1 0-23,-2-5 0,-2-1-56,-1-6 1,-1-1-371,4 20 57,-4-18 838,-4-14-267,-4-14 1627,-1-5-1515,-1-12 1144,-5-5-1009,-11-26-214,-2 5 12,-12-16 22,6 8-44,0-5-1,3-6-22,7-8-23,8 10 1,4-4-865,10 0 1,3-1 830,-3-1 0,3 3 17,7 7 0,5 7-1052,12-2 1091,4 10 11,-1 11-11,-5 9 45,-5 7 100,-11 10 1415,-6 6-1358,-7 9 1203,-2 8-1001,-22 16-348,2-7-56,-20 11-146,14-22 1,1-1-931,-12 12-1311,-7 8-4291,25-25 6678,8-10 0,6-6 0,3-4 0</inkml:trace>
  <inkml:trace contextRef="#ctx0" brushRef="#br0" timeOffset="187840">4433 18054 24860,'5'58'-89,"4"-10"-270,13-31 11,3-5-256,1-3-68,1-5 357,-1-3 315,-2-5 34,-1-6 23,-3-9 66,-5-9 123,-6-2-11,-5-4 68,-4-1-191,-9-1-34,-6 1-22,-10 3-56,-6 3-45,-2 6-100,-2 7-516,0 7-516,4 5-1053,7 5-3372,10 5 5602,8 0 0,5 1 0,1-3 0</inkml:trace>
  <inkml:trace contextRef="#ctx0" brushRef="#br0" timeOffset="189163">4855 17857 22642,'-40'13'496,"-1"0"1,5-1 0,5 1-385,8 7-67,8 0-45,7-1 0,4-1 11,7-1 0,9 0 12,7 0-1,12-1-22,4-1 34,3 1-34,-1-1 33,-3 2 57,-2-1-68,-5 0 1,-6 0 10,-7-3 180,-6 0 0,-5-4-56,-9 0-112,-6-5-45,-10-1-12,-6-2-88,-1-1-304,-1 0-144,6-2-808,6-6-471,7-6-324,6-9-2891,16-27 3675,6 7 963,-2 12 1,1 0 403,16-12 1456,1 3 1110,-2 6-471,0 4-200,-3 6-204,-4 5-638,-4 6 258,-4 7-817,-8 4 178,-1 12-291,-6 8-68,0 11-122,-1 3-112,0 2-34,1-4-45,2-2 0,4-4-12,1-3-21,4-5-192,1-4-122,5-4-56,2-4-550,17-4 337,-8-8 56,11-3-124,-15-9-134,-3-3 247,-5-2 503,-5-1 68,-6 0 336,-3 6 348,-3 3 89,0 8-335,0 4 66,0 7-213,-3 8-157,0 4-55,-1 3-35,2 1 1,1-3-34,1-1 12,2-1-1,6-5 23,4-1-45,8-4 22,5-2-33,3-1 22,2 0-11,-1 0 0,-2 0 0,-3 2 0,0 1 12,0 4 21,1 3-33,-1 3 23,-1 1-23,-3 2 0,-4-1 34,-4 2-12,-3 0-11,-4 0 12,-2 3-12,-3 0-11,0-1-11,-2 0 11,-2-3 0,-2-5 0,1-4 56,0-4-34,1-3-22,-1-3-22,-1-5-68,1-7-190,2-7-314,2-5 34,6-3-46,4 2-110,8 3 345,5 6 69,3 5 145,3 6 124,3 2 33,1 2 0,3 1 56,17-1 0,-9-1 56,12-2-45,-13 0-45,-1 0 1,-1 0-23,-5-1 0,-5 0 11,-5-2 0,-7 0 56,-6-2 12,-5 0-34,-4 0 101,-3 2 111,-9 1 684,-26 4-313,-4 2 10,-20 10-189,13 6-220,20 5 1,3 4-39,-7 13-91,5 15 1,20-15-45,10-3-45,11-5-11,16-8-268,18-7-315,-17-9 0,2-1-582,6-1 0,2-2-1657,6-2 1,1-2 2821,8 1 0,-4-2 0,-20 1 0,-4 1 0,25-4 0</inkml:trace>
  <inkml:trace contextRef="#ctx0" brushRef="#br0" timeOffset="190256">9897 17520 24670,'-10'37'190,"0"0"1,1-2-1,0-4-145,-2-1-23,2-1-11,4-2 1,3-3-12,9-4 11,6-4-11,10-4-34,10-4-100,3-4-34,4-2 78,0-2-11,-7 0 12,-7 0-12,-9 0 56,-9-3-22,-4-1-34,-4-4 23,-2-3-68,-14-11-56,1 2-22,-11-10-224,8 6 112,4-1 90,4-2-35,4-2-145,5 1-100,4-2 32,6-2 192,7-1 235,6-4 67,3-3 0,1-2 11,-1-1 45,-2 0 359,-4 4 167,-4 5 79,-4 8-178,-5 6 54,-2 6-55,-3 6-246,0 4-35,-10 28 12,-3 9-84,2-4 0,0 3-29,0 0 1,2 2-12,2 17 1,2 1-79,2-12 1,4 0-136,3 14 0,5-2 124,2-14 0,4-3-572,3 2 0,3-1 572,2 0 0,0-1 0,1 1 0,-1 0-408,0-1 1,-1 0 407,-3-1 0,-2 0-16,-2-4 0,-3-1 27,4 23-11,-8-14 23,-6-10 257,-3-12 34,-3-7 1072,-6-5-1184,-7-4 923,-8-10-1035,-4-5-79,-1-14-11,1-6 0,4-5-56,6-5-146,9-1-167,4-2-405,14 2-1439,8 14 0,5 1-7064,18-14 9277,-7 17 0,-1 3 0,-4 7 0,-4 5 0</inkml:trace>
  <inkml:trace contextRef="#ctx0" brushRef="#br0" timeOffset="192230">11041 17672 24491,'40'1'-269,"-5"1"146,-16-2-91,-1-4 91,-4-2 0,-2-5 100,-6-1 1,-3-1-23,-5-1 45,-6 2 45,-4 3 134,-8 5 90,0 1 23,-1 12 100,1 6-11,1 12 67,3 8-190,4 3-112,5 2-68,4-1-56,5-2 1,9-6-23,7-5 0,10-8-23,4-6-111,4-6-101,3-3-57,3-5 23,0-4-67,8-12-22,-19-27 257,-3 7 0,-22-15 67,-10 21 12,-1 3 22,-4 4 22,3 6 34,1 8 0,3 5-11,2 4 358,-1 11-78,0 5-67,0 11-23,0 5-66,1 1-91,3-1 23,4-1-90,4-2-11,6-4 0,2-3-134,18-2-57,-6-8-134,14-1 22,-9-9-44,1 0 90,-1-6 100,-5-4 78,-6-9 57,-8-7 22,-7-8 34,-6-6-34,-3-10 33,-4-10-16,0 25 0,-1-2-446,-2-6 0,0-1 462,1-7 1,-1-1 67,1-3 0,0 0-62,2-1 0,0 2 146,1 5 0,0 2-53,0 11 1,0 3 327,-1-12-303,-1 26-123,1 19 235,-1 21 78,1 22-235,0-13 0,1 3 224,1 5 0,0 1-263,0 2 1,0 0-35,1 0 0,0-1-22,1-2 0,2 0-17,0-4 0,2-1-57,9 27 57,5-10 0,5-5-56,4-8-169,3-5-424,20-1 134,-13-14 144,13-2 58,-21-15 78,-3-11 111,-8-9 46,-6-14 78,-7-9 11,-2-9 53,-5-11-53,-3 28 0,0-1 56,-1-4 1,0-1-319,-3-1 1,0 1 328,1 0 1,1 2 38,1 5 1,1 2 118,-1-15 33,4 19-191,0 17-55,1 9 77,0 18 180,0 14-145,0 22-162,1-21 0,0 2 43,2 3 1,1 0-17,0 0 0,2-1 5,1 0 1,0-1 250,1-2 1,-1 0-269,9 25-10,0-6-56,1-6-57,-3-5-122,-1-6-91,-5-5-313,-3-5 493,-4-11 157,0-3-23,-1-10 283,-3-20-596,2 2-4,-2-19 71,15 5 11,5 1-381,16 0 527,4 5-3269,2 8 3425,-2 7 57,-5 6 314,-7 4 682,-7 14-693,-10 1-23,-4 14-102,-6-3 3326,-1 0-3415,-1-4-89,2-2-34,1-4-23,1-4 13,4-2-12,4-4-23,8-1-11,6-3-67,6 0-136,3-4-10,3-6 68,2-5 55,-1-7-55,-1-2 66,-4-3 68,-5 0 11,-5 0 34,-6 3 201,-6 5 78,-4 7-111,-2 5 90,-2 4 44,-7 17-134,0 2-79,-9 27-112,9-13-11,-1 9 0,9-18 0,17 4-101,0-11-156,17 0-135,-4-11-46,1-3-32,0-1 134,-4-1 67,-3-11 146,-12 0 10,-3-11 57,-10 2-22,-7-3 55,-3-2 23,-8-3 0,-1 1 11,0 3 12,6 5 33,4 7 0,6 6-34,1 4-11,2 3 169,6 0-12,7 4-67,10 3 0,6 7-79,3 3 12,-1 2-34,-1 1 0,-5 2 0,-5-1 0,-6-1-34,-7-2 34,-3-1 23,-8-3 10,-6-1-33,-4-5 67,-4-4 57,4-2 21,0-8 57,2-4-45,1-7 33,0-4-134,4-1-45,3-2-11,3 1-11,2 0-280,18-10 134,-1 9-78,18-7-213,-5 11-12,4 4-201,-1 3 90,-1 3 167,-6 6-178,-7 1-393,-7 3-549,-7-1-4190,-4 1 5714,-12 3 0,8-2 0,-8 2 0</inkml:trace>
  <inkml:trace contextRef="#ctx0" brushRef="#br0" timeOffset="192456">12743 17530 25185,'41'-22'-135,"0"-1"1,-2 2 0,-2 4-718,13 7-1053,-1 2-1366,-3-1-5828,-10 1 9099,-12 0 0,-12 4 0,-8 0 0</inkml:trace>
  <inkml:trace contextRef="#ctx0" brushRef="#br0" timeOffset="192639">11676 17195 24748,'-49'-37'560,"10"7"-1086,41 26-1020,15 3-3709,14 1 5255,19 2 0,-19-2 0,-3 3 0</inkml:trace>
  <inkml:trace contextRef="#ctx0" brushRef="#br0" timeOffset="193232">14111 17250 24703,'49'20'68,"-5"-5"-80,-14-14-88,1-1-136,2-1-134,1-3 57,-1-4 167,-2-6 45,-5 0-100,-10-3 145,-7-1 22,-6-1 34,-6 1 0,-8 2 112,-9 2 190,-10 5-22,-5 4-10,-4 5 21,-2 11-22,1 7 61,13 3 1,1 4 39,-8 14-213,14-12 0,2 1-1,3 13-88,8 1-57,4 0 0,15-2-11,7-3-22,16-6-169,9-5-942,9-6 517,-23-12 0,2-1-1110,2-3 1,1 0-3191,1-2 1,2 0 4362,-1-2 0,-2 0 1,7 0-1,-12 0 0</inkml:trace>
  <inkml:trace contextRef="#ctx0" brushRef="#br0" timeOffset="193757">14779 17374 25230,'-8'42'89,"1"0"1,2-1 0,5-4-90,19 6-23,6 4-100,1 0-90,-2-2 56,-4-3-190,-4-7 123,-4-8 224,-4-10 11,-3-7 79,-1-7 78,-1-1-90,0-7-10,3-7-12,0-6-23,1-8-33,1-2 0,2-5-89,3-2-79,4-2-68,5 0-10,4-1-79,2 1-34,2 4 214,-1 3 89,-3 5-12,-5 6 68,-7 5 56,-4 5-11,-6 6 112,-13 1 78,-7 11 516,-25 16-482,8 2 22,-6 11-89,21-9-45,6-2-23,6-1-67,4-1-56,3-2 1,9-1-12,6-3-112,13-2-336,9-2-280,11-2-1114,11-5 536,-26-4 1,1-2-1121,2 0 0,1-1 2426,1-1 0,-2 1 0,6-1 0,-10 0 0</inkml:trace>
  <inkml:trace contextRef="#ctx0" brushRef="#br0" timeOffset="194382">15932 17405 24961,'-45'-1'496,"0"0"1,3 1 0,4 4-373,1 15-68,4 5-45,8 2 0,7 0-22,9 0 11,4-3-11,5-1-45,10-3-124,5-2-133,12-5-146,5-3 21,5-4 35,0-3 11,-2-2 201,-2-4 135,-14-4 34,-4-4-102,-12-5 46,-3-1 67,-6-2 11,-2-1 22,-6 2 12,2 1 101,2 5 111,3 3-11,4 5-156,2 2 44,3 2 213,10 1 67,27 15-313,2 1-68,-10-2 1,1 3 0,17 12-23,2 1-405,0 0 405,-4 0 0,-4-3-216,-8-4 148,-9-5 34,-10-6-22,-8-4 45,-6-4 101,-11-3 352,-8-1-229,-9 0 45,-1-2-124,3-4 168,4-4-212,6-4-57,4-2-33,6-4-11,5-4-78,12-6-147,8-7-591,15-5 508,-15 17 0,1 0-79,2-1 1,0 0-584,1-1 0,-1 1-369,-1 0 0,-1 1-7065,19-22 8415,-9 2 0,-14 21 0,-8 5 0</inkml:trace>
  <inkml:trace contextRef="#ctx0" brushRef="#br0" timeOffset="195170">17245 17575 23146,'-37'-1'627,"0"0"1,2 3-1,4 2-145,-1 7-67,-1 8-180,1 5-56,2 2-67,1 12-112,11-11 0,3 7-11,13-15 11,13-5-33,7-4-169,14-6-201,6-1-113,6-5 79,1-5 146,-1-5 112,-3-7 111,-8-2 24,-9-6 44,-11-4 0,-7-7 22,-6-9 0,-8-10-247,2 25 1,-1-2 358,-4-4 1,-2-1-607,0-1 1,-1 0 712,0 1 0,-1 1-17,3 6 0,-1 2 112,-7-15-156,10 21-91,4 13-78,6 9 429,0 3-306,0 12 1357,7 11-1435,4 15-45,9 7-11,3 4 0,2 1-432,4-1 387,0-1-224,4-3-190,0-4-460,1-3-1189,-10-18 1,1-1-1613,13 3-2174,10-2 5894,-17-18 0,-13-3 0,-6 0 0</inkml:trace>
  <inkml:trace contextRef="#ctx0" brushRef="#br0" timeOffset="195655">17605 17400 17364,'4'-34'2756,"1"0"1,2-17-2376,-4 45 112,-2 13 157,2 11-280,-1 14-214,0 12 12,1 5-134,0 3-34,2-2 34,2-1-34,2-4-12,0-4 12,2-4 0,-2-7-22,-1-5 0,-2-6 10,-1-7 12,-1-4 12,-2-5 44,3-2-56,2-6 0,3-6-68,5-9-167,2-6-403,14-21 189,-7 9 12,8-15 113,-13 15 234,-6 1 90,-4 6 34,-5 5 111,-2 8 191,-2 8-134,0 5 22,-5 4 34,-1 5 179,-6 8-56,2 8-124,1 6 46,4 3 22,2-1-56,5 0-101,10-2-45,10-3-67,18-3-45,13-5-11,-19-8 0,2-1-866,5-1 1,1-1 719,5 0 1,1 0-287,-2 0 0,1-1-1768,5 1 1,-3 0-3112,10 1 5311,-8-1 0,-41-4 0,-8 0 0</inkml:trace>
  <inkml:trace contextRef="#ctx0" brushRef="#br0" timeOffset="196633">19778 17026 21499,'-36'-4'758,"0"1"0,1-1 0,4 1-399,-6 7 67,0 4-124,4 4-246,5 1-45,10-1-11,8-3 23,7 1-23,3 1 56,7 1-34,7 1 1,16 2-12,7 1 0,9 2 11,3 2-22,0 3 0,-1 1 12,-7 1-12,-5 1 11,-8-1 0,-3 9-11,-13-10 22,-1 3 12,-11-12 11,-4-2 11,-7 0-34,-8-1 1,-7-1-12,-2 1-11,-2-3 0,0 0 0,1-2 0,2-2 0,6-3 11,5 0-11,7-2-45,4-2-56,4-4-100,1-3-102,6-5-100,5 0-101,8 1-359,4 0-90,2 1-526,0 0-705,1-1-1761,-3 0-1669,1-1 5614,-1-1 0,-10 7 0,-2 1 0</inkml:trace>
  <inkml:trace contextRef="#ctx0" brushRef="#br0" timeOffset="197525">20081 17135 19336,'6'-59'3396,"-2"11"-2668,-4 36-258,0 4-111,0 3-169,0 3-156,0 1 44,0 5 382,0 7-281,0 8 34,4 8-45,-1 3-56,9 11-100,-3-13-1,6 5-11,-3-15-11,0-5-1,3-2-156,1-5-79,6-3-44,1-2 22,4-2 56,-1-5 34,-3-5 157,-1-9 22,-7-3 22,0-22-11,-7 9 45,-2-12 56,-5 18 56,-1 7 45,0 7-112,0 9-101,0 3 0,0 5 90,0 9 55,0 10-33,0 12-33,0 8-1,5 4-33,0 1-12,7 2-21,0-2-12,0 0 0,-4-3 0,-3-4-23,-4-6 23,-5-3-11,-7-5 11,-9-4 0,-4-5 22,-2-5-22,5-4 57,5-3-23,7-2-34,5-4-79,3-3-112,9-7-145,7-7-190,13-6 10,10-6 46,7-6-11,-21 17 1,0-2 340,0-1 0,-1-1 140,-1 0 0,-2-2 0,15-24 112,-13 1 235,-9 5 202,-8 7-33,-7 6-57,-5 6-168,-7 5-11,-3 4-78,-3 5-90,2 3-44,3 3 400,3 3-468,7 1-56,2 1 22,3 1 34,2 7 0,9 5 22,7 11-10,12 6-12,4 3 11,3 4-187,2 2 176,-2 3 0,-1-1 0,-3-1 0,-6-1 0,-5-5 0,-8-4-22,-5-5-1,-5-5 1,-3-4 186,-5-3-243,-5-2-190,-7-2-190,-7-2-303,-2-2-1568,-3-1-5055,1-1 7385,4-1 0,9-1 0,6 0 0</inkml:trace>
  <inkml:trace contextRef="#ctx0" brushRef="#br0" timeOffset="198432">20997 17024 20871,'6'-22'1401,"0"3"-897,-6 18 728,0 0-951,2 10-135,0 1-34,2 10 100,-2-3 1,1 3 0,-1 0-23,2 1-44,2 1-68,0-1-21,4-2-12,1 0-34,1-3 0,3-2-11,-3-3-11,1-2-34,-3-3-45,-2-1 12,-3-3-1,-2-1-9752,-2-1 9056,-8 0 0,5 0 1,-7 0-1</inkml:trace>
  <inkml:trace contextRef="#ctx0" brushRef="#br0" timeOffset="199054">20998 17431 21779,'29'-9'739,"-4"-1"-649,-20-1 34,-1-5-1,1-2-22,0-6-23,0-4-44,0-7-23,0-5 0,0-6-11,0-5 11,-1-7-180,-2 26 0,-1 0 269,0-3 1,-1-1-62,1-2 1,-1 1 128,0 1 0,0 1 123,-1-27-10,-3 14 43,-1 15-55,-1 12-135,0 11-122,1 6-12,-1 6 67,-3 10 495,-1 14-293,2 19-66,3 12-86,4-26 1,0 2-51,1-1 0,2 1-11,7 9 0,3 0-163,-2-11 1,2-1 106,6 8 0,5-2-23,5-4 1,3-4-169,-7-6 1,0-2-259,9 5 1,0-2-1065,-4-5 1,-3-3-4102,9 5 5614,-3 1 0,-24-15 0,-6-4 0</inkml:trace>
  <inkml:trace contextRef="#ctx0" brushRef="#br0" timeOffset="199240">20938 17162 21118,'36'-17'41,"0"1"0,-1 1 0,-1 4-1240,18 6-2095,-17 4 0,2 1 3294,-4 0 0,-1 0 0,18 0 0,-19 0 0</inkml:trace>
  <inkml:trace contextRef="#ctx0" brushRef="#br0" timeOffset="200347">21448 17097 23751,'29'0'695,"0"1"-673,-7 1-22,4 1 0,2-1-56,-1 0-112,1-1-23,-5 0 57,-2-1 67,-6 0 33,-5 0-89,-5-4 11,-3-2 112,-6-3 0,-7-1 33,-9 2 102,-8 4 66,-7 2-10,-4 3 134,-3 7-22,0 6 33,5 8-79,7 3-33,10 1-55,10 11-135,12-9-12,12 6-22,10-15-22,10-2-170,8-5-233,5-5-34,5-2-12,1-4-45,8-6 315,-21-4 167,-4-8 1,-27-19 44,-6 4 0,-8-17 34,-2 10 22,-2 1 56,3 4 56,3 6-67,2 7 23,3 7-23,4 6 135,5 5 134,6 2-101,2 2-68,2 5-32,0 3-68,-1 5 0,-1 3-44,0 2-24,0 1-10,0 3-12,2 1 12,2 2-34,14 10 0,-10-11-157,7 4-44,-16-15 54,-5-5 58,-4-4 77,-2-3-44,-3-2 0,-2-4-11,-1-4 0,-1-8 22,0-5-67,0-4 11,-1-1-67,0-1 90,-1 3 78,1 5 0,1 9 0,0 4-56,0 5 56,0 1 146,2 5-34,6 5-45,4 8-22,9 4 123,2 2-168,6 2 0,0-3 0,0 0-112,-3-5-56,-5-1-68,-5-5 80,-5-5-147,-6-2-11,-3-2 157,-6-2-313,-4 0 268,-8-1 101,-3-3 90,-9-13 22,10-1 1,-2-13-12,12 4 0,5-1-45,2 0 11,1 1 23,6 3 22,3 4 68,6 4 301,1 8-44,0 3 270,14 8-214,-5 7-235,13 9 100,-8 6 23,-1 4-123,1 1-112,1 1-45,5-3 0,2-1-168,4-3-303,-1-3-403,0-2-1008,-4-1-2275,-5 0 4157,-10 0 0,-10-8 0,-9-4 0</inkml:trace>
  <inkml:trace contextRef="#ctx0" brushRef="#br0" timeOffset="201666">19716 18878 24008,'37'-30'135,"-4"2"-135,-13 12-22,0-3 0,4-2 22,-1-4 0,1-1 11,-1-3-11,-2-3 0,-4-3 11,-1-4 23,-7-2 44,-1 3 292,-5 4 134,-2 9-90,-1 8-55,0 9-224,0 4-102,-1 3 34,-4 5 180,-2 9-158,-1 9-21,1 8-12,4 3-12,1 0-32,9 0-12,18 10 0,1-12-68,16 6-167,-8-16-134,1-3-181,3-3 192,-2-4 145,0-5 146,-5-3 67,-8-3 11,-5-9-11,-10-2 0,-3-10 0,-7-2 11,-4-2-11,-1-1 0,-3-1 0,3 3 0,3 2 0,2 4-22,2 3 22,3 5 0,5 2 22,6 5 34,5 0 22,2 3 1,1 0-1,1 6-33,0 3-11,1 9-12,1 2-11,0 1-11,-2-2-22,-1-1-68,-5-2-78,-2-2-45,-6-1-67,-4-1 23,-2-3-80,-3-4 337,0-1 23,-3-4-1,-2 0-11,-5-5 12,-3-6-1,1-6-22,3-8 0,5-2-90,1-3 23,6 1-11,5 3 78,4 6 67,7 7 79,0 7 67,1 4 78,-1 9 79,0 7-34,1 9-90,0 7-134,0 2-22,1-1-79,-2-2-11,0-2 0,-3-4-213,-2-5-1143,-1-4-907,-7-7-4886,-2-2 7149,-7-9 0,-1 1 0</inkml:trace>
  <inkml:trace contextRef="#ctx0" brushRef="#br0" timeOffset="201820">20095 18251 24244,'-25'-30'224,"1"-1"0,-14-17-593,34 40-2388,4 5-1781,4 8 4538,9 6 0,-6-3 0,5 1 0</inkml:trace>
  <inkml:trace contextRef="#ctx0" brushRef="#br0" timeOffset="202558">21265 18339 25028,'-37'-16'213,"0"1"0,3 0 0,3 4-179,0 11-34,7 5-11,5 3 0,8 7 11,5 3-12,4 4 1,2 2 11,8 5 23,3 3-1,12 2 0,0 2-10,1 1-12,-2-1 11,-4 0-22,-3-3 11,-6 0 0,-4-5 0,-3-2 11,-2-3 0,-4-4 0,-4-3 0,-4-3-11,-3-4 0,1-3 0,-2-3 0,4-1-11,-1-2-22,7-4-23,2-2-46,2-5-44,1-4-100,3-1 67,6-1-23,5 1-11,8 1-167,21-8 200,-4 6 79,14-5-157,5-1 258,-17 5 68,6-5-12,-25 7 22,-6-2-11,-6 3 68,-3-2 44,-3 4 23,-2 0-45,-1 3 11,-1 1-45,-6 3-56,-2 2 23,-9 3 111,-5 2-21,-2 7-46,-1 5 24,3 10-102,5 2 0,9 2-23,4 0 1,9-2-34,11-2-90,11-2-448,16-5-325,7-4-1670,-12-7 1,2-2-7299,18 0 9621,-19-2 0,-4 0 1,-8-1-1,-6 0 0</inkml:trace>
  <inkml:trace contextRef="#ctx0" brushRef="#br0" timeOffset="203776">21904 18446 24244,'-35'-13'963,"2"8"-649,13 17-33,1 6-57,4 1-101,5 1-56,2-1-22,5-1-23,1-2-10,2 0-12,2-3-12,4-1-111,6-3-157,7-2-79,5-2-22,2-2-11,4-2 79,1-1 66,0 0 11,1-3 46,-1-4 22,-4-4 0,-4-5-34,-4-3 46,-3-1 122,0-12 426,-7 4 460,-1 0-382,-7 13-190,-2 10 135,-5 5 11,-3 7-146,-4 3-90,1 7-78,2 1-67,4-3-11,4 0-34,1-2 11,1-3-11,4 0 0,8-1-101,9-1-212,10-2-124,6-2-46,5-2-65,2-1-136,11-2 527,-19-5 112,2-4 34,-24-8 11,-5-3 0,-6-5 0,-2-1 45,-1-2 78,0 1 68,-2 4-23,1 5 370,-1 5-415,2 7-90,0 3 79,7 4 23,5 0-57,10 2-44,4 4 55,19 9-66,-10 1 22,12 6-23,-14-1-11,-1 2-11,-5 2 11,-4-1-11,-7-3 0,-6-3-11,-4-5 11,-3-2-11,-3 0 11,-4-3 22,-7 3-10,-8-3-12,-6-2 0,1-3 0,1-2 22,6-4 0,4-3 2,5-7-24,4-5-35,2-5 2,1-3-91,6-2-66,4 2 22,8 2-22,5 4 89,3 3 0,4 5 67,2 1-3369,3 2 3403,3 0 56,2 1-56,1-2 0,0 1 11,5-3-44,4 1-292,7 0 202,-1-1 123,-9 2 22,-15-1-22,-16 2-22,-10 0 22,-5 2 0,-9 0 22,-7 2 3460,-11 2-3258,-6 1 11,-3 3 34,1 7 78,1 3-33,1 9 34,3 1-158,4 1-22,6 0-78,7 0-34,7 0 56,6 0 100,36 6-189,3-7-236,-3-9 1,3-2 212,-3-3 0,1-2-62,2 0 1,0-1-12,1 0 1,-1 0-152,-2-1 0,0 0-572,25 2-134,-16-1-1446,-16-1-5310,-17-2 7686,-8 0 0,-6-1 0,1 0 0</inkml:trace>
  <inkml:trace contextRef="#ctx0" brushRef="#br1" timeOffset="-213150.73">24727 18185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11:35.887"/>
    </inkml:context>
    <inkml:brush xml:id="br0">
      <inkml:brushProperty name="width" value="0.09071" units="cm"/>
      <inkml:brushProperty name="height" value="0.09071" units="cm"/>
      <inkml:brushProperty name="color" value="#FF0000"/>
    </inkml:brush>
  </inkml:definitions>
  <inkml:trace contextRef="#ctx0" brushRef="#br0">3378 1409 26395,'-16'-15'47,"12"38"0,4 29 0,4 14 0,1 0 1,-1-15-48,-1-1 0,2 2 0,-1 1 0,1 13 0,0 4 0,1-7 0,-1-16-23,6 7 12,-3-22 45,-1-7-1,-4-19 12,-2-6 11,0-8-22,-1-8-12,0-15 12,0-10-34,-4 1 0,-3-2 0,2 6 0,-1-2-473,-6-16 1,-1-1 472,1 9 0,1 1-6,-1-1 1,1 1-12,1 2 0,1 1 0,3 6 1,2 2-121,-1-23 70,14 11-22,8 9 66,14 6 12,10 6 11,8 6-200,3 6 177,0 4 23,-4 5-37,-8 2 15,-10 2 921,-9 8-910,-7 6 25,-7 11-14,-4 10-22,-3 6 11,-11 8 11,-9 4-265,3-25 1,-3 0 230,-2 0 1,-2 0-18,-1 0 1,-2-1-29,0-2 1,0 0-96,1-3 1,0-1-586,-19 14-1280,10-8-2880,13-11 4919,11-7 0,8-7 0,3-2 0</inkml:trace>
  <inkml:trace contextRef="#ctx0" brushRef="#br0" timeOffset="625">3939 1346 24087,'1'51'317,"-1"0"1,1-1-1,-1-1-300,0-11 0,1-1 0,2 1 0,2 1-17,0 1 0,2 0-550,2-1 1,1-1 549,1-1 0,0 0 0,0-2 0,0 0-59,0-3 1,-1 0 91,7 26-22,-3-8 1,-2 4-12,-5-22 22,-3-1 0,-3-22 34,-1-5 1218,0-3-1196,0-7 336,0-6-448,0-11-78,0-10-112,0-9-56,1-9-525,9-8 699,-2 26 0,2-1-397,5-4 1,3 0 356,3-5 1,2 1 49,4-4 1,1 2 16,0 1 1,2 0 94,9-6 1,0 3-11,-13 16 0,0 2-1,4-1 1,-3 4 50,-6 10-23,-9 8-33,-7 5 45,-3 5 678,-6 12-443,-7 12-79,-6 8 1,-4 3-107,3-8 1,-1 1 385,-7 11 1,0 1-297,3-7 1,3-2-108,-3 13 12,3 10-1,17-23 79,12 0-89,8 1-46,15 0 1,10 1-29,-7-7 1,1 1-45,-8-7 0,-1 0-213,9 6 0,-1 0-802,6 6-1165,-5-7-4190,-6-7 6409,-3-10 0,-13-6 0,-4-4 0</inkml:trace>
  <inkml:trace contextRef="#ctx0" brushRef="#br0" timeOffset="1383">5375 1645 15493,'2'-21'-8998,"0"2"8998,-6 9 1961,-2 1-236,-2 1 58,-1 3 256,1 2 157,2 2-706,-1 1-582,1 1 190,-1 6 247,0 4-494,1 6-269,1-1-122,1 0-135,2-4-168,2 0-90,0-3-67,0 0 0,0-2-34,0-2 34,3-2-67,3-1-190,3-1 33,4-1-203,0 0-54,2-6-35,8-11 516,-9-2 56,3-8 79,-14 6 44,-1 2-56,-2 0 381,-6 4-212,-4 1 11,-9 3-12,-5 3-45,-5 4-33,-5 1-28,3 8 0,0 4 6,-19 11-387,14-3 0,1 5 353,9 0 0,2 2-29,-1 3 1,2 2 11,0 0 0,1 2-22,2 0 0,1 0 27,3-2 1,2 2-109,2 6 1,2 1-4,0 18 22,11-23 0,4-2 0,15 10-12,21-8 1,15-7-269,-20-18 0,2-2 252,7-2 0,2-2-474,3-1 1,2-3 411,3-2 1,0-2-102,-3 0 1,-1-2-157,-5-2 0,-2 0 155,-9 2 1,-4-1-2117,10-4-3577,-22 4 5829,-25 3 0,2 4 0,-9 0 0</inkml:trace>
  <inkml:trace contextRef="#ctx0" brushRef="#br0" timeOffset="2862">2647 1213 24995,'-6'43'149,"0"0"0,1 8 1,3 1-66,6 7 0,3 2-1061,-2-16 1,1 2 0,1-1 1035,1 2 1,1 0 0,0 0-23,0-1 0,-1-1 1,0 3-22,0-3 1,-1 2 0,0 0 0,0-2-17,-1 0 0,0-2 0,-1 1 7,1 10 1,1 1 0,-2-5-3,-2-2 1,0-5-1,-1-3 1,-1-2 162,0-6 0,0-2-157,-1 19 596,0-16-585,0-11-22,0-12 12,0-4 1573,0-4-2213,0-2 1029,1 0-412,7-1 11,13 0 79,21 0-51,-9-1 0,2 0-507,11-2 1,3-1 506,11-1 1,3-1-18,-15 0 0,1 1 1,2-1-672,5 0 0,2 1 0,0 0 665,-11 0 1,1 1 0,1 1-1,0-1-504,3 1 0,1-1 1,1 1-1,0 0 504,2 1 1,0-1 0,0 1-1,1 0-5,1 0 0,1 0 0,-1 0 0,1 1-6,-1 0 1,1 0-1,-1 0 1,0 0-4,-2 1 1,-1-1 0,0 1-1,0 0-395,-3 0 1,-1 0 0,0 0 0,-1 0 376,11 0 1,-1 0 0,-2 0 18,-6 0 1,0 0-1,-2 0-57,-6 0 0,0 0 0,-2 0 54,13 0 0,-1 0-277,9 0 0,-2 0 282,-20 0 1,-1 0 10,6 0 1,-3 0 1133,-3 0-1128,-10 0 0,-11 0 1834,-1 0-1812,-5 0 874,-1 0-862,-2 0 3381,-2 0-3381,-2 0 11,-1 0 11,-1 0-44,0 0-23,1 0-11,1 0 11,2-1-12,1 0 12,1-1 0,0 1 0,1 0 12,-2-1-12,-2-1 33,1-2 12,-2-5-45,2-7-168,12-31 33,-1-3-618,-3 12 1,-1-3 589,-2 2 1,-1-2 139,0-4 1,-1-3-45,-1-5 0,-2-3 16,-3-4 1,-1-2 46,-1 19 0,-1 0 1,-2 0-27,-2-1 0,-1 1 0,0 0 30,-1 2 0,0 0 0,-2 1 33,-4-14 1,-2 3-12,0 7 1,0 3 27,1 7 1,1 2 16,-7-20-85,4 11 130,3 6-34,2 5 23,0 2-68,3 1-33,-1 1 1239,3 0-1216,-3 1 116,1 4-184,-1 4-56,0 6 79,-2 3-23,-1 2 11,-6 1 12,-5 0-23,-13 1 28,-4 1 1,-3 0-7,4 1 1,-1 0-288,-18-1 0,-2-1 310,10 2 0,0 0 0,-4-1 0,-2 2 0,-2-1 0,-2 0 0,-4 1 0,-1 0-423,18 1 1,0 1-1,0-1 426,-3 1 1,0-1 0,0 1-519,-2 0 0,1 0 1,-2 0 517,-1 0 1,0-1 0,0 2-1,-2 0 1,0 0 0,0 1-4,-2-1 0,-1 0 0,0 1-4,-3 1 1,0 1-1,0-1 4,-2 1 0,0-1 0,-4 0 13,10 0 1,-4 1-1,-2-1 1,1 1-1,3-1-473,-1 1 0,3-1 1,-1 0-1,-2 0 462,1 0 0,-3 1 0,-2 0 1,3 0-1,4-1 0,4 1 1,3-1 0,2 0 0,0 1 0,-12 1 1,0 0 0,1 0-4,4 1 0,1-1 0,1 1-37,4-1 0,1 0 0,2 1 48,-15 1 0,4-1 34,9 0 0,3-1 78,-18 1 687,25-2-765,20-3 1269,10-1-1202,5 0 2591,1 0-2726,-2 0 725,-1 1-1083,-3 2-257,0 2-774,-3 4-784,0 7-2914,4 4 5110,1 2 0,4-8 0,0-4 0</inkml:trace>
  <inkml:trace contextRef="#ctx0" brushRef="#br0" timeOffset="9539">3026 3603 23079,'-32'-21'623,"0"0"1,-5 2 0,3 4-535,-1 8-72,2 21 0,1 7 5,-8 16-5,14-3 0,3 6 5,5 5 1,4 1-23,6-12 0,1-1 0,-1 9 0,3-2-34,6 5-11,8-6-44,4-8-191,11-5 123,0-9-56,3-6 23,0-6-124,11-5 314,-1-21 0,-3 0-23,-13-18 12,-15 4 11,-6-4 0,-8-5 17,0 13 0,-1 0 139,-9-17-156,1 3-22,11 26-191,5 17 213,14 26 56,3-2-22,15 26-34,4-6-239,-1 4 228,0 1-67,-5 1 22,-5 1-45,-6 4 45,-7 2 56,-5 4 11,-4-2-11,-5-3-56,-14 4 56,0-21 0,-10-2-22,6-24-46,1-6-10,4-3-314,4-5-333,5-9-93,4-7-79,10-10 12,7-6-224,12-3 403,11-3-201,4-4 598,-19 21 1,1-1-383,0 0 0,0-2 270,2-1 1,-1 0-448,1 0 0,0-2 705,7-11 1,-1-4 1613,-9 4 0,-2-2-549,1 2 0,-4 1-101,-9 6 0,-5 4 219,-8 0 403,0 9-583,-4 12-638,1 8-12,1 16 763,2 15-415,2 18-157,5-7 0,4 0-264,0-10 1,3-1-34,3 8 0,4-3-84,16 2 0,1-10-56,-1-8-269,-4-6-74,-5-6-1708,-4-3-5232,-7-3 7339,-5-5 0,-5 3 0,-2-2 0</inkml:trace>
  <inkml:trace contextRef="#ctx0" brushRef="#br0" timeOffset="9773">3371 3418 27034,'-26'-53'-101,"4"12"-437,22 40-314,0 1 360,7 7-180,7 6-807,11 11-1244,7 9-1278,3 5-1332,0 2 1995,3 1 3338,-2-2 0,-16-17 0,-4-5 0</inkml:trace>
  <inkml:trace contextRef="#ctx0" brushRef="#br0" timeOffset="10716">3702 3727 17946,'14'30'813,"0"-1"0,9 21-376,-22-34-169,-1-1 91,0 0 10,0-1-54,0 6-271,0-6-32,0 2 32,0-8-32,0-5-1,0 0 134,0-2-1825,0-15 1130,0 0 349,0-16 78,5 3 44,19-14 79,3 8 34,19-7 55,-18 24 1,0 1-12,16-4-10,9 0-24,-24 13-44,-5 2 0,-6 3 0,-4 0-44,-4 1-1,-3 0-134,-3 0-57,-1 0 136,-1 1-57,-1 1 157,0 3 201,-1 2 449,-3 3 123,-6 4-78,-6 3-34,-5 6-112,-4 3-33,2 3-180,3 2-112,6-1 22,6-1 57,5-3 22,5-2-258,5-2-22,7-4-45,7-4 0,7-5-33,4-4-3662,4-3 3067,4-2-51,0-2 286,-1-5 393,-4-2 0,-8-5 90,-8 1-34,-8-4 3450,-7-1-3439,-4-5 40,-1-1-17,-3-5 44,0 3 23,-3 2-101,3 6-45,1 4 0,2 7 0,4 2 101,5 4-22,6 7 78,7 4-90,0 8-55,3 4 55,15 12-67,5 3-11,1 0 0,-4-4-235,-17-12-67,-5-3-79,-6-4 258,-7-4 123,-3-6 493,-3-1-471,-1-16-22,-2-2-179,-2-16-12,-1-4-157,2-5 180,1-1 135,9 3-34,22 3 257,0 18 45,21 3 180,-12 19 22,5 9-179,-1 9-113,0 9-100,-1 4-45,-3 2-78,-3-1-919,-3-2-998,-4-3-5164,-2-7 7159,2-11 0,-13-8 0,-2-6 0</inkml:trace>
  <inkml:trace contextRef="#ctx0" brushRef="#br0" timeOffset="11225">6168 3591 22518,'40'0'-41,"0"0"0,-3-1 0,-2-2-183,10-11 190,-3-3 23,-1-2-179,-6-2 190,-6-2 78,-7 0-11,-7 0 45,-8-2 90,-3 1-124,-4-1 91,-4 1 89,-6 0 10,-6 3-212,-4 3 202,0 6-45,0 5-112,-1 3-45,0 8 156,-3 10 147,-1 9-11,0 8-24,4 4-21,7-1-56,6-1-57,5-2-100,2-5-90,5 1 0,5-2 0,8-1-246,26 12-214,-5-9 68,-9-10 0,1-2-1323,21 1-1680,5-6-5805,1-5 9200,-3-7 0,-24 2 0,-9-3 0</inkml:trace>
  <inkml:trace contextRef="#ctx0" brushRef="#br0" timeOffset="11773">6868 3449 23639,'22'43'201,"-1"0"1,-3-7 0,0-2-191,0 0 1,1-2-1,10 17-11,-2-4 11,-2-2-11,-5-6 11,-6-7-11,-4-8 56,-5-6 11,-4-8 34,0-3-11,-1-4 55,0-1-145,0-7-100,0-6-203,3-13 135,6-9 22,9-8 34,9-7-141,-12 23 1,2-1 218,-1-1 1,1 0 33,-1 1 0,-1 0 22,9-22 79,-4-7-22,-10 23-23,-3 0 79,-6 23 44,-1 6 247,0 4-269,-1 16 179,-2 6-112,0 21 0,0 2 22,1 4-77,4-1-90,5-2-12,4-6-56,4-3-11,3-6 0,1-5-190,0-2-293,1-3-200,-1-3-247,-1-4-1883,-4-2-3529,-5-3 6342,-4-3 0,-4-2 0,-1-1 0</inkml:trace>
  <inkml:trace contextRef="#ctx0" brushRef="#br0" timeOffset="13914">6994 3638 21745,'-3'-60'2477,"-1"4"-2119,0 41 101,-5-8-459,4 15-44,-3-1 21,15 48 90,11 6-56,-1-7 1,5 8-1,2-1-1004,2-3 1,1-1 0,1 0 999,-1 1 1,0 0-1,0-3-7,10 11 0,-4-7 0,-1 0 11,-10-14-11,-8-10 68,-6-9 111,-4-6 101,-3-9 2720,-1-17-3000,0-4-79,0-35-11,0 26 1,0-1 33,3-1 0,1-2 33,1-4 1,3 1-328,4 6 0,1 2 339,4-3 0,1 0 5,3 0 1,0 2 5,2 0 0,0 3-6,0 3 1,-1 3 5,16-15 0,-7 12 0,-11 12-12,-8 8-88,-7 5-136,-4 3 147,-1 6 89,0 5 56,-7 10 632,-4 7-688,-7 6 23,-4 4-1,-4 2-22,-3 0 11,-3 1 0,-2-3 1,-2-1-1,2-4 11,2-4-22,7-6 0,7-7-78,9-3 78,10-4 112,13 1 67,17 1-56,17 5-67,-18-6 0,2-1-180,5 2 0,0 1 135,2 0 0,-1 1-327,1 0 0,1 0 332,-3-1 1,0 1-12,-2-1 1,-2-1-6,-2 0 0,-1-1-78,22 6-303,-8-1-604,-6-4-1637,-4 2-5760,-6-4 8382,-4-1 0,-12-4 0,-4-2 0</inkml:trace>
  <inkml:trace contextRef="#ctx0" brushRef="#br0" timeOffset="17252">9544 3605 23717,'36'10'104,"1"-1"1,-2 0 0,-2-2-60,10-1-45,5-3-499,-5-4 1,1-2 27,8-4 443,-13 2 0,-3-3-17,-7-15 124,-14 3 134,-2-8 739,-25-22-436,-15 7-180,-8-7-112,-8 23 0,8 19-101,-2 5-67,3 14 33,2 10 57,7 18 0,4 12-550,10 6 449,4 3-45,6-2-11,10-3-23,8-6-66,13-6-271,10-7-121,7-9-461,6-7-2465,-7-13 1,1-4-1499,-11 0 1,0-2 4707,14-6 1,-4-1-1,-9 1 1,-10-6-1</inkml:trace>
  <inkml:trace contextRef="#ctx0" brushRef="#br0" timeOffset="17742">10491 3533 22866,'0'46'366,"0"-1"0,-1-2 0,3-3-310,5 5-45,3 0-11,9 1 11,0-1-353,0-3 364,-2-5 21,-3-8-54,-2-8-34,-5-8 45,-2-8 22,-4-3-22,1-3 221,0-8-288,2-8-45,4-13-134,4-8-79,6-7 157,3-6 56,-3 10 0,1-2 129,-6 11 0,0 1 33,4-11 0,-1 3 298,2-6-113,-9 22-134,-3 7-12,-6 17 158,-5 12 190,-2 8-135,-7 12-55,1 5-34,0-1-45,6-1-56,3-3 56,8 8-156,4-11-12,9 5-24,5-15 13,6-3-336,5-4-493,7-4-426,6-4-2230,7-3-6335,4-2 9771,1 0 1,-25 0 0,-8 0 0</inkml:trace>
  <inkml:trace contextRef="#ctx0" brushRef="#br0" timeOffset="18260">11324 3645 22933,'41'-2'392,"0"0"0,16 0 1,0 1-365,-19-1 0,-1 0-968,17 0 0,1-1 940,-14-2 0,-2-1 0,0 1 0,-2-1-28,-3 1 0,-1-1-298,27-9 326,-26 6 595,-9-3-607,-21 5 292,-5-3-280,-8-2 56,-22-15-56,-4 4 5,7 7 1,0 1-6,-20-6 123,1 4-11,8 4 1041,12 4-1142,12 4-78,9 1 11,5 4 45,7-1 33,27 1-22,5 0-163,-6 0 0,1 1 96,26 3 34,2 4 21,-4 4-21,-7 4 33,-9 3 0,-5 16 0,-16-6 0,-5 13 101,-13-12-11,-21 16-68,-2-9-22,-18 12-639,5-16-2061,3-4-6925,7-8 9625,11-10 0,7-6 0,6-5 0</inkml:trace>
  <inkml:trace contextRef="#ctx0" brushRef="#br0" timeOffset="18806">12731 2975 26115,'7'39'37,"-1"-1"1,3 3-1,2-1-31,8 6 0,1-1-676,1 0 1,1 0 674,0-2 1,0 0-6,-1-2 0,0 0-17,-1-1 0,0 0-11,0 0 0,-1-1-45,-1-4 1,0 3-360,7 17 1,-1-2 291,-11-23 0,0-1-107,4 12 1,-3-5 459,-10-20-213,-3-9 410,-1-4-410,-4-6 79,-4-8 134,-4-9 659,-5-12-783,0-9-55,-1-8 11,1-6-45,9 23 0,0 1-425,1-3 1,1 0 446,2-2 1,1 0-23,1 0 0,1 1-17,3 1 0,2 1-39,13-24 45,12 10 0,10 12-104,7 10 115,2 11 0,2 6-11,-5 6 0,-4 9-23,-9 5 0,-10 10 12,-11 4 22,-9 1 11,-36 20-268,1-13 33,4-10 0,-4-3-1317,0-6 0,0-3-2336,-11 3-5952,0-4 9829,32-15 0,8 3 0,4-4 0</inkml:trace>
  <inkml:trace contextRef="#ctx0" brushRef="#br0" timeOffset="20208">13497 3326 24502,'19'35'112,"-2"-3"-112,-4-12-191,8 3 12,-2-9-101,8 3-180,-4-10-66,2-4 21,1 0 337,-1-3 168,-2-3 0,-4-5 56,-5-5-22,-3-6 303,-7-11-158,-1 7 134,-3-4-66,0 13 134,-1 7-202,0 2-134,-2 4 0,1 1 190,0 8 168,-1 4-167,0 11-102,2 3-67,0 2-67,1 0 0,5-3-78,4-3-135,8-3-291,4-3-225,4-4-683,6-5-895,3-2-13,1-4 158,0-4-2511,-2-20 4673,-13-2 1322,-5-20 337,-13-1 301,-2-10-826,0 22 0,0-1-574,1-4 1,-2-1 71,-1-2 1,0 0 11,-1 2 1,-1 2-130,-1 4 1,-1 3 325,-4-12-371,1 19-403,3 23 34,-1 19 106,3 13 1,1 6-152,-1 24-164,1-16 0,2-1 97,7 17-12,5-6 1,9-6-90,4-6 11,1-6-56,-2-7 632,2 0-676,-9-13 10,-1-1 191,-11-12 23,-2-2-23,-1-1-11,2-3 50,0-8-208,2-5-313,4-9 46,6-3 301,4 2 135,5 3 45,2 5 257,0 7-134,0 5-123,-2 4 67,-4 7 34,-4 7-68,-4 9 101,-7 5-44,-2 3 33,-4 0-11,-7 0-11,-18 9-101,0-10-1,-12 4-44,11-16 45,-4-3-45,10-8 0,1-1-78,13-5-169,5 0-10,1 0-203,6-7 68,7-5-325,9-10 56,8-6-62,-4 3 0,0-1 118,16-18 454,-15 14 0,-1-1 151,9-18 291,-5-3-123,-15 22 0,0 0 28,0-2 0,-1 0 0,0-2 1,0 0 116,-2 0 1,-1 1 627,3-22-168,-7 14-347,-5 16-157,-4 13-157,-4 7-67,-6 6 157,-6 12 78,-3 11-101,-4 16 101,2 7-67,3 3-11,5 0-34,6-2-157,5-2-11,2-4 0,7-3 0,6-2 269,6-4-302,8-5-281,20 2 33,-6-12-144,15-2-147,-13-12 113,-2-2 358,-4-2 34,-5-6-90,-8-3-34,-6-9 135,-6-2 45,-5-2-67,-2-1 33,-2 2 0,0 3 45,-2 5 325,-1 4-291,0 6 302,-1 8 191,4 7-113,0 10-78,0 7-45,7 2-246,5 1-34,10-3-11,4-1-56,2-6-459,3-4-291,1-7-4125,8-5 4931,-15-11 0,-2 4 0,-18-6 0</inkml:trace>
  <inkml:trace contextRef="#ctx0" brushRef="#br0" timeOffset="20358">14865 3070 24379,'-7'-59'201,"0"11"-896,7 35-2218,0 6 2913,7 5 0,-6 2 0,5 0 0</inkml:trace>
  <inkml:trace contextRef="#ctx0" brushRef="#br0" timeOffset="20704">15225 3213 21768,'15'-23'986,"-3"5"-639,-17 16-235,-6 0 45,-8 8 179,-7 6 90,-2 9 78,0 7-179,4 1 45,4 12-247,10-10-67,5 6-45,14-15 45,7-4-56,12-5-67,7-7-493,7-3-426,4-5-807,7-5-969,5-5 83,-27 5 1,-1-2 2678,3 0 0,-2-1 0,5 1 0,-8 0 0</inkml:trace>
  <inkml:trace contextRef="#ctx0" brushRef="#br0" timeOffset="21871">15867 3116 23908,'-25'26'1087,"5"2"-841,28 7-123,7 4-56,9 5-44,5 2-46,0 1 12,-1 0-45,-1-3-168,4 6 179,-11-16 23,2 0 44,-11-20 1,-4-6 89,-1-4 45,-4-3 11,-1-1-44,0 0-124,3-7 0,4-6-236,14-27-33,1 4 123,-6 10 1,1-1-158,13-16 102,4-1-12,0-1-405,5-1 494,-1 5 124,-3 3 90,-7 8 123,-10 6-134,-9 6 89,-6 5 22,-3 2-78,-1 4 236,0 1 0,0 3-325,-7 2 133,-3 11 169,-8 6 1,-5 12-80,-1 5 90,-5 10-246,11-13-90,2 6-23,12-16 1,3-3-12,2-2-33,8-1-34,6-3-134,15-1-258,7-4-34,8-3-22,6-1 34,2-2-829,1-6 693,-1-4 282,-3-6-494,-6-3 863,-8-1 156,-6 0-44,-9 2 281,-4 3 783,-6 5-156,-6 4-505,-3 4-44,-2 1 44,-7 3-291,1 2-67,-7 3-34,5 2-67,2-1-56,3-4-67,2 0 34,1-3-169,0-1 135,6 1-415,18-1 247,2 0 123,11-4-168,7-14-684,-12-2 897,10-15 67,-18 4 224,-8 0-34,-8 1 202,-6 4-235,-2 11-123,0 3 0,0 11 22,0 0 34,-2 8 134,-3 7-12,-1 13-77,1 11 167,2 6-212,7 5-79,5 5-437,5 7 426,-4-28 0,1 1 0,1 1 0,-1 2 0,0-1 0,0 1 0,-2-1 0,-2-1 0,-1-1 0,-2 0-12,-1-3 1,-3 0 23,-13 27-12,-7-7 22,-15-9 56,-6-14-67,-4-13 45,-2-8 1,-3-12-57,0-7 123,3-10-22,22-1 0,5-3-101,-3-18-28,11 13 0,8-1-73,22-17-146,16 1-316,-7 24 1,5 2 444,3 1 1,2 2-242,4 2 1,1 1-225,1 2 1,1 2-51,-1 2 0,1 2-1457,-3 1 0,0 1-2826,-5 1 1,-1 1 4627,21-3 1,-27 2 0,-13 2-1</inkml:trace>
  <inkml:trace contextRef="#ctx0" brushRef="#br0" timeOffset="23045">10560 5218 24905,'-21'-51'616,"1"9"-447,7 40-68,-4 0-45,-7 10 78,-7 11 34,-7 16-101,17-12 0,1 2-22,0 1 0,2 0 22,-10 25-56,13-6 1,9-5-1,9-5-11,9-5 0,7-4-23,10-6 12,2-6-67,1-6-68,2-5-179,12-15 325,-13-4-33,6-17 33,-20-5-135,-8-10 23,-5-12 0,-4 26 0,-2-5 85,-4-2 1,-3-4 0,0-1-375,-1-3 0,-1 0 0,-1 0 408,0 1 1,0-1 0,-1 3 87,-5-19 0,2 9 74,3 15-169,5 12-23,5 25 23,1 14 247,0 11-35,7 20-111,5 19-369,-1-24 1,1 1 289,0 2 1,2 1-23,0 1 0,2-1 0,0-2 0,0 0-39,1-2 0,1-2-202,0-1 0,2-2-202,-2-2 1,2-1-645,0-2 0,0-1-3355,21 18 4442,-1-8 0,-17-17 0,-6-7 0</inkml:trace>
  <inkml:trace contextRef="#ctx0" brushRef="#br0" timeOffset="23585">11119 5061 23616,'-6'42'179,"0"0"1,1-1 0,1-3-158,4 12-22,4 0 0,2-5-11,5-2 11,1-6 0,-1-7-23,0-7 23,-2-8 0,-1-7 0,-3-5-22,-1-2 22,1-1 168,3-9-168,1-6-45,6-14-123,-2-6-157,3-8-190,0-5 44,1-5-112,3-4 39,-9 28 1,1 0 537,1-1 0,0 1 6,14-26-35,-1 5 91,0 11-23,-4 9 102,-5 11-35,-7 9-77,-5 6 22,-3 4 504,-2 11 927,0 10-1050,-2 15-145,-2 7-1,-4 6-68,-1-1 24,-2 0-136,6-16 1,0-1-45,0 13-6,1 8-50,5-14-33,8-12 10,6 2-44,13-12-146,10-4-279,13-3-495,9-4 51,-27-4 1,1 0-1233,-1-1 0,1-1 2168,27-5 0,-27 4 0,-11-4 0</inkml:trace>
  <inkml:trace contextRef="#ctx0" brushRef="#br0" timeOffset="24627">12189 4904 24435,'37'15'492,"3"-4"-335,0-11-11,10 0-282,-18 0 0,1 0 214,4-1 1,3-1-522,6 0 0,1 0 454,3-1 0,1-1-11,2 1 0,1 0 6,-3 0 0,0-1-12,-3 1 0,-2-1 6,-4 1 0,-2-1-28,-6 0 0,-1-1-85,17-5-10,-15 0 33,-13 1-33,-11 0-11,-7 0-124,-4-1-78,-5-2 343,-8-2-51,-11-2-24,-12 1 56,-11-2 12,-7 1 34,-5 0 1128,4 1-994,8 3-56,14 2-66,12 4 22,9 1 21,7 2 1,3 0-34,1 1-90,1 0-11,4 1 45,9 1 12,12 0-12,15 3 0,9 4-23,6 4 23,3 4-67,-2 2 11,-2 3 34,-6 1 10,-6 2 12,-6 1-22,-8 2 11,-8 11 78,-11-9 56,-16 10-78,-15-9-45,-18 2-22,-12-1-1217,14-10 1,-1-1-7210,-12 4 8448,-2 0 0,39-18 0,10-5 0</inkml:trace>
  <inkml:trace contextRef="#ctx0" brushRef="#br0" timeOffset="25216">13934 4207 26351,'-13'55'16,"10"-21"1,5 3-12,10 12 1,5 2-1110,1 6 0,1-1 1104,1 1 0,-1 0-6,0 1 1,0-1-12,-1 1 1,-2-1-12,-1 0 0,-1-1-96,-2 1 1,0-1-73,-2-3 0,0 0-12,0-4 1,0 0 22,-2-6 1,0-1 77,0-5 1,1-3-85,4 19 622,-1-18-464,-5-14 392,-2-10-280,-3-7 66,-1-3-100,-1-9 1160,0-9-1149,0-13-56,-5-11-12,0-8 12,-5-7-512,1-2 484,4 26 0,1-1 0,-1 2 0,1-2-89,1-10 0,1 0 73,-1-15-1,2 24 0,2 3 34,6 3-12,6 6 23,8 4 0,5 4 34,17 2-23,-9 7 449,10 1-449,-18 9 175,-7 4-175,-6 6 11,-8 4 90,-8 0-45,-12 3 23,-10-1-258,-30 6-953,12-8-3795,10-9 1,1-1 4596,7-3 1,1-3 0,21-3 0</inkml:trace>
  <inkml:trace contextRef="#ctx0" brushRef="#br0" timeOffset="25715">14554 4818 24188,'40'4'37,"1"-1"1,-3 1-1,-3 4-48,3 20 11,-1 2-56,-3 1-90,-3-1-11,-6-2 11,-6-4-78,-9-2-78,-5-2-68,-6 0-213,-10 0 214,-4-3 369,-8-4 0,2-6 33,4-4 12,2-3-45,2-15-235,7 0-23,0-16-201,12-1 66,6-3-379,10-4 559,9 2 213,1 6 168,-1 8 280,-3 10 303,-5 7-146,-3 4 22,-3 11 919,1 24-1086,-5 1 55,0 18-324,-4-1-113,-4-13-78,-1 4 0,-2-19-739,-2-1-819,0-8-8273,-6 4 9538,-4-12 0,2 0 0,1-6 0</inkml:trace>
  <inkml:trace contextRef="#ctx0" brushRef="#br0" timeOffset="25877">14831 4522 20210,'25'-17'0,"-6"3"0</inkml:trace>
  <inkml:trace contextRef="#ctx0" brushRef="#br0" timeOffset="26232">15173 4763 16826,'23'41'620,"0"-1"0,0-3 0,1-3-620,13 5 79,4-6-23,1-3-56,-3-6 33,-9-6 427,-8-7 414,-10-4 1210,-6-5-1770,-9-1 89,-8-4 68,-8-4-169,-6-4 79,-2-5 56,1-2-202,2-3-223,3-2-12,7-3-247,5-3-190,5-1-538,6-4-1255,12 1-1445,13 2-5278,14 4 8953,9 4 0,-21 11 0,-4 3 0</inkml:trace>
  <inkml:trace contextRef="#ctx0" brushRef="#br0" timeOffset="27478">15899 4719 24423,'-41'10'612,"0"1"1,3-1 0,4 1-355,0 9-146,5 0-79,7 0-33,4-1 0,6-2-22,5 0-57,4-1-122,2 0-90,3 0-124,6-2-179,7-2-101,7-3 269,3-4-100,3-2-146,-2-4-57,-2-5 662,-4-7 67,-6-6 112,-5-5 145,-4-1 69,-4 3 346,-1 3 22,0 8-167,0 4-258,0 5 370,0 1-291,-2 9-124,-1 2-135,1 8-66,-1-1-23,3 0 11,0-1-11,6-1-67,3-2-57,9-2-144,7-5-47,5-2-99,6-3 89,1-3 146,1-6 11,-4-7 168,-8-8-3381,-8-9 3381,-6-4-248,-8-8 260,-1-6-53,-3-4 187,0-4 100,0 3-134,0 5 168,-1 11-145,0 14 3126,0 9-3228,0 8 376,0 5-1227,1 1 907,-1 2-156,1-4-101,-1-1-146,0-18 134,1 3 113,0-25 78,0 16 1,-1-7 32,0 16 35,-2 7 66,1 4-10,0 4 33,0 3-156,1 2 55,-1 6 246,-1 11 35,1 16-80,-2 15-475,2 10 313,1-26 1,0 1-1,0 0 1,1-1 61,0 31-112,3-8-11,4-3-34,7-7-11,6-2 0,6-4-180,7-5 68,6-7-33,4-7-97,-11-13 1,1-2-16,16 0 111,10-2 45,-24-9 79,-8-2-101,-8-7 67,-6-3 11,-5-2 491,-5-4-457,-1-2 165,-2-2-154,0 1 34,0 4 22,-3 4 56,-2 7-12,-3 6 91,-9 4-1,3 12 69,-8 4-47,5 12 1,3 3-56,5 16-146,4-11-11,5 7 0,9-16 0,6-3-112,11-4-179,6-4-259,5-5-301,3-4-717,1-3-1211,-4-2-4102,-3-4 6881,-8-4 0,-11 3 0,-7-2 0</inkml:trace>
  <inkml:trace contextRef="#ctx0" brushRef="#br0" timeOffset="27686">15407 4667 25735,'54'-12'85,"-1"1"1,3 0 0,0 1-159,-6 1 1,0 2-1446,6-1 1,2 1 682,2-1 0,1 1-2908,1 0 1,-1 0 3742,1-2 0,-4 2 0,-23 3 0,-4 0 0,18-4 0</inkml:trace>
  <inkml:trace contextRef="#ctx0" brushRef="#br0" timeOffset="29149">17119 4515 26082,'21'55'112,"2"-4"-101,6-13-11,1 1-417,-1 1 417,0 0-11,-3-1-34,-2-1 93,-1-4-272,-4-4 35,-4-2-13,-4-6 12,-4-3 44,-4-5 34,-2-5 322,-1-5-142,0-3 44,0-1-90,0-9-22,0-4-22,0-13-68,7-4 45,6-6-123,12-4-11,5-3 0,6-1-686,0 1 663,-1 2 191,-2 4 11,-5 4 0,-4 6 44,-7 4 24,-6 7 44,-5 5-22,-4 5-12,-1 3 664,-1 2-216,-21 27-302,4-6 56,-17 22 57,11-12-169,3-2-67,5-2-34,5-4-67,4-2 11,3 0-11,2-2 11,9-1-11,7-1-145,14-3-113,10-3 11,10-5-279,7-3 178,2-2 158,-5-7-79,-5-3 135,-8-11 100,-6-4-22,-5-6 44,-1-3 12,-2-6 23,-1-1 627,-1-13-180,-11 17-122,-3-3 78,-10 25-124,0 6-167,0 6-23,0 2-11,-2 1 347,-5 18-313,-1-2-46,-3 15-33,3-9-45,4-1-11,2-2 0,1-3-89,3 6-46,6-5-78,6 3-78,7-5-90,7-2-168,1-3-12,3-2 113,0-4 202,-2-3 89,-2-3 157,-2-6 11,-1-3 12,-1-7-23,0-1 0,-2 2 269,-4 3 604,-6 6-794,-7 3 21,-3 4 92,-4 1 88,-2 2 11,-3 4-134,-2 3-23,1 2-89,3-2-23,3-2-11,1-2 12,1-1-23,0 0 0,4 0-23,3 0-111,7-2-23,6 0-89,6-2-45,4 0-80,4-6 69,4-4 44,2-9-319,-10 1 0,-1-2 577,12-14 101,2-11 33,-29 17 393,-10 6-381,-3 11-90,-1 5 313,-17 29-21,0 4-68,-14 27 90,10 3-501,14-24 0,2 1 220,1 3 1,2 1-381,3 2 0,2 1 296,1 1 1,3 0-6,1 1 0,2-1 0,1 0 0,1 0-62,1 12 1,0 0 5,-6-16 0,-1-1-12,0 7 1,-5-4-56,-22 1-166,-15-13 278,-22-11 11,25-12 0,-2-2-1453,-4-1 1,0-2 1474,-1-2 1,1-2-1,3 0 1,0-2 104,5-2 0,2-3-60,-13-14 395,17-5-462,14-9-11,14-5-67,22-7-32,-4 25 0,4 0 110,11 0 0,4 2 515,6 0 0,2 2-521,6 1 0,2 2-5,1 2 0,1 2-90,-1 1 0,1 3-163,-5 1 1,0 2-196,-5 2 0,-1 1-569,-9 2 0,-2 1-3364,16 1 4393,-26-2 0,-15 3 0,-11-2 0</inkml:trace>
  <inkml:trace contextRef="#ctx0" brushRef="#br0" timeOffset="33727">1695 6656 25409,'-9'-38'-11,"-6"5"78,2 15-45,-11 1 158,-8 7-23,-8 4-112,-9 11 0,-6 15-288,26-5 1,2 4 326,0 3 0,2 4 61,-2 11 1,5 3-102,7 0 1,5 1-28,2-1 0,6-1-358,7-4 0,7-2 363,22 8-22,14-5 0,-20-20 0,3-3-50,3-1 0,2-3-68,2-1 0,1-3-50,1-1 0,0-2-17,0 0 0,2-3-56,18-7 1,0-3 44,-15 4 0,-1-3 112,13-7 0,-4-3 0,-19 4 0,-3-1 84,-4-1 0,-3-2-133,17-21 233,-14-2 1,-9 1 56,-11 4 22,-5 6 79,-12 6 397,-4 10-476,-12 6 63,-4 7-63,-3 6 703,1 8-737,3 7-100,8 7-3287,9 2 3230,7 0-21,4 1 33,8-2-23,4-1-201,29 3-22,-2-12-191,2-6 0,2-3-23,15-4 96,-19-1 0,-1-2-174,12-4 1,-5-7 705,-21-1 3257,-6-7-3402,-17 3 89,-8-3-112,-1-5 22,-7-3 23,3-2 156,4 1 12,4 2-22,4 3-91,1 8 91,6 3-46,4 6 13,9 2-35,3 4 0,4 2-100,-1 6 33,1 7-45,-1 7 56,-1 4-56,-1 1 0,-3 1-11,-1-1 0,-1-2 0,-1-3-22,0-2-56,-2-3-135,-4-4 90,-3-4 123,-4-5 145,-3-3-44,0-1-101,-1-6 0,-1-7 0,-3-9-56,0-9-34,-3-3 1,3-3 10,2 0-22,2 6 67,3 9 34,4 9 45,5 8-34,6 3 12,2 9-12,2 4 0,1 8-11,-2 3 11,0 0-11,0-1 12,0-1-12,2-4 0,-2-3 0,-2-3 0,-6-5 11,-6-3-11,-4-1-101,-3-1-134,-8-11 201,0 1-246,-9-10 23,7 3-12,2-1-169,5 3 438,2 3 45,9 4 57,4 4 144,12 2-56,3 4 79,3 3-112,2 4-101,0 5-56,2 0-22,-2 1-370,1-4-304,-2-1-233,1-5-942,-2-2-203,1-6-569,0-9-1470,-1-7 3440,0-11 673,-7-3 2130,-5-3 1130,-6-1-829,-7-4-480,-2-3-741,-3-7 78,-5-5-744,-4-2 184,-7 1-112,0 10-381,0 13-123,5 16-11,3 9-101,1 11 202,-1 42-89,4 5-432,1-6 1,2 3 335,6-5 0,3-1-17,2 2 0,4 1 5,5 0 1,3 0-279,3 0 1,3 0 272,1 0 0,1 0-51,1-1 1,1 0-51,-1-1 0,0-1-39,-2 0 0,-1 0-399,-2-2 1,-1 1 359,-1-1 0,-2 0-45,-2-4 0,-1 0-712,-3-4 1,-1-1 599,7 15 912,-11-17-284,-5-14 1529,-8-8-1519,-8-10 1190,-19-20-1413,-2-2-51,9 3 0,0-2-481,-10-22 453,16 20 0,1-2-39,0-3 0,1-1-6,2-2 0,2 0 34,3-2 0,2 0-157,0 1 0,4 0 11,5 2 0,3 1 157,12-24 90,16 10-12,6 15-3168,3 11 3168,1 10-304,-4 8 237,-6 5 34,-10 10 11,-10 5 487,-8 12-419,-12 5 3124,-12 7-3215,-14 1-33,-11 1-296,-6-5-533,2-8-650,6-9-2331,10-10-6021,14-6 9490,8-15 0,7 9 1,1-9-1</inkml:trace>
  <inkml:trace contextRef="#ctx0" brushRef="#br0" timeOffset="34349">4204 6772 25319,'-10'51'0,"1"-6"-78,9-29-224,4 1-236,3-3-90,5-2-189,5-4 334,1-3-166,4-3 133,2-4 292,0-5 89,-2-5 68,-4-6 67,-7 0 158,-4 0 256,-6 3 112,0 5 34,-1 4-458,0 4-12,0 2 313,0 8 134,0 5-324,0 9-90,0 3 1,3-3-90,5-1-12,6-6-22,6-4-11,5-4-56,4-3-12,2-3-235,2-11-11,-1-4 1,-1-14-405,-3-5-78,-2-7-604,-2-5 355,-5-6 1000,-7-5 56,-7 25 0,-3-1 347,-4-2 1,-2-2-113,-1-1 0,-3-1 163,-1 0 0,-3 1 33,0 5 1,0 2 251,-10-16-167,7 22-427,5 14 34,4 23 528,4 14-80,0 23-280,1 12-232,5-27 0,1-1-59,2 1 0,3-1 0,2-2 0,5 1-51,12 7 1,3-2-124,-7-11 1,1-1-208,10 5 0,0-3-661,12 0-56,-7-8-1120,-11-7-2914,-15-4 1479,-9-3 3653,-22-1 0,10-3 0,-10 0 0</inkml:trace>
  <inkml:trace contextRef="#ctx0" brushRef="#br0" timeOffset="35275">4568 6892 19067,'39'-38'-1397,"1"0"0,-10 6 0,3 5 949,16 10 0,2 5 220,-14 4 0,-2 1 312,0 0 0,-1 2 582,-2 0 0,0 1-173,26-2-2078,-12 4 2549,-12 0-123,-16 2 525,-9 0-87,-7 2-271,-11 4 95,-4 6-497,-10 5 3144,-3 3-3504,2 0-33,2 0-101,5-2-67,4-3-45,6-3-45,3-2-67,4-5-157,0-1-22,0-1 0,4-2-303,11-1 224,2 0-11,5 0 135,-6-4 67,-3 0 179,-2-4 78,-3 2 45,-4 2-11,0 3-33,-4 1 346,2 4 12,0 7-89,2 6-57,2 7-112,2-3-100,3-2-34,2-3-23,3-7 45,1-3-67,3-3-78,1-3-236,2 0 90,-1-8-68,1-4-100,-4-9-78,-1-3-56,-4-3 301,-2-3-134,-4-5 315,-1-27-203,-3 5 370,-2 1 1,0-2 4,-1 21 1,-1 1 190,1-10 1,-1 2 543,-2 1-594,-1 18-112,-2 15-146,0 10 146,-1 17 381,0 12-180,0 14-201,4 6 112,-1-1-163,6-16 1,2 0-107,6 14 0,9 8 0,3-24-201,2-4-271,3-4-177,2-4-270,1-5-695,1-5-324,-1-4 1120,-4-3 314,-4-6-336,-1-14 840,-8 2 369,-1-8 751,-10 11 91,-1 6 256,-2 4-906,0 3 111,0 11-459,1 0-101,2 10-112,4-3-358,12 10-461,-3-7-413,8 5-336,-11-8-741,-4-3-1792,-4-1 1681,-8-2-2600,-14-1 5020,-12 0 0,7-4 0,1-1 0</inkml:trace>
  <inkml:trace contextRef="#ctx0" brushRef="#br0" timeOffset="36556">5473 6925 13218,'-59'-13'2835,"15"-4"-3675,36-8-348,18-4 561,11-5-2387,18 0 996,12 2 697,-21 18 0,2 1 1153,1 1 0,2 1 168,2 2 0,0 2 964,4 0 0,-1 2-740,2 1 0,-1 2-112,1 0 0,-1 1-28,-4 0 0,-2 1-84,26 0 1176,-15 0 814,0 0-6,-16 1-337,1 0-537,-17 2-573,-7 0 46,-3 0 724,-4 0-926,0-2-162,0 1-74,0 1 12,0-2-157,0 2 34,0-2 22,0 0-56,4 0-23,2-1-223,7 0-897,3 0-302,2 0-685,0-4 472,3-6 1625,-9 1 33,-1-1 796,-9 5 627,-2 2 660,0 2-1175,-5 0 44,-1 7 91,-6 3-58,0 9 35,3 3-280,0 4 89,6 1-415,0 2-144,3-2-158,3-2 44,6-3-156,6-2 23,8-5-23,8-3 0,6-6-191,7-3-123,2-3-156,0-7 201,-4-5-213,1-22 415,-18 5 67,-4-15 34,-17 10 100,-5-3-33,-5 1 67,-3 0 78,-6 5 158,1 8-12,1 10-78,1 8 33,-2 14 673,-8 32-706,6-1-197,5-8 1,3 0-17,2 11-34,3-5-67,4-6 0,5-6-23,3-7-21,6-6-68,3-6-135,2-4-145,5-2-90,2-10-11,2-4-89,-1-8 245,-5-4-89,-5-1 34,-7-2 213,-6-3 78,-4-1 90,-1 0 0,-5 3 11,0 9 493,-8 9-314,3 8 157,-3 14 1,1 7-91,2 8-78,3 2-123,4-3-23,2-1 12,7-3-12,6-3-22,9-4-101,7-4-134,5-5 22,6-1-146,1-3 35,-1-2 189,-5-2 135,-7-3 34,-10-3-1,-5 0 1,-6 1-12,-2-2 113,-2 2-46,0-1-55,-2 2 11,0 3-45,0 2-90,0 2 146,0 16 280,4 7-122,5 22 77,9 7-506,-5-21 1,1 1 270,2 3 0,2 0-45,0 3 0,1 0-11,0 2 0,-2 1 0,1 0 0,-2 1 0,-3-1 0,-2 1 0,-1-2 0,-3 0 17,-2-3 0,-2-1 17,-1 27 10,-14-9 35,-9-13 145,-16-11 56,-6-13-78,-1-9 11,6-7-79,7-8 1,12-7-102,8-11-33,7-8-33,15-8-124,11-8-1465,-3 22 1,3 0 1357,4-2 1,1 0 39,3 1 0,2 0-388,-1 2 0,1 1-83,0 2 0,-1 1-162,-1 4 0,0 0-1479,-2 3 0,-1 1 2336,21-7 0,-22 11 0,-9 4 0</inkml:trace>
  <inkml:trace contextRef="#ctx0" brushRef="#br0" timeOffset="38840">9350 6916 25499,'49'5'0,"-17"-5"-202,12-8-78,-20-6-269,12-14 460,-10 3 61,-3-9 0,-3-3 72,-4-5 29,-5 9 0,-3 0 218,-6 1 124,-3 3-135,-2 13-191,1 5 58,-6 24 144,5 8-112,-3 18-33,8 19-124,6-13-22,7 10-22,8-23-135,17 4-45,-7-13-247,12 0 46,-11-15 112,-1-5 168,-3-1 123,-5-2 33,-8-3 1,-7-10-79,-9-14 12,-6-5-1,-3-6-11,-1 9 45,3 5 0,3 5 11,2 6 1,1 5 44,6 4 56,3 2-45,9 2 11,5 0-55,3 2-1,1 4-22,-1 3-11,0 3-56,-2 1-135,-3-1-100,-3 2 33,-2-1-146,-4-1-235,-5 0-67,-2-2-123,-4-1 459,-1 0 381,-7-4 45,-3-2-34,-7-1 34,-1-2 55,1-5 12,4-5-112,5-9-268,4-6 268,5-3 67,9 0 78,4 5 158,9 8 111,2 7 147,0 5-1,1 9-45,1 6-133,1 8-102,-2 7-79,-2 2-190,-2 1 1,-2-1-12,-3-4-124,-3-3-436,-2-8-1771,-4-4-5713,-4-6 8044,-2-7 0,-2 2 0,0-4 0</inkml:trace>
  <inkml:trace contextRef="#ctx0" brushRef="#br0" timeOffset="38985">9604 6248 22676,'-19'-26'-4916,"0"-1"1,-12-15 4395,30 39 0,1 3 0,0 0 0</inkml:trace>
  <inkml:trace contextRef="#ctx0" brushRef="#br0" timeOffset="40538">10670 6190 23224,'-25'52'160,"0"-1"1,3-9 0,6 0-100,11 10 1,8 1-799,1-12 0,2-2 754,1 3 0,2 0-17,3 0 0,2 0 11,0-1 0,2-1-11,0-2 0,0 0 0,0-3 0,0-1 0,-1-3 0,0 0-6,-1-1 1,-1 0 146,10 26-152,-6-3-112,-6-4-258,-6-9 217,-4-12 164,-12-11 56,-5-9-34,-15-6-22,-5-8 11,-4-5 769,0-8-780,4-8 269,6-1-392,8-3-34,10 3-168,6 0 123,10 1 124,11-1-79,11-1-257,14-2-427,8 0-189,2-2-220,2-2 836,-3-2 290,-4-1 80,-7 0 44,-9 3 280,-11 4 504,-9 2 303,-6 5-269,-3 3-236,-6 5 12,-3 5-403,-9 3 492,-14 4-201,5 4 364,-10 10-331,13 5-123,3 10 136,6 15-439,7-9-55,6 10-34,13-14 11,9-1-11,13-3-134,11-4-338,11-5-296,-5-8 1,2-2-147,-10-2 0,0 0 695,14-3 1,0-2 145,-18-1 0,-3-2-101,-3-2 1,-1-2 173,20-12 112,-10-3 224,-11 2 213,-10 0 157,-7 4-90,-7 2-66,-4 5-91,-2 4 596,-2 2-820,-5 2 371,-16 3-371,-3 1-33,-12 6-12,6 3-89,3 6 0,4 0-23,5 1-44,4-1-34,5 0-34,5 0 0,3-3-33,2 0-67,1-1-45,8 0-1,4-1-55,12-2-157,3-1 11,5-3 145,-1-2 24,-4-2-35,-4-6 79,-4-3 11,-5-7-44,-3-3-147,-2-3-10,-2-4-247,1-3 44,1-3 191,0 0 135,2 2 157,-2 1 817,-3 14-201,-2 3-426,-4 10 0,-3 2 23,-1 0-23,-3 0-45,0 0-101,2 3 23,2-1 11,4 3 79,8 1 55,9 2-56,11 3 46,5 1-46,-1 2-22,-2 2 0,-6 2-22,-4 3 22,-2 1 56,-3 3-89,-2 0 33,-1 0-56,-5-1 0,-1-3 0,-4-3 0,-2-5 0,-1-4 100,0-3 24,-1-3 44,-2-2-79,-1-1-33,-2 0-56,0-1-78,3-5-146,1-3-135,2-6-212,7-5-146,6-4-34,8-6-157,6-2-190,0-4 0,4 0-404,-2-2-1232,-1 2 2734,-5 1 2365,-8 5-348,-7 2-986,-6 11-146,-2 3-415,0 11-89,0 2 382,0 11 32,0 6-213,0 12 12,0 6-123,4-1-68,3 2-201,7-2-78,4-3-102,3-2-22,4-4-134,-1-5-472,0-6-424,-2-6-1637,-3-4-4885,-4-4 7552,-7-10 0,-4 6 0,-4-5 0</inkml:trace>
  <inkml:trace contextRef="#ctx0" brushRef="#br0" timeOffset="40670">12003 6424 19022,'0'0'0</inkml:trace>
  <inkml:trace contextRef="#ctx0" brushRef="#br0" timeOffset="41612">12456 6247 23740,'0'36'586,"0"1"0,0-2 1,2 0-498,7 20-78,4 2 1,8-1-12,0-2-275,3-4 186,1-4-180,-3-8 113,-3-6 100,-4-10 56,-7-9 33,-2-7 23,-4-4 90,-2-2 49,0-9-262,0-2-79,0-10 23,3 1-11,9-5 123,-3 10-45,11-1-23,-11 13 12,1 1 45,-3 7-1,-2 4 23,-2 6 0,-1 6-22,-5 2-23,-6 1 0,-6 1-44,-8 1 55,-3-2 34,0-4-11,4-4 11,5-5-23,8-4-10,4-4-69,3-1 69,2-2 33,6 0 0,6-6-23,9-5-33,6-8-22,4-5-79,0-4-67,0-4 67,-5-4 17,-11 8 0,-2-1 152,4-14 223,0-14 0,-12 27 258,-3 7-56,-1 8-45,-1 8-190,0 4-157,-3 3 324,-11 13-88,2 2 77,-10 22-324,14-11-12,1 7 1,10-13 10,8 0-21,7-3-12,11-1-12,5-3-77,6-2-326,5-4 224,2-1-246,1-4-190,-5 0 314,-6-2-203,-9-5-279,-11-3-1,-8-8-482,-5-6-324,-7-4 324,-8-3 326,-9 0 952,-9 4 482,-1 5 616,3 7-55,8 7 200,8 3-44,5 3 101,2 3-482,3 6-224,1 6-158,3 6-32,6 4-146,7 1-224,10 2-34,8-2 0,7 0-1040,9 1 66,7-2-321,-27-12 1,1 0-1955,1-2 0,0 0 3249,1-1 0,-2-1 0,5 1 0,-7-3 0</inkml:trace>
  <inkml:trace contextRef="#ctx0" brushRef="#br0" timeOffset="42675">15006 6952 24379,'44'31'1142,"-4"-6"-962,-17-19-90,-1-3-57,3-2-33,2-5-89,2-6-69,3-7-10,-2-8 34,-3-3 66,-5-3 68,-7-4-11,-7-2 22,-4-7-11,-4-6-371,-2-10 432,-1 26 1,0 0-12,-2-2 1,0 0 39,-1 1 0,0 1 56,-6-23-1,3 14-122,2 17-23,4 13-90,1 8-33,2 4 101,-1 14 10,1 10 12,7 18 0,6 11 0,-2-23 0,2 1-22,1 0 0,2 0-18,2 0 1,0-1-68,0-1 1,1 0-174,15 23 248,-4-7-260,-10-6-10,-8-9-158,-6-7-55,-8-6 481,-10-4-10,-10-4-12,-16-3 0,-11-2 44,-4-3 12,-1 0 247,7-7-90,12-2 78,13-6-235,12 0-247,10-2 180,18-4-78,14-3-191,24-1-289,-22 11 1,2 1 462,3-1 0,1 1-107,2-1 0,1 1-90,0-1 1,0 1 111,-1 0 1,-1 0-135,0 1 0,-2 0 252,-4 2 0,-1 1-154,20-4 788,-18 4 413,-18 6-301,-11 1-158,-5 2 494,-2 4 541,0 5-990,0 5 182,0 6-260,0-1-202,1 0-123,1-1-57,3-2 1,5 0-34,4-2 23,6 0-34,8-2 0,4-3-22,6-1-34,2-4 0,-2-1 56,-6-2 44,-8-1 1,-6-1 45,-9-5-1,-4-5-44,-6-9-34,-10-4-22,-10-4 11,-15-4-201,-8 0-270,-3-2-718,1 3-615,11 2-3709,16 4 5513,14 4 0,6 10 0,4 4 0</inkml:trace>
  <inkml:trace contextRef="#ctx0" brushRef="#br0" timeOffset="44226">17245 6574 26474,'-56'-24'179,"7"15"-89,31 26-12,0 10-67,1 3 0,5-1-11,4 0-11,4-4 0,2-3-23,2-1-10,2-3-102,6-2-44,5-1-1,8-5-44,3-3-23,3-4 0,3-2 191,-2-8-23,0-8 23,-5-11 67,-5-11 0,-5-10-45,-5-10-509,-5 23 1,-1-2 553,0-4 0,-2-2 16,1-2 1,-1-1-6,-2-1 1,-1 1 116,-1 4 1,0 3 130,-9-22-80,2 22-146,3 20-33,4 11 0,-1 9 0,-1 12 314,-3 13-124,-1 15-89,2 8 0,4 1-67,4 1 10,10-4-44,6-1-11,11-5 11,4-5-135,-7-15 1,1-2-179,14 8-192,13 3-615,-3-10 503,-15-8 1120,4-3-1063,-22-7 515,-7-3 12,-2-4 22,-4-3 11,-2-4 33,0-1 359,-1 3 79,0 3-315,0 4 102,0 1 280,-2 6-79,0 5-212,0 6-90,1 2-101,1 1 22,5-2-78,4 1-11,9-2-146,22 0-22,-3-8-129,-2-4 0,1-2-95,6-11-24,13-3-704,-22-12 369,-2-5 549,-3-5-22,-6-9 156,-5-8-787,-10 20 0,-2-2 922,-1-5 0,-2-1 274,0-5 1,-1-1-299,-2-2 1,-1 1 364,-1 1 1,-1 2-112,-1 6 0,0 2 240,-6-15-235,3 21-246,3 16 22,-1 12 34,-2 17 460,-4 13-169,-3 23 255,8-21 1,-1 2-570,2 2 1,1 1-34,2 1 0,0-1-29,2-2 1,0 0 6,2 27-23,6-9-107,6-19 1,2-2-140,9 4 547,17 8-682,-14-32-67,2-5 44,3-4-10,1-1-12,-1-6-168,-3-4 280,-2-7 318,-6-5-4,-4 0 313,-7 2 248,-5 4 89,-3 5-235,-2 4-102,-1 3-100,-2 2 258,-8 5-214,1 3-122,-4 5-102,7 1-33,3-2-11,2-1 0,2-1-12,2-1-122,5-2-124,6 1-78,9-2-314,5-1-639,12-2 560,-13-2 617,1 0-135,-20-3-167,-4-4 234,-2-5 56,-1-5 135,0-2 203,0 1 77,0 3 11,0 5-258,0 5 79,1 3 146,4 2 33,5 2 35,6 6-102,5 4-146,6 8-33,1 2-23,4 2-22,11 9-33,-12-9-57,5 5-167,-16-10 167,-8-7 90,-2-2 0,-9-8 717,0-2-516,-8-8-44,1 0-78,-6-9-23,6 0 78,3-4-100,1-3-34,2-5 11,5-4-11,3 0-67,13-10-68,-2 16-246,6-3-447,-5 19-584,0 4-2242,4 4-6177,-1 2 9333,0 1 1,-10 0 0,-6 0 0</inkml:trace>
  <inkml:trace contextRef="#ctx0" brushRef="#br0" timeOffset="44414">17562 6474 20389,'55'-21'-3277,"1"1"0,-2 0 0,-2 3 3006,-9 6 1,-4 2 0,7-3 0,-7 3 0</inkml:trace>
  <inkml:trace contextRef="#ctx0" brushRef="#br0" timeOffset="45654">18837 6525 25263,'-7'29'124,"4"0"-113,10-7-22,5 2-113,6-2-200,0-1 88,0-5 91,-4-4-180,-5-5 291,-3-4 34,-4-2 90,-1-1-12,-1-7-66,0-4 10,0-10 68,0-2-12,0 0 0,0 1 79,0 3 34,0 3-35,0 6-77,4 3-46,1 4 12,6 2 0,4 1-11,5 0-23,5 4 0,2 4-11,1 6 11,-1 2-11,-1 0 0,-2-1 0,-3 0 0,-3-3-45,-6-1 1,-3-2-1,-4-3 11,-3-1 23,0-3-45,-2 2 0,1-2-11,-1 3 0,0 1-79,-3 1-78,0 0 224,-2-3 56,3-3 11,1 0-168,1-5 12,2-5-12,4-6 0,4-5 79,3 1-12,-2 2 23,0 5 11,-4 4 22,-2 3-22,-1 3-22,-1 1 22,2 1 22,1 0 102,7 0-46,-3 0-33,6 0-45,-2 0 0,2 0-11,4 0-45,2 0-79,4 0-22,3 1-515,6 0-280,3 1 66,6-1-582,5 0-1411,2-1-483,0 0 1043,-7-5 2319,-10-1 773,-11-3 168,-8 0 1558,-8 4-449,-4 1-907,-2 4-168,-1 0-471,0 3-33,0 1-45,0 4-180,0-1-22,0 0-112,0-3-224,17 4-145,-6-6-247,16 3 167,-9-5-279,5-5-45,5-2-1379,6-6-223,1-1 2263,-3-1 1244,-6 0-695,-5-2-392,-6 0 975,1-3-460,-4 0 1569,-3-7-1670,-4 7-134,-9-2 1,-4 12-125,-10 4-78,-4 3 124,-5 4 66,0 7-54,2 4 54,6 8-44,6 2-179,7 0-1,4 2-54,6 1-58,7 0 23,11 1-101,10-1-11,8-2-246,4-5-516,3-4-583,-2-6-3059,-4-3 4404,-10-4 0,-15-1 0,-8 0 0</inkml:trace>
  <inkml:trace contextRef="#ctx0" brushRef="#br0" timeOffset="45823">19604 6112 26037,'-27'-53'-1961,"8"11"-1524,33 41-6229,14 1 9714,19 3 0,-18-2 0,-1 2 0</inkml:trace>
  <inkml:trace contextRef="#ctx0" brushRef="#br0" timeOffset="47158">21131 6402 24289,'17'-23'22,"-6"4"1,-23 11-1,-4 1 23,-7 1 33,-5 3 23,-6 1 67,-6 6 79,-2 6-35,-1 7 57,2 6-55,7 0-46,5 0-45,9-3-78,5-1-45,7-3-11,3 5 11,5-4 0,7 6-56,7-6-135,10-1-78,5-2-179,5-2 56,1-5 134,-5-3 168,-4-2 68,-10-5-146,-6-7-12,-5-9-313,-3-9-313,-1-10 122,-1-8-252,0-10 924,0 21 1,0-1-389,0-3 0,0-2 400,0-4 0,0-1 224,1 0 0,0 0-135,0 4 1,1 2 218,0 6 1,0 3 419,1-13-123,-1 21-280,-2 13 177,0 7 114,-6 23 697,-2 3-875,-4 23-181,1 0-89,5 6-89,4 4-46,3 3-21,7-1-12,1-3-12,6-4-100,-2-5-257,2-4-450,-2-3-402,1-1-1883,-1-3 3104,14-3 0,-16-15 0,8-4 0</inkml:trace>
  <inkml:trace contextRef="#ctx0" brushRef="#br0" timeOffset="47784">21391 6088 21768,'-11'43'851,"0"0"1,1-2 0,2-3-550,5 14-201,1 2 11,2-3-11,5-1-79,3-5 23,4-4-34,2-7 0,-2-6 12,-1-4-1,-2-6 0,0-5 34,-2-4 56,-1-4 191,-2-2 45,0-3-158,-1 0-78,9-7-89,0-3-23,9-10-34,-1-4-100,6-6-46,6-5-112,10-3-83,-16 17 0,1 1-199,4-2 0,3 2 394,1-1 1,1 0 67,2 1 0,-1 0 0,-1 2 0,-1 1 39,-3 2 1,-1 1 72,20-9 190,-10 7-89,-20 9-101,-8 2 0,-17 5 123,-15 6-67,-17 3 0,-22 7-115,24-7 1,-2 0 80,-1-1 1,-1 0 89,4-1 0,1 0 102,-19 5-170,17-1 24,16-1 111,11 2 112,6 4 101,6 5-67,9 7-56,12 3-67,13 4-101,11 0-193,-21-17 0,0-2 92,2-1 0,-1 0-6,0-2 1,-1 0-219,21 7-628,-10-4 348,-12-4-1637,-14-4-3584,-7-2 5725,-14-2 0,6-2 0,-5 0 0</inkml:trace>
  <inkml:trace contextRef="#ctx0" brushRef="#br0" timeOffset="49279">16302 7606 21768,'-33'-19'825,"0"0"1,0 0-1,2 4-366,-14 2-89,-4 6-68,1 3-156,5 12-33,5 7-5650,10 13 5649,10 6-68,8 2 1113,7-1-1146,4-3 886,8-2-908,6-3 11,11-4-90,5-3 3163,1-3-3365,3-4-66,-1-4 377,0-5-210,-3-1 191,-3-3 56,-7-4 0,-5-4 0,-7-6 11,-5-6-44,-2-3-1,-2-3-11,0 1 12,1 4-23,0 6-34,1 9-55,1 2 21,2 8 68,3 9 112,5 10-78,3 15-34,4 5 0,-1 3 11,0 0-11,-5-3-22,-4-2 22,-5-3 0,-4-3 0,-7-3-11,-4-4-34,-9-4 11,-1-6 34,-1-6 11,3-6-11,3-3-22,4-3-135,4-2-437,3-4-1064,3-9-661,6-9-1138,8-4 0,5-2 577,13-22 2089,-6 16 1,3-4 1871,2-4 0,-1 1-180,-8 9 1,-1 1 325,5-10 0,-3 2 1070,0-5 605,-8 11-1300,-7 15-381,-4 9-559,-3 8 181,1 23-372,3 2 571,3 21-908,14 6-134,-2-13-33,9 3-270,-7-21-280,0-5-358,-1-4-942,-1-4-1825,0-2 3708,-4-1 0,-6-2 0,-5 0 0</inkml:trace>
  <inkml:trace contextRef="#ctx0" brushRef="#br0" timeOffset="50311">16676 7419 28042,'6'-47'-571,"6"11"336,9 48-68,10 8-179,8 17 124,-18-14 0,1 1-205,0 3 0,-2 1 53,0 2 0,-1 0-706,-3-1 1,0 1-712,11 25-11,-4-9 33,-3-7 1154,-1-10-78,-4-7 482,-2-7 347,-5-5 587,-3-4 467,-3-3-215,-2-2-413,0 0-112,-7 0-225,-4 0 12,-9 0 45,0-1 705,5 0 113,7-2-852,6-4 224,16-5-258,9-6 23,19-2 45,10-3-330,-22 12 1,0-1 172,1 0 0,1 0-12,-2 1 1,0-1 67,24-9-21,-9 1 43,-10 2-33,-10 2 44,-12 2 303,-6 3-280,-6 1 268,-1 1 132,-5 2-186,-4 1 98,-7 2 124,-6 2 147,-2 1 11,-4 5-124,1 3 1,2 8-102,5 4-190,7 2-67,4 0-123,6 0-34,1 0-56,4-1-11,7 0 0,8-1-46,12-1 1,8-4-269,6-2-67,6-4-89,0-3-24,-2-4 427,-9 0 78,-10-2 112,-11 0 33,-8-4 2,-6-4-80,-1-6-45,-1-4 1,-1-2-23,2-2-12,1 0-55,3 4-68,2 2 113,1 7 11,3 3 22,-1 5 11,3 1 12,-1 3-34,0 4 0,1 5 0,-2 4-11,1 0 11,0 0 0,0 0 0,0-2-168,-2-1-101,-2-1-11,-3-5-202,-2-1 426,-1-3 56,-2-1 504,0-2-437,-1-9-11,0-3 135,-1-10-158,1-3-33,-1-3-89,1-1 89,7 2 89,4 5 247,19 8-55,-8 8-35,9 10-55,-12 8-34,-1 9-146,1 5 11,0 1-22,3 1-201,-2-1-483,4-1-1355,4-2-2320,5-3 4359,8-7 0,-18-6 0,-1-6 0</inkml:trace>
  <inkml:trace contextRef="#ctx0" brushRef="#br0" timeOffset="51451">19088 7678 24143,'41'24'-44,"-2"-5"-170,-11-17-43,0 0-337,0-2-12,0 0 427,0 0 146,-2-1-23,-4-3-23,-5-3 79,-7-3 56,-5-2 112,-4-1 79,-4-1-157,-6 0-12,-7 2 225,-7 2-1,-5 6-44,-3 2 11,-3 8 123,-2 6 67,0 10-11,3 6-78,5 3-22,4 0-79,8-1-124,6-1-100,6-2-45,4-1 23,9-2-12,6 0-22,12-3 11,9-3-191,8-5-246,5-2-135,6-3-276,2-4 64,0-3-236,-4-1-235,-9-1 303,-9-7 772,-10-5-21,-8-8 134,-4-8 67,-2-3 1038,3-22-231,-5 15 0,3-9-235,-8 26-12,-1 9-303,-2 7-234,0 5 10,-1 8 270,0 9 0,2 13-124,3 11-123,5 6-56,6 6 33,8 2-368,-11-26 0,1 1 335,2 0 0,0 0-17,0-2 0,0 0-335,12 22 318,-5-10 34,-6-10 12,-5-11 32,-6-7 113,-3-7 213,-2-3 838,-1-1-1096,0-8 252,0-3-319,0-11-45,0-2 0,0-4-45,9-5-123,7-5 11,14-3-90,10-5-532,-14 22 0,2 1 577,3-2 1,2 1-1,2-1 1,1 1 44,-1 2 0,0 1 157,-5 2 0,-1 3 0,16-9 89,-20 11-33,-13 8-56,-8 4 0,-5 3 1253,-10 9-996,-8 7-33,-18 11-78,-9 4 22,-3-2 46,1-5-57,8-5 0,9-6-79,9-3-33,12-2-22,4-1 44,6 2 101,10 3 45,11 4-101,21 4-12,13 2-215,-22-11 1,1 0 131,4 1 0,1-1-391,1 0 1,0 1 373,0 0 0,1-1-45,-3-1 0,-2 1-197,-4-3 0,-2 0-94,17 4-572,-18-5-78,-15-5-2527,-8-2 3513,-8-1 0,-1 0 0</inkml:trace>
  <inkml:trace contextRef="#ctx0" brushRef="#br0" timeOffset="51637">21177 8196 23336,'-17'-45'-1714,"12"9"0,-11 35 0</inkml:trace>
  <inkml:trace contextRef="#ctx0" brushRef="#br0" timeOffset="53160">2714 4460 18821,'-15'-34'695,"3"6"-628,12 28 135,0 0 234,12-2 158,9-2-235,25-6-286,-15 4 0,4-1-342,7-3 1,7-1 394,-4 1 0,6-1 0,3-1 0,-3 0-647,-4 2 0,-2-1 0,1 1 1,3-2 535,3 0 1,3 0 0,2-1-1,2 0 1,1 0-5,-9 1 0,3 1 0,0-1 1,2 0-1,-1 1 0,-1-1 0,-1 1-466,9-2 0,-2 1 0,-1 0 1,2-1-1,3 1 463,-7 0 0,3 1 0,1-1 0,1 0 0,0 0 0,-3 1 0,-3 1-272,5-1 0,-3 1 0,-2 0 0,-1 0 0,1 1 268,-1 0 1,0 1-1,-1 0 1,0 0-1,-1 0-10,9-2 1,-1 1-1,-1 0 1,0 1-15,-4 0 0,0 0 1,-2 1-1,0 0 14,-4 0 1,0 1-1,-2 0 1,0 0 5,10-2 0,-2 0 0,-1 1 0,-5 0 0,-1 1 0,-2 0-34,13-3 1,-4 1 78,-11 1 0,-2 0 33,18-5 1175,-22 5-514,-13-1 1571,-10 2-2276,2-2 2624,4-2-2613,12-2-11,12-2-34,13 0 268,-26 6 1,0 1-269,1-1 0,0 1 11,-2 1 1,0 0 10,25-4-11,-10 1 23,-11 4-12,-8-1 57,-8 3 11,-8 0 123,-3 1-124,-6 1 476,0 1-442,-3 0-156,1-3-1,3 2 12,4-4-1,3 2-10,1-1-1,-2 1-111,-4 1-293,-2 0-1007,-4 2-1356,0 3 2801,-20 10 0,15-7 0,-16 7 0</inkml:trace>
  <inkml:trace contextRef="#ctx0" brushRef="#br0" timeOffset="59662">792 9979 26003,'57'-7'-39,"0"0"1,0 0-1,0 0 1,-7-2-1,2-1 1,1-1-1,1-1 1,-2 1-1,-2 0-1393,11-1 1,-2 0 0,0 0 0,-1-1 525,-6 0 1,2-1 0,0 0 0,-6 1 0,-9 3 905,-2 1 0,-9 2 0,5-1 0,-10 1 0</inkml:trace>
  <inkml:trace contextRef="#ctx0" brushRef="#br0" timeOffset="60201">2583 9265 25207,'0'36'194,"-1"0"1,4 0 0,2-2-195,18 21-558,-8-26 1,2-1 512,1 0 1,1 0-237,8 8 1,0-1 134,13 13 146,-16-20 0,-1-2 268,0-4-302,-7-8 375,-9-8-61,-4-3-90,-3-6 13,-6-9 538,-5-8-595,-8-12-34,-4-7-34,-4-7-56,12 19 1,0-2 10,-11-20 1,1-3-17,6 11 0,2-2-375,-7-15 1,3 0 357,11 17 0,3 2-6,2 2 1,2 2-29,8-26-222,10 10 256,11 10-28,0 19 0,2 2 16,14-4-55,16 3 22,-20 17 12,-3 13 22,-6 9-23,-3 38 12,-13-4 16,-6-15 0,-5 3-11,-14 6 1,-6-2-7,4-8 1,-2-1-14,-10 11 1,-4-2-83,6-14 0,0-2-78,0-1 0,0-1-247,2-3 1,-1 0-1878,-17 16-5364,5-12 7684,10-12 0,11-8 0,7-7 0</inkml:trace>
  <inkml:trace contextRef="#ctx0" brushRef="#br0" timeOffset="60797">3347 9102 25051,'-7'45'242,"0"1"1,0-1 0,3-3-209,4 21-34,3-32 0,1 0-293,1 1 1,1 0 236,2 0 0,2 0 44,-1-1 1,1 1 11,7 27 0,-2-7 0,-4-14 177,-4-12-177,-4-14 130,-1-7-30,-2-3 124,0-2-123,0-4 156,0-7-257,0-11-11,0-11-118,3-1 0,3-2 0,-1 5 0,1 0-17,4-14 0,2-1-493,1 8 1,0 2 571,3-3 0,1-1-40,2 1 1,1 0-194,1 1 0,1 1 288,-1 5 1,1 1 11,15-18 90,-10 17 11,-10 13 22,-8 11-78,-6 5 1071,-2 3-1105,-1 12 672,-6 7-605,-6 19 12,-9 8 11,-5 5-423,-3 1 378,0-3 1,4-3-49,5-4 71,7-5-46,6-3 46,4-4 156,28 6-112,1-12-44,27 3-35,-3-16-854,5-2 788,-1-3-79,0 0-336,-3 0-739,-3-1-1928,-5 1-6135,-2-3 9239,-4-1 0,-16-2 0,-6 0 0</inkml:trace>
  <inkml:trace contextRef="#ctx0" brushRef="#br0" timeOffset="61577">4722 9112 25420,'33'-4'-1972,"-5"1"549,-13 3 314,-3 0 34,-3 0-584,-5 0-1142,-1-3-280,-3 0 2195,0-3 729,-3 2 157,-2 0 191,-2 2 1422,0 2 438,1 0-337,0 0-503,1 0-13,-3 0 57,2 0-437,-2 1-336,2 1-23,0 1-144,1 0-136,3 0-67,-1 0 168,2 1-101,0 2-45,1 1-78,0 0-44,0-1-1,0 0 0,0-2-33,0-2-23,1 0 22,2-1-77,3-1 10,3-2-112,2-4 79,2-6 112,-1-6 0,-1-3 22,-3-4-11,-4-2 0,-2-1 90,-3-2 22,-8 2 190,-4 0-100,-11 4 134,-4 3 34,-3 7 22,-4 7 134,-18 16-246,10 12-5,6 8 0,3 6-141,14-9 1,3 3-162,-6 10 1,4 0 183,7 17-28,12-23 0,6 0-51,16 12-39,-4-17 1,4-5-502,33 1 490,-24-15 0,1-2-22,4-2 0,1-2-6,1-1 0,1-1-336,3-4 1,-1 0 284,0-1 1,0-1-74,0-2 1,-2-1-45,-2 1 0,-1 0-297,-4 1 0,-2-1-1313,21-3-5674,-15 1 7498,-13-1 0,-12 5 1,-7-1-1</inkml:trace>
  <inkml:trace contextRef="#ctx0" brushRef="#br0" timeOffset="62843">6548 8933 25185,'-23'-31'328,"0"1"1,0 1 0,-1 8-205,-16 12 44,-6 4-34,-4 10 51,11 9 0,0 4-96,10-4 1,2 3-28,-9 9 0,3 2 72,-1 11-67,10 0-44,10-3-23,6-4 0,5-2 0,2-6-12,4-3-144,13 1-3584,17-11 3460,7 1-123,11-10 67,-7-10-78,0-3 88,-2-9-10,-6-3 112,-7-2 135,-10-2 78,-8 0 3353,-6 0-3342,-5 4 112,-3 3 217,-4 8-105,-6 5-56,-6 5 89,-1 4-54,2 7-80,1 5-33,6 16-79,5-8 0,4 5-11,11-12-11,5-2 11,12-2-191,6-3-101,6-3-66,2-3 123,3-2 89,-3 0 23,-3-6 78,8-15 45,-14-2 0,7-13 0,-17 7 23,0-4-23,-2 2 22,-1 1 45,-1 6-33,-1 6 67,0 10 44,0 3 23,2 4 235,15 17-301,-4 0-29,-2 5 0,2 2-62,9 7-211,-13-10 1,-1-1 210,9 4-11,-5-3 0,-8-6-22,-7-3 11,-5-4-12,-6-1 1,-1 1 331,-11 5-511,-2-3 45,-9 0 56,3-6 45,2-2-22,4-5-34,5-6 44,3-6-10,2-7 56,4-2-1,6 0 23,4 1 23,8 4 10,1 3-22,4 3-11,0 1-22,2 1 22,2 1-34,0 0-22,2 1-179,10-4 112,-11 4-11,7-4 55,-16 4 57,-3 0 22,-5 1 22,-5-2 12,-3 3 11,-4-2 33,-1 2 23,-6 2 44,-5 1 46,-7 3 10,-5 1 1,-2 8 89,-1 4-10,0 10 21,2 6-89,4 2-45,4 2-78,8 1-1,5 0-66,14-1-1,11-2-44,20-5-57,13-5-100,-23-12 0,2-2-516,2-1 1,1-1 145,2-2 0,0 0-852,1 0 1,-1-1-2897,1 0 0,0 0 4297,-1 0 0,-2 0 0,5 0 0,-11 0 0</inkml:trace>
  <inkml:trace contextRef="#ctx0" brushRef="#br0" timeOffset="64561">8388 8886 24558,'1'32'538,"1"-1"0,0 29-415,6-15-112,4-3 12,10-5 10,5-6-33,3-6-22,4-6-23,5-5-146,5-5-123,-9-6 1,1-1-79,21-1 268,-19-3 1,-2-3 34,13-4-239,-6-9 317,-8-2-23,-8-3 34,-9-4 34,-9-4-34,-5-1 89,-3 1 124,-2 4 78,-2 8 250,-1 5-373,-1 8-67,0 3 11,1 7 572,-5 21-561,4-1-11,0 15-67,3-13-12,2-4-22,5-2 1,2-4-12,7-3-12,4-4-44,6-2-112,8-4-168,5-2-68,6-1-32,3-1 122,-1-5 101,-4-5 101,-8-6 67,-9-4 57,-10-16-1,-8 7 0,-12-13-11,-6 13 146,-7 1-46,-3 5 57,5 6-11,4 6-101,5 5-45,6 5 0,1 1 156,7 6 35,9 8-68,12 11-33,10 9-12,8 5-157,-21-17 1,2 0 95,0 0 0,0-1 11,2 2 0,-1-1-23,-2-1 1,0 0-6,18 19 0,-9-5 0,-11-1-11,-11-5-1,-6-2-10,-5-4 11,-7-4 11,-5-5 270,-8-7-270,-3-3-56,-2-3 0,3-3 10,3-3-133,4-5-23,5-5 1,5-2-23,2-1-34,12 1 124,6-2 44,15-1 23,11-1 27,-2 4 1,3-1-6,-8 5 0,0-1-159,15-5 0,-1 0 193,-12 5 0,-3 0-268,-2 1 0,-2 0 279,20-13 0,-17 6 192,-14 4 312,-13 3-280,-13 7 385,-10 0-351,-10 6 625,-5 8-648,-1 3-22,3 5-79,2 13-134,13-7-22,18 15-23,19-15-123,23 2-45,16-14-733,-23-6 1,1-2 732,5 1 1,1-2-35,3 0 1,1 0-122,-1 0 0,2 0-166,-7-2 0,2-1 0,-3 0 438,3 0 1,-2-1 73,8-3 0,-4 0 22,-6-3 89,-17 0 370,-13 0-88,-7 0 43,-4 0 1289,-1 0-1457,-4 2 95,-3 1-95,-3 2-33,-2 3-11,-1 1-12,-4 6 23,-4 6-12,-1 8 12,-3 5 23,2 2-101,5-1-79,3-1-34,8-4-11,3-3-11,5-5 0,0-4 0,2-3 34,4-2-34,5-2 0,6-1-34,4-6 12,4-3-23,-1-9-11,-2-4 0,-4-5-45,-6-4 12,-5-6-69,-4-8 35,-3-8 67,-2 23 0,-3-3-34,-4-23 1,-2-2-379,1 13 0,-1 0 473,-4-15 1,1 2 84,5 24 0,1 4 22,-5-12-12,5 21-55,4 14 11,1 12 382,1 14-170,0 14-66,1 16 0,4 8-57,8 3-100,8-1-28,-5-31 0,3 0 4,2-1 1,1 0-56,3-2 1,1 0-158,2 1 1,2-2-303,3 1 0,1-1-790,2-1 0,0-1-3633,3-1 1,0-2 4888,2 0 0,-2-3 1,6 2-1,-8-6 0</inkml:trace>
  <inkml:trace contextRef="#ctx0" brushRef="#br0" timeOffset="65346">11866 9265 24748,'24'-37'33,"1"-1"1,-2 3 0,-2 3-23,3 1 45,-4-4-22,-4-4-12,-5-4 12,-5-5 123,-2-4-1083,-8-6 1043,0 26 1,-1 0-11,-3-2 0,-1 1-1,-3 0 0,0 2 85,-11-25 313,1 17-470,7 17 144,-3 21-122,6 19-11,0 21-22,7 13-23,6 8 35,4-29 0,2 1-47,1 0 1,2 0-6,4 0 1,2-1-52,0-1 1,1 0-51,0-1 1,0-1-73,16 23 111,-5-8 46,-7-10 33,-7-9-90,-8-8 11,-3-6 79,-6-5 521,-5-2-477,-8-3-3402,-18 0 3392,9-6-12,-5-1-89,17-17-124,7 3-89,11-14-146,13 2-56,17-5-45,-10 17 0,3 0-95,6-1 1,1 2 956,4-2 0,1 3-459,2 1 1,0 2 123,-4 4 0,-2 1 392,21 0 325,-23 10 337,-18 15-270,-11 8 49,-5 13-295,-3 3-113,0 1-22,-2-3 1309,2-3-1410,3 2-246,8-13 11,8 1-44,10-16-23,7-2 0,6-4-23,3-1-33,-1-4-11,-1-4 22,-4-5 12,-7-6-12,-8-5-56,-11-6-33,-10-7 44,-22-6-129,-10 7 0,-6 2 73,7 7 1,-2 3-1046,-14-8 0,1 4-1632,-9 1-2242,13 9 5065,16 2 0,14 9 0,7 0 0</inkml:trace>
  <inkml:trace contextRef="#ctx0" brushRef="#br0" timeOffset="66538">14027 9331 25028,'37'2'22,"-1"1"1,-1 0-1,-3-1-268,8-2-146,2-5 134,1-2-33,3-8-180,-1-2 135,-3-4 303,-8-1 33,-9-2 0,-10-3 212,-10-12 304,-31 6-157,-3 5-51,-4 22 0,-3 8 50,-9 17-168,16-4 1,3 3 134,-5 25-134,11 4-68,9 0-67,7-3-34,19-3-22,9-6 0,20-5-584,9-7 416,8-7 44,-30-10 1,2-2-129,-1 0 0,1-3 0,-1 1 0,0-2-241,28 0 347,-25-3 0,-1-2 213,8-3-21,-2-9 43,-31 0-10,-6-6-1,-7-4-78,-6-6 34,-4-5-12,-3-3 574,5-19-585,5 17 90,13-7-23,8 29 113,12 11 33,5 5-101,2 10-90,0 9 46,-3 9-46,-2 8-33,-1 2 0,-2 0 45,8 7-45,-11-12-22,2 1-34,-14-15 22,-6-6 1,-2-3 33,-2-3 100,0-2-77,-11-6-23,1-4-23,-9-10-33,8-5-33,4-6 22,5-2 33,13 0 34,6 6 34,13 9 89,4 9 67,1 6 1,0 8-79,-2 7-56,-2 6-56,-2 5-22,-4 2-640,6 10-334,-6-8-2826,7 5 3822,-4-16 0,-13-7 0,-1-5 0</inkml:trace>
  <inkml:trace contextRef="#ctx0" brushRef="#br0" timeOffset="68306">15901 9005 23952,'-36'1'635,"-1"0"0,3 2 1,4 5-323,1 23-218,13-4 1,3 2-96,-1 14-11,2 12 11,13-23-79,9-3-100,9-5-123,10-5-102,8-5-89,7-5-179,6-5-152,-11-3 1,1-1 632,19-6 191,-22 2 0,-2-2 33,0-11 1,-12-2-23,-11-6 79,-8-5-78,-4-2 133,-2-4 57,0 2 167,-1 4-66,2 7-202,7 7 381,15 9-370,1 8 11,10 11-11,-10 8-34,-3 8 23,1 15-67,-7-11-12,1 9-11,-6-17 1,-4-3-1,-1-4-11,-3-3-90,0-4-33,-5-3 45,1-3 22,-4-3-23,4-3-134,1-7-123,3-5-191,4-9 79,6-5-12,8-2 124,7-3 247,6 3 89,4 2 414,18 5-32,-15 11 32,5 3-111,-22 9-12,-8 1 180,-4 12-225,-5-2-44,-2 11-90,-1-4-45,1-2-33,3 1-1,5-3-33,3-3 11,5-2-11,5-4-100,4-1-24,3-3-66,4-1 11,2-7-23,17-9 202,-18-3 0,6-7 56,-25 3-56,-8-3 56,-5-3 23,-2 0-23,-1 0 268,-1 5-234,-3 8-68,0 8-10,-3 5 88,3 15 80,1 9-91,2 18 51,6-5 0,4 2-39,9 24-279,5-5 0,3 1 183,-8-21 1,0 0-575,5 13 0,-2 1 569,-12-13 0,-3-1 6,0 1 0,-3 0-191,-6 0 0,-4 0 191,-2 0 0,-4 0 5,-5-1 0,-4 0 0,-4-1 0,-3-1-5,-3-3 0,-1-2-6,-1-4 0,-1-3 5,3-5 1,1-3 39,-20 1 375,17-21-499,18-15-89,18-19-157,22-13 200,-3 22 1,3 0-179,6-5 1,3 0-635,5-5 0,2-1 615,-12 11 1,1 0 0,0-1 48,1-4 1,1 0-1,-2-1-193,1-3 1,-1 0 0,-2-2 554,-1 0 1,-2-1 0,-2-1 81,-4 3 1,-1-1 0,-4 0 119,2-16 1,-4 2 133,-5 9 1,-3 2-91,-6 10 0,-2 2 202,-4-14 587,-5 18-822,3 14 930,3 10-1199,0 8 527,-2 45-448,3 4 407,2-6 1,2 3-515,3-6 1,3 1-6,4-1 0,2 2 0,1-2-6,1 7 1,2-1 1,-1-6 0,2 0 0,-1-2-2,0-1 1,0-3-18,-2 0 1,-1-1-78,-1-4 1,-1 0-92,3 24 46,-6-9 21,-3-8 1,-7-2 157,-1-19-12,-6-1 767,-1-21-823,-2-6 55,-3-8-189,0-8 56,2-2-45,3-4-146,7-1 12,2 1 67,9 1 90,6 5 55,8 4 68,29 2 11,-19 11 34,13 0 22,-28 10-23,-7 3 113,-2 7 11,-4 6-101,-1 5 33,-2 2-10,-4 0-23,-2-3-11,-3-3-45,4-5-12,2-4 12,4-5 0,0-1 34,8-2-34,7-2-504,36-17-118,-13 4 0,1-4 269,1-1 0,0-1-754,3-4 1,-4-1 960,-13 5 1,-3-2-213,13-27-308,-11-7 867,-17 24 1,-2-2 409,-1-2 0,-2-2-482,-4-2 0,-1 0 235,-2 0 0,-1 1-166,-3 2 1,-1 3 25,-1 4 0,0 3 123,-10-15-66,5 15 1482,6 12-1651,5 9 653,3 7-597,-2 16 235,1 15-168,1 21-157,0-20 1,2 2-38,2 2 0,2 0-30,1 1 0,2 0-394,4 0 0,1-2 377,3-1 1,1-2-46,2-1 1,0-2-129,2-3 0,0-1-505,21 17-1459,-10-22 0,1-3-6765,14 2 8908,11-3 0,-37-16 0,-6 0 0</inkml:trace>
  <inkml:trace contextRef="#ctx0" brushRef="#br0" timeOffset="68480">17386 9205 24972,'45'-16'-209,"0"0"0,3 0 0,2 4-867,-1 5 0,0 2-2269,6 0 1,-1-1 3344,2-1 0,-5 0 0,11 0 0,-17-1 0</inkml:trace>
  <inkml:trace contextRef="#ctx0" brushRef="#br0" timeOffset="69100">19303 9109 24916,'-42'-24'168,"0"1"0,2 1 0,3 8-11,-6 23-11,4 4-112,6 6-34,9 3-34,9-2 34,7 3 0,6 2 0,9 4 12,7 3 32,13 3-44,11 2-658,8 1 658,-21-18 0,1-1 11,1 1 1,-1-2-443,25 19 442,-6-3-11,-10-4 11,-12 5 1,-11-10 100,-20 2-56,-12-12 33,-19-2-22,-8-5 1,-8-4-35,-3-4-33,1 0-33,6-7 358,10-5-1255,15-10-1871,12-8-6925,20-11 9726,16-12 0,-7 22 0,4 2 0</inkml:trace>
  <inkml:trace contextRef="#ctx0" brushRef="#br0" timeOffset="70119">19424 8768 26227,'0'44'123,"0"0"0,1 1 1,2 0-102,1-2 1,1 0-23,2-1 0,3 1-12,6 14 1,1-2-486,-3-15 0,0-1 424,5 8 1,0-2-51,4 7-101,-3-6 307,-7-7-217,-5-7 152,-6-8-108,-1-8 90,-1-8 12,0-4 511,-1-4-523,-3-4 10,-2-7-55,-3-7-101,2-9-145,3-5-247,2-7-45,8-1-223,6 1 268,9 6 538,3 9 135,1 11 156,0 7 280,-3 6-89,1 8-11,-3 5-135,-2 6-90,-2 2-44,-1 0-90,0-2-45,0-1-45,0-4 12,3-1-23,1-3-11,5-3-22,4-4-68,6-1-44,6-2-34,4 0-34,3-3 90,-2-4 23,-5-6 21,-8-6 68,-6-1 23,-9-3 55,-6 2 157,-7 1-78,-5 3 90,-9 4 89,-9 6-100,-9 3-91,-3 4-78,0 7-22,3 3-22,5 7-23,5 3 0,7 0-23,5 0 1,3 0-124,4 0-111,9 0-136,7-1-156,11-2-101,6-3-381,1-2 67,1-5 472,-4-3 324,-7-3 168,-9-1 123,-8-7 213,-8-17-325,-9-1-11,-3-13 179,-4 9-100,3 2 55,6 3 113,3 6-191,4 8-56,7 4 224,8 5 213,12 6-168,9 5-174,-4 5 0,1 1-95,19 12-180,-17-8 0,0 0 180,9 9-101,-4 1-45,-11-1-179,-7-2-89,-11 0 246,-6-3 146,-7-1 22,-8-3 383,-3-5-171,-7-5 852,-6-8-447,9-9-124,-1-7-213,13-10-179,3-7-45,6-6-96,7 4 1,3-1-308,11-22-101,-3 17 0,1 1-454,-2 10 0,0 2-858,1 0 1,1 0-3157,1 2 1,-1 0 4025,17-17 1,-17 19 0,-9 7-1</inkml:trace>
  <inkml:trace contextRef="#ctx0" brushRef="#br0" timeOffset="70831">20957 9787 23885,'36'-23'119,"1"1"1,-3 0 0,-3 2-120,3-8-22,-3 0-23,-3-3 45,-8-1 0,-6-2 0,-4-5 34,-6-4-23,-2-5-11,-1-7 213,-1-2 44,-1 0-10,-3 6-57,-1 11 68,-2 11-124,0 14-89,4 9 0,-1 5 224,2 12 67,-1 10-168,2 17-112,0 9-22,7 7-34,4 3-852,10 0 651,5-1-472,2-4-358,0-3-1031,-4-4-2767,-4-7 4829,-7-5 0,-7-17 0,-3-4 0</inkml:trace>
  <inkml:trace contextRef="#ctx0" brushRef="#br0" timeOffset="71013">20967 9542 24108,'43'-33'0,"0"0"0,-1 3 0,-1 6-432,-8 15 1,1 4-1850,2-1 1,2 1 2280,3-1 0,-3 2 0,7-1 0,-7 0 0</inkml:trace>
  <inkml:trace contextRef="#ctx0" brushRef="#br0" timeOffset="72764">22113 9313 23639,'0'49'377,"0"-1"0,2-8 1,0-2-378,-1-3 0,1-1 0,5 15 22,1-1-11,0-5 12,3-6-1,1-7 0,1-8 12,0-7 0,0-8 55,-3-3 90,1-4 34,-3 0-45,1-3-145,-3-4 11,1-5-12,0-3-22,2-5 0,2-2-22,4-5-68,8-6-157,7-5-44,10-6 72,-17 20 1,4 0-533,16-13 1,4 0 402,-11 10 1,3-1 287,1 0 0,3-2 0,-5 4-294,-6 5 1,-3 3 431,4-5 1,-3 3 325,-11 7-102,-9 5 68,-16 6-34,-13 9 34,-15 7 33,-11 11-44,-3 4-35,0 2-21,7 1-90,6-2-22,9-2 651,9-1-775,9 0-22,4 1-1,8 1-10,10-1-23,10-1-11,10-3-112,8-4-101,6-4-123,3-5 44,3-4-66,-2-3-23,-2-3 124,-6-2 201,-7-6 33,-8-4 23,-7-9 23,-6-6-1,-4-5 34,-4-4 101,-1-4-45,0-1 67,0 2 45,0 3 0,0 6 112,-1 9-66,-1 6-69,-3 8-78,0 3 1,-2 3 21,2 12 57,-1 4-79,0 13-56,1-1-11,0 2-45,2-3 12,2-2-23,2-4-23,1-4-55,2-3-168,7-2 55,-3-6-22,7-1 34,-3-4 0,1-1 56,0-4 10,0-3 68,-1-6-22,1-5-459,12-15 526,-7 6 56,9-19-23,-20 23 158,-1-2-12,-8 16-34,-3 4-77,-1 3 100,-1 3 45,0 5-67,-2 2-45,0 6-1,0 4-88,1-5-12,1 1 11,7-2-56,2-5-45,7 2-10,2-6-35,2 0-33,0-3 67,0 0 45,-3-2-45,-1-5 45,-2-3 11,2-8-190,1-1 100,2-5 135,-1 2 12,-5 2 144,-6 2-156,-4 10 23,-3 2-23,-5 9 393,-17 27-192,1 1-106,4-3 1,1 3 16,3 11 0,3 1-40,4-9 1,1 2-456,-1 15 0,3-1 388,2-11 1,2-2-1,-1 2 1,0 1-6,0-2 0,0 0 0,0-1 0,0 0-23,-1-3 1,-1-1-11,-8 25-149,-7-11 182,-10-14 11,-2-13 23,1-11-23,2-7 23,3-6-12,3-5 869,-1-20-813,9-15-78,2-4-56,18-7-11,10 10-45,17-5-422,-13 24 1,3 1 415,4-3 1,1 2-74,5-3 1,0 1-57,4-2 0,2 0-50,1-1 1,0 0 88,0-2 1,-1 0 185,-2 1 0,-3-1 16,-5 2 0,-3-1 6,-6 2 0,-3 1 101,6-23 45,-11 10-12,-8 11-22,-4 10-56,-2 9 11,0 6 1024,0 2-1024,0 3-33,0 0 11,0 10 67,0 6 11,0 14 56,0 8-11,0 6 1,6 6-12,6 3-23,9 2-522,5-1 444,2-1-11,-4-5 11,-3-4-56,-8-6-34,-6-4 34,-5-6 12,-9-3 10,-5-2 0,-10-3-22,-5-3-67,-1-2-414,2-2-293,3-2-317,4 1-3357,6-1 4448,4-2 0,4-2 0,3-3 0</inkml:trace>
  <inkml:trace contextRef="#ctx0" brushRef="#br0" timeOffset="76628">3301 10650 25051,'-7'34'242,"1"0"1,1-1 0,4-1-131,12 12-56,12 1-465,16-29 0,19-4 0,3-4 0,-11-3 431,-16-6 1,1-1-1,13 3 1,11 3-1,-4-5 1,-21-10 335,-34-51-268,-11 23-34,-7-10 45,-1 18 100,0 5 46,5 8-45,1 6-168,7 6-12,-1 3 45,6 11 56,-1 8 12,2 12-34,0 8-34,7 2-45,6 1-22,9-5-11,9-3 11,4-5-56,3-5 0,2-7-146,2-4-3358,1-6 3336,1-2 11,-3-2 146,-3-4 55,-7-4 12,-8-4 0,-9-5 34,-8-11 3369,-5 4-3392,-8-9-11,-1 6 12,-5 4-12,3 2 0,0 6-45,6 7 11,1 4-33,3 4 67,3 10 0,7 3 11,7 13-11,7 1 11,2 2 1,2-1-12,-4 1-12,-1-2 1,-6 18 45,-8-9-34,-3 14 11,-10-13-22,-5-2 33,-6 0-22,-3-6 0,0-8-11,2-7-11,4-8-102,2-4-245,6-7-505,2-11-78,7-11 212,10-12-11,12-7-5,-7 21 0,1 1 700,2-1 0,2 1 56,1 1 0,-1 0 33,1 3 1,-1 1 101,18-15 336,-10 9 122,-10 6 169,-10 6-11,-7 4-225,-4 3-223,-2 4-168,0 1-1,-6 2 784,-6 6-694,-10 5 34,-6 8-57,-3 4-44,4 0-45,7 0-45,9-2-55,11 0 0,17-1-12,11-2-35,20-4-447,12-5 414,-24-7 1,1-2-45,4 1 0,1-2-604,4-1 1,0-1 479,1-1 1,0-1-51,-2-1 0,0-1-123,-2-2 1,-2 0-69,-4 0 1,-2-2-17,-4 0 0,-1 0 370,16-12 123,-14-1 258,-13 1 179,-12 1-135,-4 1 257,-9 1-379,-4 1 1148,-7 5-1104,-1 4 83,-1 5-60,1 5 212,-1 10-44,-1 7-124,0 11-56,1 3-44,3 2-35,4-2-100,6-1-44,3-4-12,3-4-34,5-3-11,3-5 23,9-5-34,3-5-247,17-5 259,-8-8-80,15-17 57,-24-2-11,-1-14-68,-14 4 146,-6-6 23,-6-11-679,1 23 0,-1-2 667,-3-6 0,0-2 6,-3-4 0,0-1-296,-1-1 0,-2 0 391,1 3 0,0 2 22,0 8 1,1 2 145,-7-9-246,9 20-23,8 25 448,3 19-122,6 19-79,6 15 203,-2-24 1,2-1-434,3 2 0,1 0-28,2-1 0,1 0-6,1 0 1,1-2-40,1 0 1,2-1-169,0-1 0,2 0-252,2-2 0,0 0-791,2-1 1,1-2-2353,2-1 1,1-1 3607,2-3 0,-2-1 0,6 1 0,-8-6 0</inkml:trace>
  <inkml:trace contextRef="#ctx0" brushRef="#br0" timeOffset="77501">6354 11117 22866,'41'-26'-176,"0"0"0,-2 1 1,-5 3-296,1 0 371,-2-2 100,-7 0 67,-5-2 22,-7 0 57,-1-3-68,-4-1 68,0-2 325,-1 2 246,-4 4-191,-2 5 1,-1 9-112,-1 5-158,0 4-77,0 3 21,0 6 114,0 14-170,0 1-89,2 10-56,8-9 34,7 1-23,11-3-11,5-1-314,25 1-101,-11-8 81,-15-6 0,-1-1 76,12-2 236,-6-2-90,-6-1 112,-10 0 0,-8-2-11,-7-3-124,-4-5 135,-2-3 265,0-4-332,0-2 67,-1-3 0,1-1-45,0 0 23,2 2 22,5 4 11,6 4-11,6 5 45,2 3-34,4 4 0,1 1 1,1 1 21,0 6-33,-1 4 0,15 14 0,-11-5-67,10 5-101,-15-10-225,-3-1-21,-5-2-191,-3-1-101,-7-2 135,-3-2 671,-3-2-21,-8-3 268,-10-7-123,-1-4 90,-5-8-90,11-1-56,3-4-123,4-1-11,3 0 145,20-2 123,1 11-89,19 1 22,-2 15 124,2 8-67,2 6 44,1 8-392,1 4 146,2 0-79,-3 1-11,-2-3-34,-6-2-179,-7-4-111,-7-4-372,-6-6-1813,-8-3-7060,-3-5 9569,-12 0 0,7-2 0,-7 0 0</inkml:trace>
  <inkml:trace contextRef="#ctx0" brushRef="#br0" timeOffset="77662">6743 10597 24020,'-32'-29'33,"0"0"1,5 3 0,6 1-169,15 1-727,8 4-2164,11 5-6805,9 6 9818,14 6 0,-16 2 0,0 1 0</inkml:trace>
  <inkml:trace contextRef="#ctx0" brushRef="#br0" timeOffset="78143">8901 10370 24087,'-42'-25'287,"0"1"1,1 1 0,3 8-187,-10 15-5683,-3 10 5682,4 7 1175,7 10-1219,9 2 0,11 3 855,10 0-877,9 2 10,14 1-32,11 1 21,15 3 3268,9-1-3290,-22-19 1,0 0-12,0 0 0,0 0 120,0 0 1,0 1-144,23 18 23,-6-1 0,-5-3 0,-8-6 23,-11-5-23,-7-6 112,-7-5 90,-3-3 123,-9-2-112,-10-2-79,-15-2-22,-12-2-78,-8-1-34,-1-1-68,3-3-312,7-4-629,13-8-3125,14-8 4134,12-11 0,5 16 0,2-3 0</inkml:trace>
  <inkml:trace contextRef="#ctx0" brushRef="#br0" timeOffset="78712">9140 10384 23471,'6'-3'1647,"-2"0"-493,-4 3-907,19 59-158,-6-22-78,1 7 1,1 1-12,3 10-1067,0 2 1033,-2-1 12,-1-4 199,-3-6-177,-4-10-22,-2-8 22,-2-12 0,-2-7 34,-1-5 844,1-4-744,-1 0 45,3-5-179,1-7-22,4-10-1,5-8-89,6-6-56,8-6-156,10-6-265,-15 21 0,0 1 460,4-3 0,-1 0-11,2 1 0,-1-1 39,-1 0 0,-1 1-78,-2 2 1,-1 1 111,12-19 67,-10 11 0,-9 10 23,-9 11 66,-4 8-33,-11 4 79,-5 10 813,-13 8-702,-4 14-100,-2 4 45,4 2-46,5 0-10,2-4-12,8 0 228,3-5-273,7-1-10,2-3 10,5-2-33,10 0 44,9-1-89,13 0 23,7-3-23,7-4-56,3-3-191,2-5-419,-1-1-365,0-3-1232,-6-2-7568,-4-1 9459,-10-1 1,-15 1-1,-7-2 1</inkml:trace>
  <inkml:trace contextRef="#ctx0" brushRef="#br0" timeOffset="79349">10644 10508 24614,'-11'18'-718,"3"-4"483,8-9 179,0-3 919,0 1-818,0-2 22,2 0-22,1-1-45,3 0-56,1 0-45,1 0-11,-1 0-168,0-4 123,0-4-11,-4-5-347,-5-9 515,-10 3 11,-7-5 56,-12 7 179,-6 4 68,-6 5 79,-6 3 49,14 9 0,-1 5 46,1 6 0,1 5-253,1-1 0,2 2-34,7 6 1,5 2 112,10 3 0,7 1-202,13 0 0,9-1-56,11 6 0,8-5-51,3-7 1,4-7-458,8-4 0,0-7 362,-12-4 0,-1-3-50,0 0 0,-2-1-129,-2-3 0,-2 0-560,22-4-773,-17-5-3665,-18 2 5267,-12-2 0,-8 7 0,-2-2 0</inkml:trace>
  <inkml:trace contextRef="#ctx0" brushRef="#br0" timeOffset="83354">2831 11869 25936,'-29'39'254,"1"1"0,2-3 0,6 1-204,13 1 1,5 0-51,0 17 0,5-23 0,3-1-236,22 10-178,9-16 123,2-4-57,-2-16 45,6-30 337,-15-8 55,-9 6 1,-4-2 169,-4-11 99,-8 8-201,-3 22-157,1 7 168,4 12-23,5 10-89,9 7-44,7 3 10,6-2-11,2-5 0,-2-4 12,5-8 10,-13-4-21,2-5-1,-12-6 0,-2-4 23,-1-5-34,-2-4-12,-2-3-44,-3 0-44,0-4-57,-3-2-302,1-15-1,-2 3 370,0 3 56,0 14-55,0 16 44,0 4 45,5 1 190,14 2-122,2 2-1,13 1-45,-6 1-22,2-4 0,1 0 0,0-1-11,0-1-67,0 0-146,16-8 67,-11 1 34,11-8 78,-19 0 45,-4 0 33,-6-4-21,-6 1 144,-6-13-77,-6 10-68,-9-7 23,-8 14 55,-10 7 23,-7 4 35,-7 16 99,-4 7-33,0 14 0,7 5-68,14 1-100,12-1-34,16-5 12,13-5-23,13-5 56,14-8-56,9-2-487,4-7-62,3-2-449,-2-1-1669,-4 1-5176,-8-1 7843,-6 2 0,-20-4 0,-5 0 0</inkml:trace>
  <inkml:trace contextRef="#ctx0" brushRef="#br0" timeOffset="85259">4475 11955 25555,'31'10'11,"0"0"0,22 7-11,-35-15-78,-1-2-79,0 0-78,7-3 235,-6-4-12,3-5 12,-9-3-22,-5-13-56,-16-15 89,-5 10 22,-16-1 79,0 27 45,-4 4 11,0 13 91,0 9 65,3 13-55,5 8-146,8 2 1,8 1-24,8-2-100,15-2 12,7-4-18,7-14 0,5-2-72,16 7-253,-2-11 1,1-4-96,10-4 179,-21-4 1,0-2-90,10-1 269,-4-7 67,-9-3 0,-10-8 22,-9-4-22,-8-2-56,-7-19 11,-5 11 45,-3-13-33,-1 14-1,5 2 1,1 2-46,4 5 68,10 4 11,6 4 56,13 6 269,22 4-135,-11 7-44,9 8-34,-18 8 33,-4 6-66,-2 3-46,-1-1-21,-3-1 21,4 1-44,-8-8-11,-1-3-57,-11-8 113,-4-7 67,-1 0-79,-4-1-22,-2-2-22,-4-5-135,0-4 11,5-7 23,2-2 22,3-2 23,9 3 33,17 3 135,15 8-23,2 5 11,0 9 1,-14 3 10,0 3-66,2 0-12,2-3-22,4-2-1,4-4-100,5 0-73,-11-3 1,2 0-130,16-3 269,-18 1 1,-3-2 21,3-5 23,-10-3 247,-10-20-46,-17 13-78,-4-7 45,-15 19-44,1 9 178,-15 19-235,10-2-32,-5 15-35,16-10-35,6-1 35,4-3-33,3-3-68,4-1-90,5-4-21,6-2 10,5-3 34,3-3 123,-1-3 90,6-6 33,-8-3-78,2-5 79,-7-5-23,1-3-56,3-2 0,8-1 0,7 2-23,9 3 23,6 4 78,-17 10 1,1 3 100,16 1 57,8 11-91,-19 6-32,0 8-57,-3 1-22,-5-2-34,-6-2-34,-9-3 34,-7-4 0,-4-2 56,-5 0-45,-4-1-11,-4-1-11,-3-1-168,-1-3 168,7-3-46,2-1-89,5-2-223,2-5 21,4-4 1,6-8-202,7-5-22,5-1 212,1 0 158,-2 4 178,-1 3 23,-7 6 202,-4 4-23,-4 3 67,-3 2 68,0 1-112,-1 1-34,2 3-56,1 3-78,0 1 33,9 5-11,-2-5-22,8 1-34,-4-6 0,-1 0-12,-2-2 12,-2-1-112,1 0 45,1 0-1,3-4-245,13-9-1,7-12 258,1-2 56,-1-8 0,-10 8-683,-1-3 683,1 2 403,-8 5 23,-8 7-359,-11 8 67,-9 10 146,-7 12-33,-4 10 67,-2 33-236,10-10-67,6-14 1,5 3 206,13 6 1,5 0-158,-4-8 1,1 1-264,10 14 1,0 0 134,-6-12 0,-3-1 50,-1 0 0,-2 1-90,-3-2 1,-2 0 100,-2-1 1,-2 0-51,-3 25 95,-11-25 0,-5-2 62,-25 15-101,-6-7 11,1-20 12,23-13-12,6-4-11,5-1 0,5-4 212,4-9-592,2-10-125,9-16-840,7-11-1052,9-8-1084,-9 25 0,-1 0 3481,1-3 0,-2 2 0,4-5 0,-6 7 0</inkml:trace>
  <inkml:trace contextRef="#ctx0" brushRef="#br0" timeOffset="86056">7281 11506 25443,'-7'48'239,"0"1"0,0 0 0,3-1-194,5 0 0,4-1-769,-1-2 0,1-1 724,2-2 0,1-2 0,1-1 0,0-2 0,-1-2 0,1-1-12,-1-1 1,0 0-34,0-2 1,0 0 302,6 26-538,-1-5-248,-2 5 349,-4-21 346,-2 1-302,-5-25 79,0-6 56,0-3 773,-4-3-829,-4-8 5,-4-4-129,-1-11-291,3-20 1,5 6-90,1-15-102,4 14 170,8 2-1,1 4 280,6 7 191,-2 7-169,-3 8-112,-2 5 303,-4 5 135,-2 8 638,-1 18-549,-2-1 0,-2 10 67,-1-16 68,-2-6-56,2-3-57,2-5 45,1-3 34,0-1-235,1 1 11,4-2-34,5 2-11,8-2-56,7 0-202,6-7-324,5-2-169,7-10-78,2-4-371,3-4 1144,-2-3 0,-4-2 191,-8-3-23,-9-1 213,-6-4-314,-8-3 45,-3-4 0,-3-5 360,-2-3-225,-1-3-169,-1 3 191,0 8-157,-1 10 78,-1 11 2,0 10 485,-2 9-643,3 5 436,-1 18 23,0 12-246,1 8 0,1 5-158,0-9 1,2 0-233,2 12 0,2 0 143,11 12-56,12-7-314,4-4-492,4-4-707,1-5-2578,1-7 4147,0-6 0,-18-11 0,-4-6 0</inkml:trace>
  <inkml:trace contextRef="#ctx0" brushRef="#br0" timeOffset="86215">7620 11991 23840,'51'-24'-807,"-1"0"1,1 2-1,1 4-1288,-2 11 0,0 3 1954,7-2 1,-4 1 0,-20 2-1,-2 1 1,21-4 0</inkml:trace>
  <inkml:trace contextRef="#ctx0" brushRef="#br0" timeOffset="88223">8859 12056 24726,'-31'-30'332,"-1"-1"1,2 2-1,1 9-18,-4 26-45,-1 6-68,3 11-33,2 8-78,8 3-12,6 1-66,7-1-12,5-2 11,10-4-22,6-4-12,8-5-10,5-6-68,4-6-11,-1-4 33,2-4 12,-1-9 45,-1-7-1,-4-10 1,-5-8-23,-3-7-11,-7-7-33,-4-8-276,-4 24 1,-2-2 353,1-4 0,-2-2 11,1-4 0,-2 0 5,-1-2 1,0 0 11,-1 3 0,0 2 33,-1 6 0,0 4 93,-2-12-143,3 23 11,2 14 146,2 22 33,0 9-78,2 20-33,7 9 383,8 5-451,-4-28 1,2 0-7,2-1 1,2-1-12,2 0 1,1-1 5,2-1 0,1-2-45,3-1 0,0-2-33,2-1 0,0-3-29,1 0 1,2-2-6,-2-2 0,2-1-17,-2-2 0,1-1-151,29 3 67,-3-6 180,-6-4 33,-8-2 14,-10-8 20,-11-3 33,-11-10 34,-7-1-34,-6-4 123,-11 0-89,-5 1 422,-10 5-366,-1 5 22,-1 8 34,-2 4 12,0 9-57,0 6 0,1 6-101,7 5-34,5-2-33,8 0-11,5-1 11,3-3-22,4 0-90,7-4-56,6-1-12,9-3-111,4-3 0,6-3 190,5-1-11,0-4-79,-3-5 147,-5-2 44,-9-7 0,-6 2 11,-8 1-11,-3 3 11,-1 3 0,-3 4 56,-1 1 157,0 11-78,0 2-34,-1 9-11,0-2-34,0-1-56,1-1-11,4-3 0,7-2-22,8-4-79,8-3-33,6-2-90,5-2 33,3-6 79,0-3-22,-4-8 89,-5-5 45,-7-3-67,-9-24 56,-8 6-1,-8 11 1,-3-3 22,-5-15 1,-3-2-631,2 9 0,-1-2 619,1 5 0,-1-3 0,1 3 16,-1-3 1,0 3 39,1 5 0,-1 2 90,-6-14-101,1 24-23,6 18 146,0 26 11,2 15-44,4 23 26,0-25 1,3 0-117,2 4 0,2 0-45,3 1 0,2-1-6,3 0 0,4 0-5,2-2 0,3-1-56,1-2 0,2-2-45,1-2 0,2-2-159,0-2 1,0-1 74,1-3 0,-1-1-252,21 14-392,-9-7-1491,-12-9 1972,-15-8 337,-20-4-68,-15-9 68,-18-6 11,-6-5-202,-3-8 45,0-2 959,6-1-758,5 0 291,13 6-312,12 3-12,10 6 0,21 4 44,16 1-44,21 3 0,-19 0 0,0 1-1504,4 0 1,2 0 1565,2-1 0,1 1-34,3-1 0,1 1-278,2-2 0,-1 1 255,0-1 1,-1 0 61,-3 0 1,-2-1 369,-1 0 0,-4-1 526,6-1-32,-10-1-383,-30 4-256,-5 2-12,-8 0 2805,-6 1-2883,-10 0 951,-2 4-1030,0 4-44,3 5 33,5 5-67,6 0-23,4-2-22,6-1 0,1-2 0,2-3-34,0 0-100,9 0-247,7-4 146,4-1 89,4-3 46,-6-2 66,-3-3-202,-3-5 146,-3-6-55,-3-15 78,-4 5 33,0-7 23,-2 13 11,0 5 22,0 5-11,0 5 12,0 2 201,3 3 79,8 7-157,8 4-12,11 9-56,8 1-66,6 1-12,3-1-1149,2-2 487,1 0-1153,2-1-3364,1 0 5179,1-3 0,-24-7 0,-6-4 0</inkml:trace>
  <inkml:trace contextRef="#ctx0" brushRef="#br0" timeOffset="89728">11714 11784 26451,'-5'33'157,"1"-1"0,-4 27-112,12-17-23,4-4-22,7-5-11,5-4-11,1-5-68,2-5-56,3-4-100,3-3-112,3-3-69,3-4-88,1-2-34,1-3 134,-2 0 79,-2-4 123,-7-3 146,-6-6 67,-6-3 0,-5-3 11,-4-2 1,-4 0 10,0 1 90,-1 2-11,-3 2 89,-4 3 24,-4 1-69,-5 0 68,-1 1-11,0 2-12,0 2-89,4 2-68,5 2-10,4 2-23,2 0 11,2 1 67,8 5 1,2 3-34,9 7 22,1 4 56,1 2-56,4 5 0,3 2-11,5 5-270,5 2 248,5 3-34,4 1 0,1-2 0,-1-2 22,-3-5-22,-8-7-17,-8-4-17,-9-7-56,-8-4-11,-6-5 101,-3-1 11,-2-2 294,-5 0-261,0 0 42,-2 0-86,3-3-57,2-5-133,4-6 22,6-7-191,7-5-122,8-4-225,7-2-157,5-1 235,4 0-410,3 6 926,-3 3 112,-6 8 571,-13 5 145,-8 6-200,-8 3-157,-3 1 167,-1 1-102,5 2-312,1 4 22,8 3-67,5 3 0,7 0-44,10-1-23,8-1-90,6-4-655,4-1 453,4-3-369,0-1-56,-1-1 571,-5-2 146,-11-4 34,-10-3 22,-9-2-33,-8 0-46,-3-2 11,-7 0 511,-2 0-543,-3 0 32,-3 2-32,-3 3-1,-5 4 45,3 3 0,-2 1 168,2 6 202,-4 5 78,-4 9-78,-5 4-101,-2 3 22,0 2-55,3 2-46,7 2 0,7 1 12,7 3-79,13 1-44,6 2-46,11-2-33,-9-12 0,0-1 0,9 14 0,3 8-33,-21-16 33,-6-5 0,-8-2 22,-14-5 79,-12-7 44,-17-5 13,-11-5-558,25-4 1,-1-1 399,-1-2 0,0-2-39,-1-2 0,0-3-293,0-1 0,1-3-290,0-1 0,0-1-1210,0-3 1,2-3 1831,-2-3 0,3 0 0,-4-5 0,6 2 0</inkml:trace>
  <inkml:trace contextRef="#ctx0" brushRef="#br0" timeOffset="89873">12642 11588 24681,'-6'-57'-4762,"1"13"4762,5 42 0,0 2 0,0 0 0</inkml:trace>
  <inkml:trace contextRef="#ctx0" brushRef="#br0" timeOffset="90688">14709 11939 25566,'11'39'235,"0"0"1,0-1-1,0-1-212,8 20-1,-1 0-22,-6-19 0,-1 1-11,4 16-23,-6-22 1,-1-1-203,0 5 236,-3-16 68,-1-6 55,-3-13-67,0-11 0,0-8 22,0-16-11,0-9 1,-2-11-68,-6-8 0,2 26 0,0-1-466,-3-3 0,0-1 472,1-3 0,0-1-6,2-2 0,1 1 0,2 2 0,0 2-272,1 3 0,1 3 272,7-20-11,4 19 11,9 15 123,2 12-33,2 11 10,1 16 124,0 14-44,2 19 34,-13-21 0,0 2-164,1 3 1,0 0-34,1 2 0,0-1-17,0 0 0,0-1 0,0-1 0,0-1-17,-1-2 0,0-2-129,14 24-145,-2-8 449,-4-9-964,-4-8-819,-7-7-2599,-6-7-5607,-4-4 8795,-14-6 1,10-2 0,-10-2-1</inkml:trace>
  <inkml:trace contextRef="#ctx0" brushRef="#br0" timeOffset="90854">14807 12182 24401,'38'-23'235,"0"0"0,0 2 1,0 4-572,8 7 0,-1 4-879,-9 1 0,-1 1-987,11-1 1,0 1 2201,13-2 0,-25 4 0,-8-1 0</inkml:trace>
  <inkml:trace contextRef="#ctx0" brushRef="#br0" timeOffset="91446">16214 11661 25387,'-34'4'594,"0"0"0,-27 6-460,30-2-67,-3 2-22,-5-3-45,-3-1 0,-4-4-413,-3 0 368,-1-2-11,1-2 0,3-3 0,9-2 166,10-2-133,10 3 57,10 3-46,5 2-234,2 1 224,0 5 225,0 7-203,6 13 0,2 9 0,5 9 0,-1 3 0,-1 3 0,-4-1 0,-4-3-12,-1-4-10,-2-6 22,1-6 0,-1-4 11,0-6-11,0-2 0,0-3-11,0 1 11,0-3 0,0 0 0,0-1 0,0-2-45,0-1 12,0-2 33,3-1 67,10-3 11,11-1-11,15-1-33,9 0-29,-8 0 1,0 0-6,22 0-527,-22 0 1,-2 0 201,10-1-359,-7-1-223,-7-3-482,-7-1-1077,-8-1-3820,-8 0 6286,-5-1 0,-5 3 0,-1 1 0</inkml:trace>
  <inkml:trace contextRef="#ctx0" brushRef="#br0" timeOffset="91639">15583 12142 23695,'52'-21'-41,"0"0"0,-1 1 0,-2 4-621,-13 11 1,-2 2-981,2 0 1,-1-1-3275,-1 2 1,-1-1 4829,25-3 1,-26 3-1,-11 0 1</inkml:trace>
  <inkml:trace contextRef="#ctx0" brushRef="#br0" timeOffset="92210">16977 11834 24681,'-42'-20'97,"0"-1"0,2 3 0,1 6-52,-14 19-34,2 6-11,5 6 0,7 3 0,10 0-11,6-2 11,9-3-22,5-2-12,6-2 34,2 1 34,7-2 22,8 0-34,12-1 12,13-1-34,9-1 0,7 0 22,4-1 12,2 2-201,-1 2 256,-5 3-33,-3 3 68,-8 4 11,-7 1-46,-9 1-44,-9-1-11,-10-1 10,-4-2 169,-15-1-90,-7-2 257,-18-2-301,-11-3-12,-13-3-615,27-6 0,0-1 553,-2 1 1,0-2-6,1 0 0,1-1-198,-26 1 187,11-1 0,11 0-90,12 0-101,9 0-1154,8 0-459,4 1-844,2 1-7172,1 1 9775,0 1 1,0-3-1,0 0 1</inkml:trace>
  <inkml:trace contextRef="#ctx0" brushRef="#br0" timeOffset="94791">17811 12206 23728,'23'25'1289,"-2"-4"-605,-5-1-449,-7-9-89,7 8-23,-9-12-45,2-3-10,-2-2-12,1-1 11,1-1-22,11-9-45,8-22-90,1-4 34,-9-3 0,-2-2-34,3-17-84,-9 16 0,-1-1 151,-4 6 1,-2 1-291,-1-4 1,-1-1 312,0-2 0,-2 0 22,0 1 1,-1 0-23,-1 4 0,-1 2 45,-5-21 55,-3 17-55,-1 17 22,2 12-11,0 6 317,1 15-239,-3 9-11,2 18 0,3 11-11,2 11-90,4-29 1,0 2 122,3 0 1,1 0-141,1 0 1,2 0-6,6 10 0,2-1 0,-4-11 0,1-1-17,2 6 0,2-1-84,7 2-78,2-4-79,1-8 1,1-6 122,2-9 1,0-6-45,4-14 44,-1-9 68,1-16-1,-5-13-156,-3-9 165,-14 25 0,-3-4 48,2-23 0,-2-3-593,-2 15 0,-1-1 609,0-15 1,-1 2 67,-2 26 0,0 4 162,-1-14-78,0 22-112,-1 14 56,0 19 257,0 13-190,-2 21-67,1 13-62,0-25 0,0 1 18,1 0 0,0 0-52,-1-1 1,2 0-6,2 28 0,4-6 0,3-5 1227,2-5-1261,1-5-10,0-1-46,0-3-123,-2 0-56,-3-2 124,-2-6 33,-4-9 218,-1-7-241,-1-7 1,0-3-57,0-11-77,0-1-236,0-12 33,7 2 202,6-3 11,11 4 247,8 2 11,3 7 11,3 4 112,1 3-11,1 2 23,-1 2-79,0 0 45,-1 0-45,-2 0-12,-2 0-44,-3 0 0,-3 0 23,-3 0-23,-3 0 22,-3-2 12,-2-2-22,-6-2-12,-3-5 0,-4 0 0,-3-2 22,-1-2 34,-6 1 11,-2-1 112,-8 4 79,0 5 11,-2 2 44,0 5 1,-1 7-78,1 6 10,-2 22-167,9 8-79,3-2 0,16-2 0,6-16 0,10-3-101,7-2-145,5-4-69,5-2-222,1-4 324,-2-4 45,-8-2 168,-6-3 22,-10-3 1,-4-4-12,-4-4-11,-4-5-23,0 0-10,-1 0 10,0 2 23,1 2-33,0 4 22,0 2 11,3 4 11,-1 1 56,4 1-33,0 0 22,0 2-23,0 2 23,5 5-33,-2 1-23,4 1-12,-4-2 1,0-1 0,-2-1-56,0 0 44,-2-3 12,-2-2-34,-1-1 34,-2-5-11,2-11-23,0 1 11,3-9-22,0 8-22,2-1 22,0 4 34,0 3 22,-1 5 11,-2 3 78,-1 1 203,2 4-80,-2 4 1,2 7 11,1 3-145,1 1-46,1 1-33,1-2-67,2-1-291,0-1-180,-1-3-392,-3-3-1289,-4-1-7612,-3-3 9277,-7-3 1,2 0-1,-3-3 1</inkml:trace>
  <inkml:trace contextRef="#ctx0" brushRef="#br0" timeOffset="95065">18092 11884 24155,'46'-15'-296,"0"-1"1,4 3 0,2 3-843,3 7 1,1 4-2717,4-1 1,1 0 3853,2-2 0,-4 1 0,-22 1 0,-5 0 0,22-3 0</inkml:trace>
  <inkml:trace contextRef="#ctx0" brushRef="#br0" timeOffset="97725">20592 12153 24681,'31'15'112,"-2"-2"-112,-3-8-56,0-1-67,3-2 22,1-2-56,1 0 79,0-1 78,-4-5 11,-4-4 34,-8-4-45,-6-3 56,-5 0 56,-3 0-11,-4 0-1,-5 3 1,-5 2 112,-6 4 0,-3 4 44,-3 5 125,-1 10-113,0 6 56,-6 26-236,13-9-44,1 14-23,15-16-22,3-1 0,7-1-44,3-5-80,7-3-10,2-5-180,3-3-78,3-3-12,5-2 113,2-3 213,2-3 67,-2-1-12,-4-2 23,-4-4 0,-4-3 0,-4-7-67,-2-4-23,0-3 34,-1-1 34,0 3-56,-1 1-12,-2 9-22,5 3 112,-2 4 45,5 6 56,-4 3 33,0 5-67,0 4 45,0 1-56,3 1-33,2 1-1,3 0 0,2-1 1,1-2-23,0-2 0,-2-3 0,-4-2-11,-7-3 11,-5-4-12,-4 0 24,-3-2 21,-4-4-44,-2-4 22,-4-4-22,2-5-101,4 0 45,2 1 0,2 0-1,4 5 35,5 2 33,8 6 78,8 0 45,4 3-44,6 0-12,3 0-67,23 0-45,-14 0-90,-16 0 1,1 0-415,12 1-806,-2-1-304,-2 1-123,-7-1-44,-8 0-527,-7-1 1188,-7-2 1165,-5-1 157,-3-2 403,-2 0 874,-3-1 381,-5 1-414,-4 0-202,-6 4-179,-2 0-136,-1 2-110,0 4-203,0 3-268,3 5-180,1 2-55,4 1-46,3-3-22,4 1-78,1 2-24,4-4 35,6 2-23,3-6 23,8-2 0,2-3 67,-1-1 22,-2-1 34,-2-2-44,-4-3-12,-1-3 0,2-4 0,4-2-101,7 0-437,6-1 527,3 4 11,-5 3-34,-3 4 1,-6 2 33,-1 3 11,-4 7 45,0 4 45,-4 8 0,-3 2-57,-2 1 68,-3-1 0,0-2-56,0-2-44,0-3-12,0-3 11,-1-2-56,1-6-145,0 0 33,0-4-347,5 0-169,3-3-257,7-3-45,1-4 12,2-3-1,0-2-201,2 1 750,0 0 158,1 2 257,-1 0 213,-1 1 89,2 0-123,3-1 23,5-2 190,2 0 729,-7 0 66,-8 2 819,-8 1-1277,-5 7-326,-3 0-258,1 4-111,-1 7-23,-4 3 23,-2 9-1,-2 2 46,-2 4 145,2 7 124,4 6-24,1 8 24,8 9-102,7 6-483,-3-29 0,1 0 242,1 0 1,1 0-1,-2 0 1,-1-1-6,5 28 11,-6 0-11,-6-6 0,-15-2 11,-9-8 1,-16-7-12,-4-10 11,-3-10 34,7-8 44,5-5 57,9-7 56,8-5-79,5-9-78,6-10-11,2-7-34,11-6-112,6-10 31,-2 23 0,3-1-59,2-3 0,2-2-662,4-3 0,3-1 566,3-3 1,4-1-600,3-3 1,4-1 628,-11 14 1,0-1-1,1 0 206,0 0 0,0 0 0,-1-1 59,0 1 1,-1-1 0,-1 0-15,9-14 0,-2 0 173,-8 6 1,-1 1-54,-6 7 0,-2 2 339,3-14 57,-9 19-259,-7 15 157,-3 8-392,-1 15 1731,-5 11-1584,-3 20-113,-5 13-105,6-23 1,1 1 31,2 1 0,1 1-28,0 1 0,2 0 0,0 0 0,1 0-11,0-1 0,0 0 11,0 0 0,0 0-40,0-2 1,0-1-39,0 30-57,0-5-56,-1-7-402,-7 9 380,-1-20 56,-7 4 79,3-23-34,-6-5 190,7-7-78,1-8-45,17-20 332,6-1-915,23-28-178,-7 14 397,-9 10 0,1-1-387,7-14 34,-2-2 101,-2 2 661,-4 8 202,-5 8 336,-5 11-516,-5 7 292,-1 5 728,-3 5-505,-1 7-110,-5 5 54,-4 7-66,-8 2-191,0 1 68,-1 0-113,4-2-22,3-3-1,6-3 12,4-6 12,3-3-57,7-4-56,5-2-67,10-3-67,7 0-112,5-6-45,5-5-79,4-9 1,4-5-3438,2-6 3297,-24 13 1,0 0 217,0-3 1,-2-1 97,0-1 1,-3-2 165,-1-2 1,-3-2-29,-1-3 1,-3-1 262,-1-1 0,-1-2-72,-2-1 0,-2 1-74,0 2 1,-2 1 286,0-20-12,-2 16-190,-3 18-22,-4 11 178,-9 15 181,-9 11-282,-10 17-21,1 12 2922,5 9-3057,10 0-67,9 2-45,8-4 0,10-1-78,7-6-281,10-2-347,5-8-515,1-4-1502,0-10-4448,-4-7 7171,-7-8 0,-11-5 0,-7-3 0</inkml:trace>
  <inkml:trace contextRef="#ctx0" brushRef="#br0" timeOffset="97891">22905 12471 25623,'55'-11'-53,"1"0"1,0 1-1,1 2-412,-7 7 0,0 2-2749,4 0 0,-1 1-534,1-1 0,-2 1 3748,-2-1 0,-3 1 0,7 1 0,-17-2 0</inkml:trace>
  <inkml:trace contextRef="#ctx0" brushRef="#br0" timeOffset="99763">4013 14116 24916,'30'-7'179,"-3"1"-167,-5 13 10,1-4-22,3-2 0,5-2-22,-1-9-12,1-9 0,-2-13-3414,-3-7 3381,-3-7-291,-5-4 358,-5-7 0,-6-5 11,-4 28 0,-3-1 0,-1-3 1,-1 0 4,-2-1 1,-1-1 0,-2 0 0,-1 0 16,-1 1 1,-2-1 39,-3-13 0,-1-1 39,1 5 0,0 2-170,0 1 0,1 3 171,-5-16-35,10 38 3018,3 10-3096,2 7 516,1 5-505,0 15 101,-1 16 180,-3 25-197,4-19 0,0 3-743,0 4 0,0 3 687,1 4 1,1 1-35,3 2 1,3-1-1,1 0 1,2-1-535,4-2 1,3-1 528,1-4 0,1-2-265,1-3 1,1-3 174,0-4 1,0-3-51,0-4 0,1-4-207,18 12-1,-5-18 124,0-13 1475,-7-23-1654,0-13 123,-5-20 212,-14 20 1,-1 0 22,-1-5 0,-2-1 383,-1-4 1,-1 0-339,-1-5 0,-1-1-305,0-2 0,0-1 305,-1-1 0,-1 1 0,1 3 0,-1 2 56,-1 8 1,1 2 246,-1-15-214,2 27-89,1 18 258,0 24 403,0 14-460,0 19-77,0 9-85,2-27 0,1 1-11,1 1 0,2-1 230,1 1 1,2 0-248,2 0 1,0-1-12,0-1 0,0 0 0,1-3 0,0 0 11,11 24-11,-2-7 0,-3-6-101,-1 7-56,-7-16-44,-1 3-23,-7-23 974,-2-6-750,0-5-89,0-10-113,0-7-67,0-9-224,14-16 291,20 6 202,5 4 56,14 16 146,-13 13-23,0 7-33,-3 5-11,-3 8-34,-3 2-23,-2 2-22,-3-1-22,-1-3-12,-2-3 0,-1-5 1,-1-4-23,-1-4 22,0-1-22,1-3-22,-1-5-68,1-3-22,0-5 23,-1-3 44,1-2 0,-2-3 11,-1-11 1,-9 10 10,-7-13-11,-14 21 12,-24 0 22,3 13 45,-12 14 67,14 5 23,8 12 21,7 3 1,9 2 11,13 0-33,15-3-35,19-5-44,20-7-28,-23-10 0,2-3-207,4 0 1,2-2 150,3-1 0,1-1-411,0 0 0,0 0 215,-2-1 0,-3 0-140,-4 0 0,-3-1-1171,20-1 224,-22-3-863,-18-1-6611,-16-1 8785,-22 0 0,11 3 0,-9 0 0</inkml:trace>
  <inkml:trace contextRef="#ctx0" brushRef="#br0" timeOffset="99958">4476 13812 24591,'42'-22'2,"1"1"0,-1 0 1,0 1-1,0 2 1,-1 4-323,10 7 1,0 4-2241,3 0 1,1 2-595,1 0 0,-1 1 3154,3 0 0,-4 0 0,8 0 0,-13 0 0</inkml:trace>
  <inkml:trace contextRef="#ctx0" brushRef="#br0" timeOffset="100498">6691 13827 22473,'0'46'489,"0"-1"1,0-1-1,0-3-433,0 15-22,3-4-23,1-2-11,3-7-11,2 5-45,-2-19 56,-1-1 89,-2-21 382,-3-4-471,-1-18 23,-3-3-12,-7-16 0,-6-1-11,-10-5 11,-3-7-17,14 20 1,0-1 10,0-3 1,2-1-258,-1-16 0,2 0 252,5 13 0,1 0 5,-1-8 1,4 3 5,12 2 23,7 14 56,12 12 66,7 7 68,3 13 68,2 9-56,-2 15-91,-1 12-95,-19-18 1,-1 2-34,-1 1 0,-1 0-6,-1 2 0,-1 1-11,0-2 0,-1 1-22,10 27-79,-2-6-180,-4-6-212,-2-9-78,-5-6-303,-3-5-5188,-4 0-3484,-10-11 9546,-7 0 0,4-11 0,-2-2 0</inkml:trace>
  <inkml:trace contextRef="#ctx0" brushRef="#br0" timeOffset="100661">6429 14192 21342,'37'-29'302,"-1"0"1,1 1-1,2 6-341,-4 10 0,2 4-488,2 0 1,0 0-1015,1 1 1,0 1-3376,-2 1 1,-1-1 4465,-1 1 0,-3 1 1,5-2-1,-12 1 0</inkml:trace>
  <inkml:trace contextRef="#ctx0" brushRef="#br0" timeOffset="101217">7946 13702 23191,'-34'-5'429,"0"0"1,1 1-1,3 0-395,-9 4-34,-3 0 0,-4 0-503,-5 0 503,-3 0 11,-1 0 0,2 0-22,7 0 11,8 0 120,12 1-276,10 2 116,8 9 40,5 2 22,5 9 23,6 4-34,4 7 0,7 9-11,0 9 255,0 4-289,-9-16 1,-2 0 33,3 15 16,-7-23 1,0-2-5,-3-1-12,-1-7 89,0-7 46,0-4-35,0-3 158,0-1-135,1 0 314,7 8 124,20 3-326,9-1-112,21-1-854,-1-9 753,5-3-22,0-2-174,-3-2-50,-6 0-359,-8 0-336,-8 0-952,-8-1-1356,-10-3-5009,-9-1 8443,-5-3 0,-5 4 1,0 1-1</inkml:trace>
  <inkml:trace contextRef="#ctx0" brushRef="#br0" timeOffset="101396">7336 14152 23751,'41'-17'0,"0"-1"0,-1 1 0,0 0 0,0 2 0,-2 2-510,7 3 1,0 3-1757,1 0 0,1-1-1544,0 0 0,0-1 3928,-1 0 1,-2 1 0,5-2 0,-11 1 0</inkml:trace>
  <inkml:trace contextRef="#ctx0" brushRef="#br0" timeOffset="101810">8639 13705 23672,'-44'-14'418,"-1"-1"1,3 3-1,1 6-82,-13 17-67,-1 6-134,7 6-79,8 0-56,12 0-11,14-1 11,7 0 23,15 0 21,8 0-10,14-1-23,9 1 23,9 0-34,4 1 28,-9-4 0,1 0-28,-10-4 0,0 0-215,13 6 1,-2 0 230,-15-7 1,-1-1 11,7 4 0,0-1 6,11 5 11,4 0-12,-31-13-33,-10-4 12,-6-1 122,-9-2-56,-14 2-55,-13-1-1,-18 1-22,-8-2-6,26 0 1,0 0-85,0 0 1,0-1-505,-28 2-571,9 0-3149,11-1 4314,13-1 0,14 0 0,8 0 0</inkml:trace>
  <inkml:trace contextRef="#ctx0" brushRef="#br0" timeOffset="103250">9751 13705 23616,'2'38'243,"-1"0"0,3-1 0,1-2-187,12 11-56,3 3 0,1-4 0,-3-1 0,-4-6-22,-7-3-34,-3-8-34,-4-2 79,-8-6 33,-13-1 12,3-10 22,-5-1 78,15-7-22,3-3-112,4-4 0,7-8 11,6-6-11,12-5-22,8-4-191,7-3-44,5-5-126,-20 17 0,0 0 63,1-1 1,0 0-40,0-1 1,1 1-17,0-2 0,0 1-163,-1 2 0,1 0 247,22-19 268,-5 7 23,-6 8 45,-11 6 694,-10 7 57,-9 4-258,-4 5-213,-13 1 437,-7 2-169,-15 7-200,-6 4 10,-3 9-78,0 5 22,3 3-33,4 5-90,5 2-89,8 1 10,6-1 262,8-4-373,4-3-12,9 4-22,16-7-89,3-3-68,15-9-134,-2-9-147,9-2 124,6-1-190,4 0-216,-2-4 653,-5-6-303,-8-8 370,-9-9 22,-7-7 12,-7-7 22,-2-2 147,-5-2 155,-3 4 34,-4 4 0,-3 9 34,-2 8-34,0 8 205,0 7-519,-4 2 236,-2 8-113,-5 5-77,0 6-35,0 5-43,2 7-46,5-7 0,1 4-12,3-9-33,6-2-56,4 0-67,7-3-78,3 0 11,4-5-113,2-1 68,4-2 22,-1-3 23,14-3 235,-13-6-11,6-4-34,-16-6 22,-2 1 23,-5 2 0,-5 3 23,-4 5 10,-2 3 23,-2 3 146,-5 3 68,-2 6-80,-6 3-11,1 3-33,3 0-12,5-1-67,2-2-11,4 0 0,7-1-44,6-3-12,10-2-12,5-3-32,4-2-46,2 0-11,1-7 12,-1-3-12,-1-8 11,-3-2-33,7-13 101,-16 7-34,0-10 22,-18 8 0,-4 1 34,-1 0 0,-2 4-33,0 6-23,-3 8 11,-5 8 146,1 14 44,-4 9 1,6 10-23,2 7 0,3 6-33,3 8-626,5 7 536,-2-28 0,2 1-6,0 0 1,1-1-174,6 30-34,-5-6 101,-3-8-11,-4-5 44,-3-6 68,-8-5 22,-5-8 224,-23-8-33,8-7-45,-11-5 22,14-11 413,4-2-581,-1-16-11,10 6-145,2-7-135,11 6-90,11 0-504,28-8-12,5 8-62,-8 8 0,1 0 320,-2 4 1,-1 1-1950,6 0 0,2 0-2339,2-1 1,0-1 4788,1-1 0,-3 0 1,9-1-1,-16 0 0</inkml:trace>
  <inkml:trace contextRef="#ctx0" brushRef="#br0" timeOffset="104973">12296 13870 25566,'3'51'785,"-1"-1"-662,-2-1-90,5-3 12,2-6-22,6-6-12,2-8-11,0-4 0,3-7-11,0-3-45,4-3-68,2-5-10,1-2-23,4-2 12,0-4 10,2-5 102,-2-6 21,-4-7-32,-3-4 44,-6-4-12,-6-4 12,-3-2 0,-5-2 12,-1 2-12,-1 2 22,0 9 79,0 6 0,0 9-12,-1 5-55,-2 4 22,-2 3 123,-2 8-78,-1 8-12,1 10 1,1 3-23,3 0-33,2-1 22,2-4-45,7-2-11,6-5 0,10-4-22,28-3-113,-10-7 1,18-2 22,-18-3-56,-1-8 89,-3-5 35,-4-8 21,-4-7-10,-6-4-1,-8-3 12,-7-4-23,-5 1 0,-15 0 23,-3 4-1,-12 5 1,2 7-1,2 9-89,5 6 22,9 5 56,2 9 57,25 16-1,3 3-11,21 12-249,0-7 294,2 2 0,-2 2-11,-3 4 0,-4 1-23,-5 0-10,-6-1 44,-8-1-34,-8-4 12,-5-2-12,-5-4-11,-6-7 12,0-5-23,-5-4 33,4-6 251,3-3-351,2-3-101,3-8-281,3-18 57,3-4-23,6-16-33,7 4-79,5-6-27,2-5 106,5 1 370,0 4 78,-4 12 45,-5 10 11,-7 12 112,-5 8-56,-4 3 33,-2 3 454,0 6-375,2 6-123,3 10 56,7 5 23,7 2-136,8-1 57,10-4-34,8-1-33,7-6-12,6-4-228,-30-8 1,0-1 205,1-1 0,0-2-6,-2 1 1,1-1-141,28-1 79,-7 0 56,-8-6 11,-9-2 0,-7-6 0,-9-2 0,-4-1-34,-2-10-33,-5 6-45,-1-4 479,-5 10-458,-1 4-88,-2 1 101,-1 4 78,-7 3 0,-5 1 0,-8 2 0,-3 6 22,2 6 34,1 12 23,6 5 44,4 7 12,4 4 33,3 3 33,3 6 113,11 2-376,7 6 135,-3-26 0,4-1-286,1 1 0,2 1 263,2 0 1,0-1-18,1 0 1,0-2-17,0-2 0,-2 0-6,18 18 64,-11-9-19,-12-11 201,-10-8 91,-18-7 204,-12-6-496,-21-2-56,-4-7 0,-3-2-90,7 1 0,0-1-274,2 0 1,-2-2 0,2 1-337,-10-5 0,2-1-1457,-4-1 0,0-2 2157,-4-4 0,5 0 0,20 9 0,3 0 0,-21-12 0</inkml:trace>
  <inkml:trace contextRef="#ctx0" brushRef="#br0" timeOffset="105140">13710 13612 25319,'0'-32'600,"0"-1"0,0-20-600,0 35-426,0 10-840,0 8-1368,0 15-7197,0 6 9417,0 10 1,0-13 0,0-5 0</inkml:trace>
  <inkml:trace contextRef="#ctx0" brushRef="#br0" timeOffset="105735">15244 13731 25679,'10'61'138,"0"0"1,0 0 0,1 0 0,-4-8 0,3-2-151,1-1 1,4 9 0,1-5 0,-1-18 11,5-18 0,-4-10 67,-3-4-33,-3-6-23,-5-23-11,-3-2 0,-7-22 0,-6 2-1702,-5 5 1,-1-2 1701,4 8 0,0-2-11,-5-14 0,2-1-470,6 12 1,2 1 457,2-1 1,1 1-162,1 0 0,2 1 139,3 2 0,4 1-22,3 3 0,3 2 11,4 2 0,4 2 28,5 4 0,3 4-75,2 2 0,1 2 92,2 3 0,0 4 5,-1 2 1,1 2 1345,6 0 1,-2 3-1330,11 10 12,-2 6 1442,-33 14-1319,-11 8 271,-12-5 0,-8 2-355,-5 2 0,-4 1-40,-4 0 0,-3-1-662,-2-2 0,-1-3 629,8-9 0,1-3-34,1 1 0,1-2-358,-20 16-516,11-4-1826,15-4-7086,11-8 9666,15-7 1,-3-8 0,6-3 0</inkml:trace>
  <inkml:trace contextRef="#ctx0" brushRef="#br0" timeOffset="106349">16011 13584 25667,'0'37'276,"0"0"1,-1 0-1,1-2-209,0 22-55,0 3-3058,0 2 3046,0-31 0,1 1 0,4 29 665,3-3-710,4-7 11,1-8 525,1-10-503,-2-10 12,0-10 34,-1-8 1644,2-3-1655,2-8-1,2-4 1,2-11 200,0-8-223,1-7 0,-1-8 0,1-5-11,0-6-517,0-5 517,-10 30 0,1 1-17,0-1 0,0 0-6,13-27-11,4 4 17,-5 21 0,1 2 17,10-9 11,9-1 0,-25 26 0,-7 7-11,-5 2 427,-5 4-551,0 0 113,-5 4 22,-7 6 0,-11 7 0,-9 8 0,-2 3 0,5 2 33,9-1 79,9 15-44,13-8 55,7 15-34,9-12 12,-2 3-11,-1 0 11,-4-1-45,-4-2-34,-1-3-22,0-4-11,6-3-213,25 1-157,4-9-34,-8-8 0,3-2-1337,-1-2 1,1-2-2933,6 0 0,2-1 4684,3 0 0,-2 0 0,8-1 0,-10-2 0</inkml:trace>
  <inkml:trace contextRef="#ctx0" brushRef="#br0" timeOffset="107060">17429 13800 22922,'32'-17'-1356,"-7"5"1042,-20 13 11,-2 0 46,-1 0 268,-2-1 471,-10 0-146,3 0-56,-8 0 45,8 1-56,1 1-22,1 2 11,3 1-34,0 0-56,1 1-68,1-1-55,0 0-11,0-1-23,0-1-11,1 0 34,2-2-12,1 0-22,3-1-78,5 0-34,-3-5-68,4-2 57,-6-5 78,-1-3 34,-1-2-11,-3 0 22,0-1 134,-2 0 57,-7 1 548,-21 0 146,-27 11-482,-6 10-240,25 3 0,1 3 162,-14 17-90,9 4-67,8 1-67,12-1-45,10 2 22,6 2-11,15 1-22,8 1 22,17-1-55,9-1 10,7-3-17,-24-18 1,3 0-12,12 2 1,0-1-218,-11-5 1,0-1 166,9 2 0,-3-1-179,6 0-236,-8-1-560,-6-2-907,-6-1-3911,-2-3 5849,-2 0 0,-9-2 0,-2-1 0</inkml:trace>
  <inkml:trace contextRef="#ctx0" brushRef="#br0" timeOffset="107227">18467 14059 27561,'19'-26'112,"0"-1"0,11-13-1076,-24 37-1871,-9 14 2835,-17 4 0,9-2 0,-7-2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13:35.681"/>
    </inkml:context>
    <inkml:brush xml:id="br0">
      <inkml:brushProperty name="width" value="0.09071" units="cm"/>
      <inkml:brushProperty name="height" value="0.09071" units="cm"/>
      <inkml:brushProperty name="color" value="#FF0000"/>
    </inkml:brush>
  </inkml:definitions>
  <inkml:trace contextRef="#ctx0" brushRef="#br0">2298 1239 21700,'6'40'478,"1"1"0,-2-2 1,0-3 103,-2 10-111,0 8-120,-2-6 0,-1 10 0,1-3-228,-1 2 0,1-1-86,-1-1 1,0 2-1,0-3 154,3 5 0,0-8-191,0-5 0,0-13 0,1-4-269,-1-12-1950,-1-3-1613,0-8 3832,-1-1 0,-1-4 0,0-1 0</inkml:trace>
  <inkml:trace contextRef="#ctx0" brushRef="#br0" timeOffset="526">2398 1624 25107,'30'19'119,"1"0"1,0-1-1,-1-3-108,18 2-11,6-4-241,-17-8 1,1-2-724,-3 0 1,-1-2-461,0-1 1,-3-2-6386,14-5 7809,-25-4 0,-9 4 0,-6 1 0</inkml:trace>
  <inkml:trace contextRef="#ctx0" brushRef="#br0" timeOffset="753">2843 1392 26104,'-2'44'295,"-1"1"0,1-2 0,1 0-239,0-5 0,2-1-28,-1 0 1,0 1-29,0 10 0,0 0-57,0-13 1,0 0-90,0 7 1,0-2-438,-2 7-963,1-6-2880,-2-7 4426,1-9 0,0-12 0,1-6 0</inkml:trace>
  <inkml:trace contextRef="#ctx0" brushRef="#br0" timeOffset="1028">3051 1475 26675,'8'44'37,"0"1"1,5 3-1,3-5-93,8-4-201,11 4-180,-9-21-538,1-5-840,0-4-2522,-1-4-5494,-2-5 8994,-2-3 1,-10-1 0,-2 0 0</inkml:trace>
  <inkml:trace contextRef="#ctx0" brushRef="#br0" timeOffset="1307">3470 1413 24636,'-16'42'283,"0"0"0,0 0 0,-7 16 0,8-5-204,15 8-1,3-7-56,0-5 34,1-8-11,-1-4 34,-3-4 21,-10 0-44,-8 0-56,-16 1-22,-10-1-765,-4-4 305,-1-6-605,4-6-1759,7-7 2846,6-11 0,16 0 0,4-5 0</inkml:trace>
  <inkml:trace contextRef="#ctx0" brushRef="#br0" timeOffset="2011">3788 1506 25073,'0'44'350,"0"0"0,0 1 0,2 17 1,1-3-351,-2-16 0,2-2-62,1-7 1,0-2-119,3 6-144,1-3 111,-1-6-292,0-5-44,0-7 482,-2-8 67,-3-5 22,1-3 57,-2-7 66,0-6 79,-1-9-89,0-7 33,0-7-11,-2-5-79,-5-6 24,-3-7-1016,-5-4 937,1-2 10,2 0 12,4 6-45,4 9 0,2 8-34,5 8 12,17-3 0,1 10-23,18 0 1025,-6 11-1126,3 5-22,-3 3-56,-3 1 45,-8 3 33,-7 5 45,-8 5 79,-4 10-34,-10 8-11,-7-2 0,-4 1-34,-14 18 39,7-15 1,-1 0-276,-13 16 214,14-17-236,5-3-89,16-17 448,10-4 101,8-1 45,12-2 100,8 2 12,5-1 101,0 4-46,-5 1-33,4 13-100,-18-4 10,-2 9 56,-16-8-55,-10 1-78,-9 1-80,-13 0-22,-8 0-11,-5-3-135,-1-3-190,-2-5-414,3-2-729,3-6-2027,6 0 3495,11-5 0,10 2 0,7-2 0</inkml:trace>
  <inkml:trace contextRef="#ctx0" brushRef="#br0" timeOffset="2661">4335 1683 23852,'15'39'186,"0"0"1,-1-3 0,-1-3-187,5 7-67,-1 0-123,1 0 167,-1 1 12,-2-3 11,-4-8 0,-4-10 45,-4-9 145,-2-7 191,-1-2 11,0-2-22,-1-5 0,-4-5-124,-3-9-89,-3-9-45,-3-7-78,2-9-34,1-7-219,4-9 213,5 27 1,1-1 5,0-1 0,3-3-6,6-15 1,3 1-18,-4 15 1,2 1 11,6-6 0,2 3 0,8 7 11,0 14-56,1 10 33,-1 5 23,-1 14 0,-3 9 0,-5 15 0,-6 8-22,-5 3-45,-7-1 207,-8-1-208,-7-4-111,-10-5 34,-7-5-69,-3-6-21,-2-6 56,0-6 33,1-6 68,4-2 10,6-4 57,7-2-123,8-3 33,7-1-45,4-4 146,5 3 168,8 2 202,10 2 89,12 3-44,8 3 0,4 4-191,1 3-123,1 3-68,-3 0-33,-2-3-112,-2-1-437,-3-4-874,-2-1-2947,-7-3 4370,-3-1 0,-13 0 0,-4 0 0</inkml:trace>
  <inkml:trace contextRef="#ctx0" brushRef="#br0" timeOffset="2883">4989 1495 26653,'12'40'179,"0"-1"1,-1-1-1,1-1-179,11 18 0,-1-4-269,-1-6-291,-3-8-1132,-2-4-5905,0-6 7597,0-2 0,-7-13 0,-1-3 0</inkml:trace>
  <inkml:trace contextRef="#ctx0" brushRef="#br0" timeOffset="3120">5774 1530 25746,'-9'41'321,"1"0"0,1-2 0,1-2-276,5 16-45,6-2-258,3-19 1,1-2-640,8 15-750,8 6-3787,-10-21 5434,-3-5 0,-6-10 0,-3-6 0</inkml:trace>
  <inkml:trace contextRef="#ctx0" brushRef="#br0" timeOffset="3513">5235 1568 22586,'-1'-36'784,"-1"0"1,12-15-472,25 31-22,19 15-117,-21 4 0,2 0-724,5 0 1,1 2 678,4 1 0,0 2-62,3 0 1,1 3 10,1 3 0,-1 3-50,1 1 0,-2 4 0,-1 2 0,-2 2 6,-3 2 0,-2 2-34,-4 0 0,-3 1-18,-4 0 1,-3 0 17,-4-3 0,-3 1 0,8 18-22,-14-6 22,-6-5 90,-16-3 33,-11-2-56,-20-1-33,-18-2-237,23-13 0,-2-1 208,-4-2 1,-2 0-6,-2-2 0,0-1-122,0-1 0,-1-1-315,3-1 0,2-1-247,5 0 1,2-1-3026,-20-3 3709,18-7 0,17 5 0,10-4 0</inkml:trace>
  <inkml:trace contextRef="#ctx0" brushRef="#br0" timeOffset="4453">7152 1547 25757,'10'59'134,"0"0"1,0-3-1,0-4-129,-3-14 1,0-3-348,0 0 1,0-1 341,-1 0 0,-1-1-68,3 27-32,-1-6 289,-4-11-189,-2-10 11,-1-12 113,0-9 0,0-7-1,0-3-67,0-1 292,0-6-382,0-7 34,0-8-90,0-11 23,1-7-45,2-9-67,2-5 0,4-7-231,-2 28 1,1 0 297,3-2 0,2 0 89,1-1 1,2 1-34,1 0 0,2 1 33,1 2 1,1 1-120,-2 3 1,2 3 152,17-16 11,-7 12 23,-9 10 67,-10 8 45,-6 6 499,-5 2-623,-1 1 279,-9 10-301,-5 7 0,-14 15 34,-5 7-34,-2 3-199,2 0 255,8-5-44,9-3 55,9-4 0,5 0 46,16 0 55,13-2-45,18-3-78,13-3-51,-26-14 1,0-2-6,0 0 0,0-1-218,7-1 0,-1 0-925,13 1-2376,8 0-6312,-29-3 8647,-2 0 0,-14-2 0,-4 0 1</inkml:trace>
  <inkml:trace contextRef="#ctx0" brushRef="#br0" timeOffset="5130">8610 1463 25623,'-38'17'11,"-2"-2"-34,-2-5 0,-4-1-55,0-3-12,0-3 45,4-1-78,5-1 34,7-1 77,8 0 12,9 0-11,8 0 11,2 0 67,3 0-123,-1 5 34,0 5 22,-3 12 0,1 10 22,-2 5-22,4 5 0,-1-2 0,2-3-22,0-4 22,5-5 0,0-4 0,5-6 0,-1-5 0,-3-3 11,-1-4 0,-1 0-11,-2-2 0,1 1-22,1 1-12,2 0 34,4 0 56,3 0 34,7-3-68,9-1 23,6-2-45,9 0-78,3-5-135,3-2-168,0-3-168,-4 0-683,-5-1-292,-7 2-359,-10-1-2587,-8 3-2926,-10 1 7396,-3 2 0,-3 2 0,0 1 0</inkml:trace>
  <inkml:trace contextRef="#ctx0" brushRef="#br0" timeOffset="5412">8119 1788 25196,'46'-14'48,"-1"-1"1,0 2 0,-2 2-49,-8 5 0,-1 1-303,0 0 1,0 1 168,-2-1 0,0 1-348,21-3-235,-13 2-931,-13 2-1870,-12 2-6313,-8 1 9405,-4 0 0,-3 0 0,0 0 1</inkml:trace>
  <inkml:trace contextRef="#ctx0" brushRef="#br0" timeOffset="6594">7739 1958 26048,'-20'35'52,"0"0"0,0-3 1,11-6-19,23-15-34,12-4-45,16-4-291,13-4-978,4-11 1045,-27 5 0,-1-4 78,-1-2 1,-1-3-90,-1 0 0,-2-1-168,18-20 322,-12-1 126,-13 0 145,-11-2 135,-18-2-123,-13 1 89,-18 3 80,-14 9-360,23 20 1,-2 3 246,-3 0 0,-2 4-17,-3 6 0,-1 4 95,-2 0 1,-1 3-270,-1 5 1,0 2 150,1 0 1,1 3-34,-6 5 1,3 0-141,17-9 0,3-1-40,-1 3 1,6 0-28,12-2-157,44 8 67,19-8-336,-4-5 0,9-2 221,-13-7 0,7-1 0,0-1 1,-2-1-35,3-1 1,-1-1-1,3-1 238,-3 1 1,3 0 0,0-2 0,-6 0-161,-3-3 1,-5-1 0,0-1 182,15-6 0,-1-1 33,-5-3 1,-3-1 17,-3-1 0,-4-2-6,-5 1 0,-4-1 179,9-23 90,-20 5-146,-27 2 12,-16 4-12,-19 10-45,-13 10-282,23 11 1,-2 3 309,-4 7 1,-2 4 33,-5 1 0,-1 2 41,-4 6 1,1 2-48,0 0 1,1-1 144,5-1 0,2-1-279,7-3 0,4-1-11,-11 7-113,22-4 24,12-3 1066,22 2-1112,14 1-112,27-2-13,-18-9 0,3-1 92,5-1 0,2-2 84,2 0 0,0-2 80,-1 0 0,-1-2-8,-5-1 1,-2-2 22,-6 0 0,-2-3 22,14-10 169,-22-2 21,-14-3-144,-25-4-46,-12-3-22,-22-4-95,1 12 0,-4 1-79,10 6 0,-1 2-905,-17-3 0,-1 4-624,15 7 0,3 4-3020,2 2 1,0 2 4907,5 1 1,4 2 0,-5 2 0,15 1 0</inkml:trace>
  <inkml:trace contextRef="#ctx0" brushRef="#br0" timeOffset="7268">9584 1790 23695,'-2'-32'482,"-5"7"-269,-13 19 33,-4 3 12,-8 2-23,-5 11 213,-10 11-257,20-4 0,0 3-277,-1 3 1,0 1 191,0 2 1,1 1-51,3 0 0,2 0 0,-11 26 11,15-3-44,9-5-23,21-3 33,10-7-241,22-4 196,15-10-408,-24-14 1,1-2 172,2-1 1,1-2-393,1-1 0,-1-1-560,-1-3 0,-1 0-3490,-3-1 0,-2-1 4796,22-11 1,-25 7 0,-10 0 0</inkml:trace>
  <inkml:trace contextRef="#ctx0" brushRef="#br0" timeOffset="7862">9973 1829 26317,'-1'43'2,"1"-1"0,0 0 0,0 6 1,0-1-1,1-5-259,3 19-814,-1-23 1,1-1 510,5 4 1063,0-6-906,0-10 671,-4-12-223,1-5 22,-2-30-44,-1 0 830,0-25-831,-2 1-22,-1-9-348,-2-7 348,-1 29 0,1-2-464,-2-1 0,1 0 503,-1 1 1,1 1 72,0-26-11,1 13-34,7 15 123,16 6-190,0 14 304,14 2-337,-8 9 1016,1 9-983,-1 4 0,-5 9-12,-5 4 12,-9-1 12,-4 0 21,-8 0-33,-7 0-22,-9-1 22,-11 0-56,-3-5-79,-2-3 91,2-7 21,2-4-55,14-2-146,5-2-123,12 1 347,10 1 246,7 4 23,15 1-112,8 3-129,-5-2 0,0 0-28,18 6-107,-18-7 1,-1 1-566,12 2-2006,-1-2-6029,-1-4 8707,-3-1 0,-18-3 0,-6 0 0</inkml:trace>
  <inkml:trace contextRef="#ctx0" brushRef="#br0" timeOffset="8338">10654 1850 26967,'-24'-14'-12,"5"10"1,19 17 11,0 8-22,8 2-113,5 2-133,12-4-46,8-2-268,5-3-293,4-7-77,2-2-348,-1-4 773,-4-3 404,-4-5 123,-18-3 134,-3-9-44,-19-2-90,-6-5 0,-9-1 0,-2-2 0,1 3 67,4 4 0,7 7-11,3 6 56,6 5 371,1 11 32,6 6-168,4 13-11,7 3-100,2 3-102,-1 1 23,-4 0 11,-6-1 112,-4 0-78,-6-3 44,-10 0-111,-9 0-101,-14-1-34,-5 0-247,-4-3-873,3-8-3261,7-7 4381,11-6 0,11-6 0,9 0 0</inkml:trace>
  <inkml:trace contextRef="#ctx0" brushRef="#br0" timeOffset="8852">11229 1895 25701,'6'41'112,"-1"0"0,1-2 0,3-3-112,15 7-45,1-1-156,-1-4-58,-2-5-189,-5-4 11,-4-7 236,-5-6 201,-4-6 22,-2-6 90,-2-3-33,0-1 33,-5-7 22,-3-6-78,-7-10 11,-2-7-67,-2-7 0,0-6 0,0-6-56,5-3 34,4-3-657,5 1 679,4 3-22,10 7-34,6 7 44,13 17 1,4 4-11,10 0 16,-7 5 1,-1 5 5,1 14 11,-5 8 45,-11 11 22,-8 6 23,-8 2 757,-34 11-813,1-11-45,1-14 0,-3-2-281,-21 4 68,2-4-515,5-6-1962,10-5-7141,14-5 9689,10-5 0,9 1 1,3-3-1</inkml:trace>
  <inkml:trace contextRef="#ctx0" brushRef="#br0" timeOffset="9082">11762 1838 25880,'45'-8'-157,"-1"0"0,0 0 0,0 2-684,10-1 1,-1 1-780,-14 2 1,-1 0 409,9-1 0,-3 1-4056,-2-1 5361,-19 2 1,-12 1 0,-8 1 0</inkml:trace>
  <inkml:trace contextRef="#ctx0" brushRef="#br0" timeOffset="9246">12065 1795 20839,'-29'39'1307,"0"0"0,3 6 0,7-3-1049,15 0-135,5 13-44,4-16-79,3-2-538,1-6-507,2-2-3807,-1-8 4869,-1-5 1,-3-8 0,-2-4 0</inkml:trace>
  <inkml:trace contextRef="#ctx0" brushRef="#br0" timeOffset="9617">12354 1924 26037,'-19'39'142,"-1"-1"0,2-2 0,5-3-131,11 1-11,11-2-11,6-5-57,12-5-144,7-6-214,5-6-202,4-4 57,2-4 414,0-1-191,-1-3 225,-5-5 123,-7-5 169,-11-11 88,-10-4 1,-9-8-23,-15-7-56,-11-4-288,7 21 0,-3 0 109,-3-1 0,0 0-280,-1 0 0,0 1 280,2 1 0,-1 2-336,-16-16-818,12 14-3227,10 10 4381,10 10 0,6 4 0,1 0 0</inkml:trace>
  <inkml:trace contextRef="#ctx0" brushRef="#br0" timeOffset="10125">13260 1709 24535,'-36'-3'11,"0"1"1,2 0-1,3 5 0,-9 19-11,6 0-33,4 6-1,15-8 12,4 4-57,9-3 79,3-3 11,7 5-11,6-4 45,12 1 0,7 2-28,-2-6 0,1 0-6,19 9-11,-16-8 0,-1 0 0,11 5 0,3 9 11,-19-10 23,-2 3 33,-22-12 78,-2-2 135,-13 0-100,-8-2-57,-16-3 0,-10-2-67,-7-2-34,-5-1-22,0-2-134,4-4-448,6-5-942,7-3-3451,10-6 4975,11-3 0,10 10 0,6 0 0</inkml:trace>
  <inkml:trace contextRef="#ctx0" brushRef="#br0" timeOffset="10522">13461 1798 24603,'10'35'341,"0"-1"1,14 23-342,5-41-135,4-4-548,2-2-7183,15-2 7866,-13-4 0,-4-1 0,-20-3 0</inkml:trace>
  <inkml:trace contextRef="#ctx0" brushRef="#br0" timeOffset="10851">13779 1814 21443,'-4'-7'3148,"1"2"-2890,3 5 11,0 0 22,-3 13-145,2 7-56,5 16-34,8 4-11,10 1-23,3 2-11,3-1-11,2-3-33,-3-1-90,-3-3 88,-7-1 24,-8-2-45,-5-3 45,-18-5 0,-7-2-12,-20-7-44,-10-4 22,-7-6 23,-3-3-1237,2-2 677,6-2-505,10-6-2039,12-5-6705,15-7 8795,9-8 1,6 13-1,1 0 1</inkml:trace>
  <inkml:trace contextRef="#ctx0" brushRef="#br0" timeOffset="11482">14395 1802 22564,'-48'-1'354,"-1"0"1,11 2 0,3 2-288,-5 9 0,21 5-11,6 0 45,5 7-79,4-4 79,11 8 23,7-5-91,11 4 46,6 1-68,1 1-11,2 0 11,-3 0-22,-2 0 22,4 7 0,-11-11 12,-2 2-23,-14-14 67,-5-3 90,-6-2 11,-7-3 11,-11-2-67,-7-1-78,-6-1-34,-1-1-124,-1 0-492,5-5-1255,6-2-5546,11-8 7417,8-4 0,7 8 0,1 1 0</inkml:trace>
  <inkml:trace contextRef="#ctx0" brushRef="#br0" timeOffset="11695">14505 1924 25174,'49'-11'-34,"-1"0"1,1 0-1,-1 2-224,-6 6 1,1 1-731,3 0 1,1 0-162,0 1 1,1 0-1368,4 0 1,-2 0 2515,9-1 0,-9 1 0,-43 0 0</inkml:trace>
  <inkml:trace contextRef="#ctx0" brushRef="#br0" timeOffset="11909">14793 1979 24031,'5'36'489,"-1"1"0,1-4 1,2-4-401,13-6-89,1-1-302,10 5-740,-9-7-2185,3 4-6604,-16-12 9484,-4-5 1,-3-4 0,-2-2 0</inkml:trace>
  <inkml:trace contextRef="#ctx0" brushRef="#br0" timeOffset="12507">15645 1803 24793,'-32'-18'-60,"1"-1"0,0 2 1,1 4 14,-16 11-45,1 0-111,7 1-46,7 1-22,11 0 34,7 1 44,6 2 91,4 3 100,2 4 56,0 2-45,1 6-11,-1 3 22,1 6-22,-1 3 0,0 19-145,0-10-348,-1 14-57,2-16 192,-1-2-57,1-1-134,0-4 157,0-2 314,0-2-46,0-2 124,-1-2 56,-4-4-22,-3-1 0,-3-4 66,1-1 147,2-3 201,3 0 0,2-2 34,2-1 34,1-3 122,2 0-201,6-1-213,6-1-56,11 0 1,6-1-102,7 0-67,5 0-56,6 0-225,2-1-469,0-1-2589,10-3-1861,-20 1 5200,0-4 0,-29 5 0,-7 0 0</inkml:trace>
  <inkml:trace contextRef="#ctx0" brushRef="#br0" timeOffset="12696">15130 2106 23829,'42'-14'-105,"0"0"1,0 1 0,-1 3-765,-7 7 1,-1 1-1756,2 0 1,0-1 2623,1 1 0,-3-1 0,6 0 0,-10 0 0</inkml:trace>
  <inkml:trace contextRef="#ctx0" brushRef="#br0" timeOffset="13432">15877 1974 23303,'0'40'340,"0"1"0,0-3 0,2-3-128,3 6-133,9 13-57,-1-17-22,7 7 0,-7-22-145,1-5-12,-4-5-34,-1-4 101,-2-5 1,-4-1-259,-1-3-189,-2-8 89,0-3 201,-1-11 112,-4-7 46,-2-4 89,-5-8 33,3-7 23,4 8 0,2-2 11,1 9 1,0 1 122,1-10 1,0 1 436,1-6-145,4 11-157,0 13-45,3 11-156,1 7-12,1 4 11,3 4-67,5 9 22,2 9-33,1 11 0,2 6-12,-1 3-21,-2 0-1,-1 1-11,-3-5-34,-2-2-33,-3-5-67,-4-5-79,-3-5-11,-1-5 67,-2-4 123,0-3 34,0-5-44,0-2-1,0-9 34,0-6 11,0-10-23,1-7 23,2-7-11,3-4 11,5-5-34,4 1 23,6 0 11,5 8 11,2 7 79,3 13 246,-3 9-45,-3 10-78,-3 15 246,-4 11 102,-3 19-281,-1 10-11,-2 4-574,0 1 529,1-2 1,4-3-146,3-4-79,1-7-101,-1-6-234,-2-7-393,-4-7-1243,-4-3-7296,-4-4 9267,-3-2 0,-3-8 0,0-2 0</inkml:trace>
  <inkml:trace contextRef="#ctx0" brushRef="#br0" timeOffset="16644">1105 1081 23325,'26'48'1255,"-2"9"-1098,-13-23 0,-2 2-819,1 7 1,-1 1 773,0 5 0,-1 1-552,0 5 0,0 1 468,0 2 0,-1 0-6,0 1 1,1 0-12,-1 0 0,-1 0-322,1-1 0,-1-1 322,0 1 0,0 0-11,0-3 0,-1-1 5,0-1 1,0-1-6,0-4 0,-1 0-161,0-3 0,0-1 161,0-2 0,1 0 0,-2-4 0,1 0 7,0-2 1,-1-2-8,0-2 0,0-1 952,4 22-963,-1-7 0,0-12 1314,0-9-1404,0-9 436,-1-8-413,2-2 878,3-4-823,3-1 23,3 0-22,4-1 44,5 0-22,8 0 0,7 0 0,9-4-22,11-2-312,-27 1 1,3-1 333,3 0 0,1 0-11,4 0 0,2 0 18,1 0 1,4-1-1,-2 0-7,8 2 0,0-1-314,-6 1 0,1 0 0,-2 1 314,3 2 0,-3 0 0,1 1 0,0 0 0,0 1 0,0-1 17,0 1 0,1 0-34,0-1 0,4-1 9,-2 1 1,5-1 0,-3 0-471,-10 0 0,-2-1 0,2 1 470,14-1 1,3-1 0,-3 1 7,-14 0 0,-3 1 0,1-1-8,0 1 1,1-1 0,-1 0 7,1 1 0,-1-1 0,1 1 3,-1 0 1,1-1 0,-1 1-4,0 0 0,0 0 0,0 1 3,1-1 1,0 1 0,-1 0-4,1 0 0,0 1 0,-1-1-4,0 1 0,0 0 1,2 0-5,14 0 1,3 1-1,-2 0 4,-14 0 1,-3 1-1,2 0 7,11 0 1,3 1 0,-5 0-10,2 2 1,-3 0 10,0-1 1,0 1-371,-1-1 1,1-1 375,0 0 0,0-1-11,1 0 0,0-1 11,2-1 0,1 0-278,1 1 0,1-2 272,1 2 1,1-2-3,-20 1 1,0 0 0,0-1-4,20 0 0,0 0 11,0-1 1,-1 1-7,-1-1 1,0 0 183,-3 1 0,3-1-174,-8 2 0,3-1 0,-3 1-15,7-1 0,0 1-60,-11 0 1,3 0 0,-4 0 59,2 0 0,-3 0 17,1 0 0,0 0 57,0 0 0,1 0-80,1 0 1,0 0-1,1 0 1,0 0 160,1 0 1,1 0-156,0 0 0,1 0 0,1 0 0,0 0 0,1 1 0,-1 0 0,1-1 0,0 1 6,-1 1 0,0-1-1,0 1 1,0-1-6,-2 0 0,1 0 0,0 0 0,-1 0 11,1-1 0,-1 0-11,0 0 0,1 1-6,-1-1 1,1 0 5,-2 0 0,3 0-8,-5 0 1,3 0 0,-3 0 7,8 0 0,0 0 0,-8 0 0,2 0 0,-4 0-6,3 0 0,-2 1 6,0 0 0,-1-1 6,-2 2 0,0-1-1,-1 0 1,0 0-6,-4 0 0,3 0-17,14-1 0,1 1 11,-13-1 1,-1 0 5,14 0 0,-1 0-23,-17 0 1,-1 0 16,1 1 1,-1 0-38,-2 0 1,0 0 36,1 0 0,-1 0-5,0 1 0,0-1 0,2 1 0,1-1 406,1 1 1,0 0-413,3 1 0,0 0 6,1 0 0,1 0 11,1 1 0,1 0 0,0 1 0,0-1 0,1 0 0,-1 0 0,0 0 0,3 1 3,-5-1 1,3 1 0,-1 0-4,8 1 0,0 0-99,-8 0 1,1 0 0,-2 0 98,4 0 0,-2 0-6,0 1 1,0-1 5,-1 0 0,3 0 0,-5-1 0,3 0 0,-2 0 0,6 0 0,1 0 0,-9-1 0,2 0 0,-3-1 121,1 0 0,-3-2-121,-1 1 0,-1 0 0,-1-1 0,0 0 0,-3-1 0,0 0 0,-1 0 0,-1 0 11,0 1 1,0-1-12,0 1 0,0-1 0,0 1 0,1 0 46,-1 0 1,0 0-53,1-1 1,-1 1-1,-1 0 1,0 1 5,-1-1 0,2 0-6,15 1 1,0 1 5,-10-1 0,0-1-6,11 1 1,0 0 5,-15-1 0,-2 0-12,-1 0 1,-1 1 11,27 0 0,-7 1-931,3-2 1,5 1 946,-7-2 1,-1 0-17,11 1 0,-2-1 201,-14 0 0,-4 0-178,6 0-23,2 0 0,-1 0-12,2 0 432,-1 0-420,0 0-23,-1 0-3,0 0 15,-2-1-23,-11-2 1,1-1 22,17-1 1545,-10-1 1,1 1-1541,-13 1 1,-1 1 5,31-4-11,-11 4-12,-19 1 510,-3 2-465,-1 0 5,-1 0-27,16-1 0,-6 1 0,13-4 394,-12 0-406,2-3-32,0 0-57,1-1 34,-2 1 44,-4 1 23,-3 1 0,7 1 0,-11 1 0,7 1-22,-12 0 44,0 0-22,14 1 0,-4 0-11,13-1 11,-8-1 0,2-1 22,0 1 12,1-1-12,1 3-22,1-2 0,-1 2 23,-7-2-23,-6 2 0,-5-1 0,-4 0 0,0 0 0,0 1 11,0-2-11,0 2 0,0-1 0,1 1 11,3 0-11,0 0 0,0 1-22,-1 0 22,-1 0 0,1-1-11,-2 1 11,0 0-12,-2 0 12,0 0 12,1 0-12,-1 0 11,1 0-11,-1 0 0,4 0 0,1 0-11,6 0 11,1 0 0,-2 0 11,-2 0-11,-3 0 0,0 0-11,-3 0-1,-1 0 12,-3 0-11,-2 0 11,-2 0-11,-2 0 11,1 0 0,1 0 0,3 0 0,0 0-11,4 0 11,1 0 0,-1 0 0,4 0-11,3 0 11,5 1-45,2 0 45,-5 1 0,-8-2 0,-9 1 22,-5-1 12,-5 0-23,1 0 0,-2 0 12,1 0 10,1 0-33,-1 1 23,2-1-23,1 1 11,3 0-11,0 0 0,-2 0 0,-1-1-11,-2 0 11,-2 0 0,1 0 0,-1 1 0,0 0 0,2 0 0,-2 0 0,2-1 0,0 1-2511,-2 0-637,-5-1-6683,-7 1 9291,-10-1 1,7 0 0,1 0-1</inkml:trace>
  <inkml:trace contextRef="#ctx0" brushRef="#br0" timeOffset="21286">1174 1050 16748,'34'-31'2162,"-8"6"-1388,-20 20-147,-2 2 415,1-1-919,2 0-111,1 0 21,6 0-10,1-1 33,3 0 224,36-4-101,-13 3-107,-6 2 1,1-1 28,17-1 67,-12 2 1,4 0-46,5-1 0,3 0-75,-7 1 1,2-1 0,0 1-413,11-1 0,-2-1 386,1 1 1,-1 0-6,1-2 0,-2 0 5,-13 3 1,0-1-18,13-2 1,-2 0-6,-15 3 0,-3 0 0,2 0 0,-1 1 11,0-1 0,0 0-11,-1 2 0,1 0 0,-1 0 0,1 0 5,1 0 1,1 1-6,1 1 0,1-1-17,2 0 1,0 1 16,1-1 0,2 1 0,-1-1 0,2 0 0,-1 0 0,1 1 0,0 0 0,0-1 0,0 1 0,0-1 0,0 1 0,0-1-6,-2 1 1,0-1 5,1 1 0,-1-1 0,-2 0 0,0 1 5,-1 0 1,0-1-6,-1 1 0,-1-1-267,-1 1 0,-1 0 272,0 0 1,0 0-6,-1 0 0,1 0 0,0 0 0,-1 0-17,2 0 1,-1 0 16,0 0 0,1 0 0,16 0 0,1 0 0,-13 0 0,0 0 0,15 0 0,-1 0-460,-15 0 1,-1 0 459,1 0 0,1 0 0,-1 1 0,1 0-117,0 0 0,-1 1 117,1 0 0,-1 1 78,-1-1 0,-1 1-73,0-1 1,1 0-6,15 1 0,0-1-6,-11 0 1,0-1 5,13 2 0,0-1 0,-13-1 0,-2 1-231,2-1 1,1 0 218,1 1 1,-1 0 5,2-2 1,0 1 5,0 0 0,1 0-6,0-1 1,0 0 5,1 1 0,0 0 0,-1-1 0,0 1-6,0 0 1,0 0 5,-1 0 0,-1 1 0,0 0 0,-1 1 0,-1 0 0,-1 0 0,0 0 0,-1 1 0,0 0 0,-1 0 0,-1 0 0,1 0 0,-1 1 0,-1-1 0,-1 0 0,0 1 0,-1-2 0,-2 1 288,0 0 1,-1 0-289,-1-1 0,0 0 16,1 0 1,-1-1-6,2 1 1,0-1-12,1 0 0,0 1 0,1-1 0,0 1-12,0 0 1,0 1 11,0-1 0,-1 0 0,-1 1 0,0 1 5,-1-1 1,0 0 0,-1 1 0,-1 0-137,0 0 0,-1 0 131,0 0 0,-1 0 0,0 1 0,0-1 195,1 0 0,0 1-201,0-1 1,1 1 5,1-1 0,1 0 0,0 0 0,1 0-6,0 0 1,0 0 5,0 0 0,-1-1 332,1 1 0,-1-1-344,0 0 1,0 1 11,-1-1 0,0 1 0,0-1 0,0 1 0,-2-1 0,0 1-6,0-1 1,0 1-51,27 4 22,-2 0 34,-1 1 0,1 0 0,2 0 0,2 0 0,0 0 0,0 1 0,-1-1 0,-2 1 0,-1 1 0,0-1 0,-1 0-22,0-1 11,-1 0 11,-4-1 0,0 0 0,-2-1 11,2-1-22,2 0 11,2 0 0,5 1 0,1 1 5,-30-4 1,0 1-1,1-1 1,-2 1-6,32 5 0,-31-5 0,-1 0 0,31 5 0,-30-5 0,0-1 11,30 5-5,-29-5 0,-1-1-6,1 0 0,1 0-12,14 2 1,1 0 11,-10-3 0,-1 1-189,13 1 0,-1-1 194,-13-1 1,-1 0-1,-1-1 1,0 0-6,0 0 0,-1 0 156,28 2-156,-2 1 0,-3-1 0,0 1 23,2-1-12,0 1-22,3-1 22,1 1-11,0 0 11,-31-4 0,0 1-11,1 0 0,-1 0 5,1-1 1,0 0-6,0 0 0,-1 0 0,2-1 0,-1 0 0,0 0 0,-1 0 0,32 0 12,-5 0-12,1 1 0,-3-1-12,4 2 12,3 1 0,-31-1 0,0 1 0,0 0 0,0 0 0,0 0 0,0 1 0,-1 0 0,0 0-11,31 3 11,-30-4 0,0 0 0,-1 0 0,1-1 22,0 0 1,0 0-6,1 0 0,0 0-1,0-1 1,1 0-17,2 0 0,-1 1 33,1-1 1,0 0-1413,0 1 1,0 0 1383,-1-1 1,0 1 44,-1-1 1,-1 0 41,-1 0 0,0 0-36,29-1-6,-17 1 0,1-1-16,-11 0 0,0 0-78,12 0 0,-1 0 44,-12 0 0,-3 0 23,30-1 134,-6-3-180,-4-1 23,-4-1 0,1-2 0,1 2 0,2-2 56,3 2-56,1 0-11,3 0 0,0 0 11,2-1-11,0 1 22,-17 0 0,0 0-11,-10 1 0,-1 1 1490,9-3 1,-3 1-1570,12-4 68,-3 0-34,-2 0 23,3-1 22,3 0-79,3 0-44,0 2 100,2-1 1,-4 3 22,-2 0 812,-1 3-812,-4-1 0,1 1 133,1-1-133,1 2-11,3-2 0,0 0 11,1 0 11,-1 1-11,1 0 0,2 1 0,-1 1 11,2 0-11,-14 1 0,1-1 34,22 1-60,-22 0 0,-2 1 82,15 0 0,-4 0 0,-1 0-33,1 0-1,0 2 56,3 2-39,-10 4 1,1 1-40,-9-1 0,0 0 48,5 2 1,3 2-1,-3 0-37,-5-2 1,-1 1-7,20 5 1,0 0-17,-1 3 11,-20-8 0,-2 0-23,2 3 23,-10-2-78,-7-3-90,-9-3 56,-4 1 382,-2 3-259,-3 21 34,-4 1-23,-2 20 46,-2-1-569,-2 7 529,6-24 0,0 2 0,-2 3 0,-1 0-17,1 3 1,-1-1-12,-2 2 0,-1 0 11,2-2 0,-1-1-11,-1-1 0,1-2 0,-1 0 0,1-2 0,1-2 0,-1 0 11,2-2 1,-1 1-143,-6 26 143,3-7-1,2-5 1,1-12 55,0-7 157,-3-5 101,0-4-1,-2 1 624,-1 2-791,0 3 142,-2 6-187,3 5 146,-6 15-247,7-16 0,-5 2 34,1-24-11,-9-8-34,-16-5-617,-18-10 561,20 3 0,-2 0-755,-8-4 1,-3 2 742,-4 1 1,-2 2-34,19 3 0,-2 1 1,2 2-651,-19 4 0,-2 4 666,5 1 0,-3 3 0,8-1 1,12-1-1,3 0 0,-13 5 1,0-1-1</inkml:trace>
  <inkml:trace contextRef="#ctx0" brushRef="#br0" timeOffset="23260">1258 4237 25566,'6'48'340,"-1"1"0,2 12 0,0 0-335,0-9 1,0-2-725,-1 1 0,0 0 372,-1-6 0,-2-3-1132,-2 9 1560,-1-1 1,0-24-1,-1-4 1</inkml:trace>
  <inkml:trace contextRef="#ctx0" brushRef="#br0" timeOffset="23707">658 3829 22384,'-37'41'1004,"0"1"1,1 1 0,2 4-669,8 1 0,1 5 1,2-1-1341,7-9 1,1-1 0,1 3 1096,-4 14 1,2 4-1,4-3-15,7-14 1,2-2 0,4 0 7,4 0 0,3-1 0,2 0-34,1-1 0,2 0 0,3-1-30,5-1 1,3-1 0,3-1-776,1-2 0,3-2 0,2-2 760,2-1 1,2-2 0,1-2-1,3-3 1,1-3-1,2-3 84,0-2 1,2-3 0,0-2-77,1-2 0,1-2 0,-1-3-15,2-2 0,-1-2 0,0-2-26,0-3 0,-1-2 0,0-1-19,-1-2 0,0-2 0,-1-2-4,-3-2 1,0-1 0,-1-2-20,14-11 1,-2-4 16,-8 0 1,-4-4-29,-6-3 1,-6-3-6,-6-6 0,-6-3 39,-7 13 0,-3-2 0,-3-1-319,-2-6 1,-4-2-1,-2-1 353,-4-4 0,-3 0 0,-3-1-8,-4-2 0,-3 0 1,-4 1 9,4 15 1,-2 1-1,-2 0 1,-1 3-67,-9-11 0,-4 3 1,-5 4-89,0 9 1,-6 2 0,-2 3-1,3 3-17,-2 3 1,2 3 0,-3 5-130,3 4 1,-4 2 0,2 3 0,3 7-1007,3 9 1,3 5 0,2 4 1396,-1 6 0,2 4 0,5-2 0,0-1 0,6 0 0,6 0 0,1-1 0</inkml:trace>
  <inkml:trace contextRef="#ctx0" brushRef="#br0" timeOffset="25477">3117 4328 24950,'-4'56'22,"0"0"0,-1 0 1,0-2-1,0-1-22,5-9 0,0 1 0,0-6 0,0 13-56,0-12-291,0 4 302,0-24 34,0 1 11,0-19-56,0-9 56,1-9 11,0-12 34,0-14 44,-2 2 1,-1-12 0,0-2 0,-1 6-18,0-3 1,-1-1-304,1 2 1,0-8-1,-1 0 1,1 11 314,0 7 0,0 5-34,1 2 0,1 1 130,1-18-79,3 13 22,5 13-33,4 7-12,7 8 12,4 4-45,7 3 33,9 11 135,9 8-1213,-6 9 1,2 6 1032,-10-6 1,1 2 22,11 11 0,-3 1-133,-14-9 0,-3 2 93,4 12 1,-2 3-28,-9-13 0,-1 1-28,2 9 0,-4-1-309,-4 11-447,-6-7-762,-4-6-4236,-12-8 5793,-6-5 0,4-15 0,-2-6 0</inkml:trace>
  <inkml:trace contextRef="#ctx0" brushRef="#br0" timeOffset="25646">3103 4467 22272,'17'-35'-27,"1"-1"1,1 3 0,2 3-1542,29-6-426,-21 20 1,1 2-2288,0 3 1,1 1 4280,2 1 0,-2 2 0,4-1 0,-7 4 0</inkml:trace>
  <inkml:trace contextRef="#ctx0" brushRef="#br0" timeOffset="26343">3822 4789 23840,'4'45'180,"4"-9"-180,14-39-112,3-7-213,3-7-134,2-9 134,0-5 157,-1-6-35,-2-5 203,-6-4 0,-6-6-648,-7-6 670,-6 26 1,-1 0 5,-1-3 1,-2 0-1,-1-2 0,-1-1 5,-1-1 1,-2-1 268,-1-1 1,-3-1-219,1 1 0,0 0 61,-1 3 1,0 0 151,1 4 0,-1 3 140,-6-18-90,3 18 12,5 15-247,4 9-112,1 6 0,3 8 0,-3 13 90,1 19 224,-2 20-100,4-23 0,0 2-153,0 3 1,0 1 38,1 1 1,2 0-51,1-1 1,1 0-40,1 0 1,2-2-7,2-1 1,2 0-12,7 8 1,1-1-91,-4-15 1,0-1-45,6 6 0,1-5-297,10-3-34,2-11 180,2-9 90,1-5-1,3-6 12,-4-7 10,-2-8 68,-7-11-157,-8-8 190,-8-6 79,-6-2 34,-4 0-12,-1 6 748,-2 9-468,-1 10 57,-1 8-135,1 7-101,1 4 90,2 9 314,0 8-101,0 14-158,6 8-44,2 3-112,6-3-100,11 6-57,-6-15-213,8 3-391,-9-16-931,1-6-2600,-3-5 4180,-1-4 0,-8-1 0,-2-2 0</inkml:trace>
  <inkml:trace contextRef="#ctx0" brushRef="#br0" timeOffset="26497">4419 4084 25634,'-16'-34'-9831,"12"14"7373,36 46 0,-13-10 1,-1-3-1</inkml:trace>
  <inkml:trace contextRef="#ctx0" brushRef="#br0" timeOffset="27444">5053 4435 22294,'35'-29'-963,"-7"5"884,-23 21-100,-2-1-34,-2 2 213,-1-2 22,0 1 34,0 0 0,0 0 1,0 0 111,0 1 11,0-1-11,-1 1-34,-1 1 34,-3 0 56,-2 1 124,-1-1 56,0 1-12,3 0-146,1 0 23,0 0-12,1 3-21,-2 3-68,0 4 0,1 2-89,0 0-23,1 0-56,1-2 0,1 0 0,1-3-12,0-3-44,0-1-89,0-2 44,0 1 34,4-2 22,1 1-22,4-1-12,2-3 12,-1-2 22,1-5 22,-1-5 23,-1-3 0,-3-4 0,-1-2 0,-3-3 45,-1 1 12,-1 3 100,0 6 223,-9 5-335,-1 7 34,-13 6 100,-2 14 84,2 6 0,-2 4 63,-13 22-588,12-13 1,2 2 361,8-8 1,2 0 67,-9 28-189,9-5 66,7-5-45,8-7 11,12-7-11,12-5-56,6-16 0,4-3-134,27 2-283,-17-7 1,1-3 382,-8-2 0,-1-3-90,2 0 1,1-2-6,0-2 1,0-1-46,-1-2 0,-1 0 17,-2-1 1,-1-1 77,-4-2 0,-2-1-123,-3-1 1,-2-2 27,0-12 1,-4-2 386,1-18 50,-9 19 0,-6 0 196,-14-4 708,-7 8-764,-12 9 12,-5 11-68,-5 4 156,1 12-144,1 8-90,7 13-68,6 9 1,11 8-79,6 1-11,15-1 11,9-6 750,16-6-901,5-17 0,5-4-62,-6-3 0,2-2-1264,19 1 0,1-2 552,-9-4 1,0-1-1356,0 0 0,0-1 2169,0-2 0,-4 0 0,7 1 0,-16-3 0</inkml:trace>
  <inkml:trace contextRef="#ctx0" brushRef="#br0" timeOffset="28103">7135 3856 26563,'-32'-6'-11,"1"-1"0,-25 7 22,30 38 0,4 14-1137,12-20 1,2 2 1125,2 2 0,2 2 0,1 1 0,2 2-4,4 0 0,3 2 0,0-1-7,2 6 0,2 1-34,1-5 0,1 1 1,2-2 21,6 2 1,1-3-6,2-1 0,2 0-51,0-4 1,0-2 50,-1-3 0,-1-2 309,-4-3 0,-2-1-315,5 15 316,-13-4-282,-21-17 23,-9-4-23,-15-14 22,-7-2 1161,1-2-1239,2-5 0,8-4 79,7-6-315,10-2-144,7-1 32,5-3 46,11-3-259,6-4-705,15 0-179,8-4-560,9-1 1025,-21 15 0,1-1-673,1-1 0,0 0 175,0-3 1,-1 0 1533,-2 1 0,-1-2 998,14-24 1321,-12 5 975,-11 5-1423,-8 6-44,-4 8-314,-2 8-226,0 7-749,0 6 287,0 4-455,-1 11 404,-4 12-226,-2 18-223,1 15-123,1 4-333,3-2 198,8-6-55,4-8-12,9-10-68,3-7-200,2-9-259,2-7-504,1-6-1625,0-5-7175,-1-10 9489,-5-9 1,-9 6-1,-6-1 1</inkml:trace>
  <inkml:trace contextRef="#ctx0" brushRef="#br0" timeOffset="28252">7405 4072 20445,'-15'-19'0,"3"5"0</inkml:trace>
  <inkml:trace contextRef="#ctx0" brushRef="#br0" timeOffset="29161">7743 4414 25107,'38'44'67,"1"0"0,-3-4 0,-4-4-89,3-2-79,-8-2-11,-8-4-45,-10-2-33,-5-3 111,-5-1 79,-6-4 12,-3-4 10,-4-5 0,1-4 23,2-3 34,4-2-79,3-3-34,2-6-201,4-8-90,10-10-12,9-9-189,13-8 212,-14 17 1,1 0-53,0-3 1,0-1 365,0-2 0,0-1 56,-1-1 0,-1 0 50,-1 3 1,-2 0 319,12-23 325,-11 14-281,-9 13-257,-5 9 45,-6 8-79,-2 5-101,-3 3 552,-1 2-675,1 4 34,1 8 11,2 8 22,2 13 12,2 6-23,1 8 11,4-10 1,1 0-23,5 20-129,-2-19 0,2-2 129,5 10-11,-2-3-1,-1-3-21,-3-3-57,-5 7 45,-2-13-55,-8 2-1,-6-13 0,-10-7 0,-4-3 56,-1-5 23,3-3 269,5-2-303,10-5-146,4-3 68,4-5 55,9-1 35,9-1 32,13 1 12,14-1-22,7 1-91,9-2-166,-29 8 1,1 0 9,0-2 0,0 0 67,0 0 1,-1-2 44,25-16 123,-25 3 1,-3-3 33,7-22-219,-16 15 1,-4-2 380,-9 6 1,-3 1 61,0-3 0,-1 1-21,-1 0 0,-2 0 379,-6-29-168,-2 10-55,-6 10 89,2 14 304,3 11-573,3 8-56,2 7-67,3 1 554,-4 7-565,-2 11 102,-5 15-58,-2 16 12,3 12-335,7-25 1,3 0 267,2 3 0,3 1-23,2-1 0,6 1-45,10 11 0,5-2-73,-3-14 1,2-2-555,10 7 0,2-4 308,-6-17 1,-1-3-528,2-1 0,0-3-2048,0-3 1,-2-2 2927,22 1 0,-23-5 0,-12-2 0</inkml:trace>
  <inkml:trace contextRef="#ctx0" brushRef="#br0" timeOffset="29334">8374 4321 24715,'47'-18'-922,"0"-1"1,0 1 0,1 0 0,0 1 0,0 2-2356,-5 4 0,0 3 0,0-1 2700,4-1 1,0-1 0,-4 2-1,-2 0 1,-3 0 0,-7 2 0,0-1-1</inkml:trace>
  <inkml:trace contextRef="#ctx0" brushRef="#br0" timeOffset="30636">10155 4574 24155,'-4'-39'649,"-6"6"-481,-1 18 11,-7 5 146,-2 4-89,-4 4-90,-5 10 117,3 10 0,0 3 51,-12 19-236,13-9 1,3 2-350,3 14 282,10-3-11,12-5 0,13-6 0,10-6-33,12-6-79,7-7-236,-8-10 1,2-2 106,-7-1 0,1-3 11,9-3 1,1-2 38,-12-2 1,-2-1-79,25-19 236,-7-3-1,-10-6-11,-10-7-155,-10-8 222,-8-8 28,-6 26 1,-2 1 5,0-1 0,-1 0 50,-1 2 1,-1 1 263,-3-20-57,-2 15-21,2 15-113,1 13-179,1 5 0,-1 15 101,-1 8 437,-1 15-527,1 8 0,3 4-11,1 2 0,4-1-11,4-2-11,5-4-1,5-4-223,2-4-46,0-4 90,-3-5-44,-3-6-90,-4-6 258,-4-5 78,-3-5 123,0-1-123,-2-9-34,0-4-55,0-11-158,0-4 12,0-6-12,0 1 169,4 1 78,4 7 100,5 7 125,4 9 133,3 4 90,1 4-44,5 8-68,1 3-190,3 8-90,-1 3-56,0-1 0,-2 2-291,-2-4-763,0-1-1221,0-4-7556,0-2 9512,0-4 1,-11-4 0,-3-2 0</inkml:trace>
  <inkml:trace contextRef="#ctx0" brushRef="#br0" timeOffset="30966">11038 4555 26631,'-33'44'-34,"6"-4"-56,27-15-156,4-1-124,6-3-280,7-3-168,7-4-78,2-4-203,4-4 383,-2-4 716,1-1 324,-7-3 708,-4-5-136,-9-5-213,-4-10-145,-9-4-280,-8-5-78,-7-3-180,-10-2-24,-3 3-625,-17-2-741,13 14-1747,-7 4-5244,27 14 8381,7 3 0,6 0 0,3 0 0</inkml:trace>
  <inkml:trace contextRef="#ctx0" brushRef="#br0" timeOffset="31306">11439 4657 24871,'-9'58'-257,"8"-10"-1,13-41-45,10-1-223,0-3-281,4-2 392,0 0 415,-2-1 79,-2-6 179,-6-3 313,-3-8-11,-7-5-78,-3-4-134,-4-4-180,-7-4-79,-6-1-55,-6 2-34,-5 2-168,-1 6-494,0 5-1623,2 6-3867,4 5 6152,7 0 0,7 5 0,5 1 0</inkml:trace>
  <inkml:trace contextRef="#ctx0" brushRef="#br0" timeOffset="31928">11941 4366 25914,'-32'-3'296,"-1"0"1,-21 13-297,45 8 0,3 18 0,18 2 34,9 6-23,19 4-430,-16-24 0,3-2 402,1 1 0,0-1 17,1-2 0,-1-1-97,-1 0 1,-1-2 96,20 18-12,-10-6 12,-10-1-11,-13-5-112,-26 5 123,-5-14 621,-18 2-610,5-15 1,1-6-12,3-3 399,6-6-455,4-1-168,9-3-235,3 1 122,7-4 57,9 0 34,5-3 55,11-1 57,3-1 22,3-2-45,3 0-11,-1-1 11,-1-1 34,-3 1 123,-4-2 0,-7 1 11,-5 1 179,-8 2 68,-4 4-56,-3 4 33,-7 5 45,-4 5-67,-9 4 78,-4 4 91,-2 5 10,1 6-135,3 9-122,7 4 44,7 17-78,10-9-45,12 9-56,11-14-23,13-2-133,9-7-348,12-3-378,-26-9 1,2 0-822,4-1 0,1 0-3213,4-1 1,1 0 4518,4-1 1,-2 0-1,8 0 1,-10-2-1</inkml:trace>
  <inkml:trace contextRef="#ctx0" brushRef="#br0" timeOffset="32387">13833 4266 26171,'-39'-17'351,"1"1"0,1 0 1,1 5-218,-10 12-78,-5 11-11,1 7 11,2 13 0,6 5-22,6 4-12,9 3-22,8-2-11,10-2-12,4-5 23,6-3-112,9-6-56,7-3-56,11-5-11,7-4-90,3-6-22,3-4-1,0-2 56,-5-4 214,-6-6-23,-7-6 34,-9-11 67,-6-5 22,-5-7-22,-2-4 79,-1 2 134,0 6 67,0 10-33,0 10-79,2 8-79,6 3 23,9 4-22,12 9-79,15 6-11,12 10-405,-23-13 0,2 1 175,4 0 1,2 0-309,1 0 0,2-1-1423,1-1 0,0 0 1961,1-1 0,-3-1 0,6 1 0,-11-3 0</inkml:trace>
  <inkml:trace contextRef="#ctx0" brushRef="#br0" timeOffset="34231">15531 4238 26171,'-1'47'71,"-1"0"0,1-10 0,1 0-71,-1 13 0,3-1-528,0-14 1,2-3 527,5 27 11,4-9 321,-1-11-332,-2-8-23,-3-9 163,-3-8-151,-2-6 11,-1-4 11,1-4 525,-2 0-592,4-6-8,0-8-14,6-10-68,3-9-112,6-7-360,5-7 511,-8 20 1,0 0 11,2-2 0,1-1 22,12-16 0,1 0 73,-9 13 0,0 0 0,7-10 0,-1 2 11,4-5 12,-7 9 44,-6 7 34,-6 11 134,-6 6-67,-4 7-135,-3 3-10,-1 2 483,-12 9-382,-8 7 44,-18 13 0,-8 7-112,21-16 0,0 1 89,-19 19-66,7 2-57,16 1-22,10 1 11,16 0-11,14-2 23,19-4-531,17-8 508,-22-18 0,3-2-12,2-2 1,1-2-45,1-2 0,0-1-28,0-1 0,0-1-28,-3 1 0,-2-2-345,27-4 266,-13-4 34,-12-8 0,-11-4 45,-7-6 68,-8-4 44,-6-6 0,-3-5-12,-2-4 12,-4 1 180,-7-8-12,0 22 543,-3 3-554,8 24 97,3 3-198,-2 4 146,0 8-57,-3 9-55,1 9-79,2 20-11,2-10 0,7 10 0,6-20-78,7-3-135,9-6 0,4-4-157,5-7-78,6-3-34,0-3-22,-1-3-23,-4 0 146,-5-6 101,-5-2 280,-8-7 12,-5-2 10,-5-3 224,-4-1 180,-1 1 0,-2 2 22,0 5 0,-1 5-101,0 5 91,0 1-360,2 13-44,0 0-34,4 10 0,6 3-67,1-9-236,8 1-89,0-10-90,4-4 157,6-1-336,3-4-112,1-5 403,-3-6 190,-3-3 102,-7-6 22,-5-1 56,-6-3 34,-5-3 44,-3 2 213,-5 1-10,-4 7-23,-2 6-68,-4 8 23,0 4 44,-1 6 91,2 11 22,1 12-1,4 18-111,3 13-329,5-24 1,1 1 171,3 3 1,1 0-91,2 1 0,2-2 22,0 0 1,1-1-23,-1-3 1,0-1-67,5 27 66,-5-4 0,-5-7 23,-5-4-12,-2-8 57,-7-6 55,-7-6 45,-8-7-33,-5-5 496,-2-6-575,-1-3-22,0-7 35,2-6-35,2-8-101,7-26-101,9 4-22,19-21-23,18 10-195,-5 23 0,4 1 139,4 1 1,2 0-732,3 1 1,0 1 164,2 1 1,-1 2-466,0 1 0,-1 1-2225,-2 1 1,-2 1 3513,21-15 0,-23 15 0,-12 3 0</inkml:trace>
  <inkml:trace contextRef="#ctx0" brushRef="#br0" timeOffset="36629">17911 4137 25746,'6'61'235,"1"-1"0,-3-12 0,0 2-205,-2 8 0,-1 7 0,0-7-1372,0-11 1,-1-1 1341,0-1 0,0 2 0,0-5 11,0 14 806,0 6-795,1-15 413,3-2-424,0-24 0,9-13-11,5-7 1432,15-1-1454,16 0-12,-16 0 0,3 0-1054,5 0 0,1-1 976,4 0 0,1 0-185,2-1 0,0 1-583,-2 0 1,1 0-572,-3 1 0,0 0-3465,-3-1 1,-2-1 4023,-4 0 1,-2-2 0,4 1 0,-13-3 0</inkml:trace>
  <inkml:trace contextRef="#ctx0" brushRef="#br0" timeOffset="37611">20045 4194 26003,'-35'-4'-4,"0"1"1,1 3-1,5 7 27,-2 33-306,16-13 1,2 4 326,0 3 1,2 3-6,2 5 1,2 2-35,2 1 1,1 1-274,2 1 0,1 0 268,0-2 0,2 0 0,-1-2 0,0 0-6,2-3 1,1-1-1,0-2 1,1-1-7,0-2 1,0-1-67,5 27-1,-5-8-21,0-8 225,-3-11-226,-1-8 45,-4-9-11,-2-6 264,-7-6-242,-6-3 543,-1-5-655,-2-6-157,4-9-201,5-5-135,7-5-583,9-2-100,14-5-67,14-1 671,-8 17 1,4 1-46,3-2 0,1 0-167,4 0 0,1-1 312,1 0 0,1-1 629,0-1 0,-1 1 386,-1-1 1,0 0 672,-4 0 0,-2 1-398,-4 2 0,-1 0 706,13-16 269,-15 7-247,-11 7-649,-8 5-135,-4 4 70,-3 6-541,-4 3 585,-7 5-618,-8 15 179,-7 9-33,-4 18-101,2 6-57,6-1-44,10 0-34,7-5-11,6-5 0,4-5 0,6-6-22,4-3-34,7-7-79,3-3-33,2-5 33,-1-2 102,-1-4 10,-4-1 12,-6-3-90,-2-7 23,-4-7-236,-1-28 169,-2 6 66,-1-17 1,-2 16 55,0 5-33,0 9-33,0 9-23,0 9 0,3 4 112,4 2 56,7 8 45,26 20-34,-6 1-56,-9-7 0,1 1 45,6 9-33,-6-4-23,-8-1 11,-7-3-11,-6-2 22,-4-4 12,-1-4 156,-1-5 101,-2-4 1,-1-2-80,-2-2-88,0-8-124,1-5 0,2-14-112,12-33-191,7 6-213,-2 13 1,2 1 386,2 7 1,1 3-220,1-3 1,1 0-561,1 2 1,0 1-410,1 3 1,1 1-6472,22-15 7783,1 11 0,-21 15 0,-5 7 0</inkml:trace>
  <inkml:trace contextRef="#ctx0" brushRef="#br0" timeOffset="38061">21845 4383 25768,'-32'-18'41,"-1"1"0,2 0 0,3 7-29,-2 19 10,-2 4-11,0 10 23,3 1-34,2 1 0,6 1-45,4-1-11,5 4 56,7 5 0,2 3 0,8 7 11,9 1-33,10 5 11,10-1 11,-15-24 0,1 0 56,21 22-344,-1-5 254,-4-5 0,-8-9 23,-8-5 11,-8-9 0,-7-5 45,-4-4 101,-13-4-46,-9 0-44,-21-2 0,-11-6-44,-8-4-60,30 3 0,0-1-131,-27-10-326,7-1-458,12-1-3004,16-5 3967,11-8 0,11 15 0,1 0 0</inkml:trace>
  <inkml:trace contextRef="#ctx0" brushRef="#br0" timeOffset="38654">21943 4469 25543,'3'35'102,"-1"8"-80,-2 15-16,0-26 0,0 2 5,2 14 0,1 0-462,-1-13 1,1 0 450,1 9 0,2-3 0,6 8 179,0-7-168,2-6 167,-3-10-167,-2-7 0,-4-8 34,-2-5 490,-1-3-333,0-3 42,0 0-244,2-8 0,4-6-67,3-12-56,6-8-34,2-5 11,4-6 11,2-5-100,2-6 78,-5 14 0,0-1 11,-5 12 1,0 0 122,5-8 1,-1 2 22,4 0 23,-8 11 10,-6 11-10,-8 7 44,-1 5-56,-2 2 12,-3 1 10,-6 8 68,-5 5 45,-8 11 111,0 5-43,2 3-69,4 5 12,6 2-22,3 5-35,5 0-44,1 17-33,7-16-23,4 7-314,23-13-235,-3-15-202,13 1-605,-9-16-2678,-2-5 4034,-3-3 0,-13-1 0,-5 0 0</inkml:trace>
  <inkml:trace contextRef="#ctx0" brushRef="#br0" timeOffset="39607">23096 4664 24008,'-25'17'23,"3"-3"-23,17-9 0,1 0 0,0-1 11,0 1-11,3-2-11,-1 0 0,2-3 11,0 2-23,0-1-78,0 1-11,1-1-11,0 0 11,4-1 123,0 0-22,2-3 11,-3-3 146,-2-16-90,-1 2 45,-1-11 33,-3 7 46,-3 1 21,-2 2 57,-3 4 11,-2 6-146,-4 4-67,-5 5 56,-7 8 90,-8 9 22,-5 12-22,-2 11-314,4 5 224,4 2-23,10 0-14,11-3-30,7-1 44,13-3-44,14-2 33,17 0-389,-10-19 0,4-1 311,4 0 0,2-2 0,3-1 0,2-2-39,1-1 0,-1-1-6,1-2 0,-2-1-22,-3-2 0,-1-1 129,-4-1 1,-1 0-545,16-1-168,-13-1-165,-14 0-2277,-11 0-6739,-9-2 8817,-13-3 1,7 2 0,-6-2 0</inkml:trace>
  <inkml:trace contextRef="#ctx0" brushRef="#br0" timeOffset="42463">4366 6083 24748,'-31'-27'74,"-1"0"1,1 4 0,0 7-64,-22 21 34,6 13 101,11 26-135,14-7 45,1 12 11,17-4-56,2-13-11,14 16-89,14-19-23,-1-5 11,7-10 11,-14-13-55,0-1-90,1-1 44,1-7 102,-3-3 89,-1-8 0,-7-2 56,-4-1 22,-3-3 68,-5 9-34,-1 0 11,-1 10-11,1 4-112,1 1 0,2 1 0,0 7 45,1 4 22,6 21-45,3-6-22,8 7 0,4-14-11,5-5-11,4-4 22,2-5-146,4-2-112,1-3 102,2 0-113,-2-5 44,-2-3 46,-4-5 56,-6 0 123,-5 0 0,-6-1 45,-5 2-1,-2-2 1,-5 0 11,2-1-45,1-1 45,1 0 34,1 3 0,0 1-23,1 4-33,-2 2 11,1 4-34,1 0 0,2 2 56,4 4-22,5 4 0,2 5-11,3 5-34,1 0 11,0 2 11,0-1-22,-2-2 0,-2 0-11,-3-4-67,-2 0-146,-4-3-35,-3-2-9,-4-3-80,-1-3 91,-2-1 122,-2-1-77,0-10 100,0-2-292,0-11-11,0 3 359,1-1 112,15 3 146,1 7 123,16 4 123,1 7-33,3 1-146,8 2-79,4 1-33,5-2-341,1 0 207,0-2-18,-20 0 1,-1 0-6,12-3-34,6 0-33,-26-4-34,-7-1 90,-3-1 11,-5 0 56,-4 0 217,-4 0-228,-2-1 78,-2-1 23,-5-2 0,-4-1-34,-7 2 0,0 4 78,0 4-89,0 2-45,1 7 23,-1 10 111,0 11-33,3 11-45,2 4-56,6 0-45,6 11-22,9-17-12,4 4 23,10-22-11,6-5 11,9-7-101,8-3-297,-2-10 1,2-2 263,5-3 128,-12 1 1,-6-4-63,-19-4 12,-8-3-11,-9-6 16,-10 0 1,-2-2 50,1 3 0,-1-1-374,-10-14 0,-1-2 351,6 6 1,0-1-607,-1-4 1,0-1 628,2-1 0,0 0 11,2 4 0,1 1-6,2 4 1,1 3 50,-5-16 79,6 20-135,8 15 0,1 13 280,8 18 34,7 17-135,10 25-10,-6-20 1,1 2-19,3 5 1,2 1-68,1 1 0,5 0-32,-2-9 0,4 0 0,0 0-52,2-3 0,1-1 0,0-2-90,0 0 1,0-1 0,-1-2-270,14 8 0,-3-4-269,-14-13 1,-1-2-1283,-2 0 0,1-1 1910,21 9 0,-21-11 0,-8-7 0</inkml:trace>
  <inkml:trace contextRef="#ctx0" brushRef="#br0" timeOffset="43887">7245 5999 23236,'-15'-18'246,"-2"4"-100,0 10 111,0 2-78,0 0-55,0 2-68,3 0 45,-3 9 112,0 4-34,-1 11-67,0 5-11,5 5 67,3 2-45,6 3-67,3 0-34,7 1-22,4-5 0,9-1 0,6-8 0,5-4 0,6-7-89,4-6-135,4-5-101,3-2 112,2-7-11,4-6 101,1-7-391,-1-6 267,0-4-111,-7-2 168,-7-3 190,-9 0 22,-9 0 135,-10 2 179,-5 2 78,-5 4 102,-5 5 54,-4 5-257,-6 5 12,-3 4-67,-1 4-90,-2 5 45,-2 8-22,1 6-113,2 9-56,6 1-22,6 3 0,3-1-33,4 0-1,6-1-22,4-2-168,7-3-145,7-4-80,4-3-44,4-4-56,5-6-79,1-2 136,0-4 436,-6 0-56,-8-5 112,-10-2 0,-7-7 22,-6-2 146,-6-2-11,-5-2 33,-5-4-11,-4 0 23,2 0 101,3 2-34,5 4-90,4 3-22,3 3-23,2 3-33,1 1-11,5 1-1,5 0 1,6 2-57,5 2-21,1 2 21,4 4-22,1 5-11,2 7 12,1 5-12,-3 2-12,-1 2 1,-5-2-11,-2 0-23,-5-2-33,-3-1-102,-5-3-100,-3-2-44,-2-3 133,-1-3 191,-1-3 34,0-2-23,0-3 0,-6-12 0,0-1-11,-5-14-22,2 0 11,1-2 11,2 3 67,4 5 11,0 4-66,2 8-12,0 3-23,4 4 23,3 2 23,5 0-1,4 0-22,3 4 0,1 1 11,2 4-11,1-1 0,0 0 0,1-1-22,-3-2-348,2 2-213,-10-3-145,-2 0-12,-9-2 214,-1-2 593,-9-2 23,-1-5 212,-7-7-201,5-2 246,4-3 79,4 4-269,2 4-78,7 5 268,5 3 224,13 3-111,7 6-102,8 3-156,5 5-124,2 2-78,-2 0-45,-4-2-369,-7 0-617,-6 0-1165,-6-1-3765,-6-1 5961,-3-3 0,-6-4 0,-2-4 0</inkml:trace>
  <inkml:trace contextRef="#ctx0" brushRef="#br0" timeOffset="44451">8694 5767 23549,'-10'-61'2298,"2"14"-2298,7 44-34,1 4 34,0 13 179,2 12-134,6 22-6,5-3 0,2 2-39,0-8 0,1-1-456,8 14 0,1 0 450,-4-14 1,1-2-51,2 2 0,0 1 0,1 1 0,1 0-74,0 3 1,1 0-101,-1 0 1,-1 1 38,-1 0 1,-1 0 16,-2 0 1,-1 0-7,-3-3 1,-2 0-202,-2-2 0,-2-1-123,-2-6 0,-1-2 291,5 17 213,-6-19 112,-3-15 448,-2-7-123,-2-10 643,0-6-934,-2-5-11,-4-9-35,-4-2-66,-6-5-34,-2-3 11,2 8 0,-1-2-11,-7-15 6,8 15 0,0-1-18,-2-31-100,8 14 112,4-14-89,16 18 44,4 3 584,10 3-585,4 6 46,0 7-22,-2 7-1,-2 6 1,-4 5-45,-3 4-90,-5 5 90,-5 7 67,-2 9 78,-4 8-44,-3 4-34,-9 3-538,-9 2-1165,-10-2-2062,-3-1-5927,1-9 9692,5-8 0,12-9 0,6-7 0</inkml:trace>
  <inkml:trace contextRef="#ctx0" brushRef="#br0" timeOffset="45435">9450 6142 25028,'-1'49'471,"0"-2"-449,1-11-11,4-2-11,4-5-33,5-4-46,5-5-78,2-4-78,1-3-123,2-4 100,0-4 169,-1-3-102,-5-2 0,-3 0 169,-4-4 22,-3-5 11,-2-7-11,-3-5 0,-1-4-22,-1-1-23,0 1 34,-3 3 11,0 7 134,-2 5-56,2 6-21,2 2 111,1 2 78,0 7-33,0 3-123,0 6-45,0 1-45,3-1 0,3-1 11,4-2-11,5-3-157,2-2 0,4-4 23,7-2-1,5-1-190,5-6 168,2-4 79,-4-8-57,-6-3 102,-8-3 33,-10-5 33,-6-5 12,-3-5 45,-8-5 89,-3-7-56,-2-9-417,4 26 0,2 1 372,1-3 1,1 1 268,0-27-146,2 14-33,0 15-45,0 14-11,0 9-112,0 6-89,0 2 1005,0 10-770,0 11 78,0 15-22,0 14-34,0 5-34,0 2-33,4-3-67,5-6-34,8-4 0,6-7-11,5-4-23,3-7-13,2-3-143,4-8-314,17-3 268,-10-6 45,12-3-33,-19-6 23,-5-4 89,-7-5-56,-6-5 33,-6-3 23,-6-2 0,-3-3 90,-4-2-24,0 0 46,-4 2 79,-3 6 45,-2 6 44,0 5 0,3 6-135,2 1-33,0 3 168,-1 9 56,2 4-22,-1 10-124,3 3-11,3 0-11,8-3-44,10-2-12,12-4-191,6-4-234,5-5-303,-1-5-774,-2-1-1064,-5-3-4247,-9 0 6813,-10-6 0,-8 5 0,-6-4 0</inkml:trace>
  <inkml:trace contextRef="#ctx0" brushRef="#br0" timeOffset="45643">9923 5873 20153,'47'-19'-1014,"0"-1"0,0 1 0,-7 2 0,3 2-1401,-1 2 1,8 0-1,0 0 1,-6 3 2414,9 1 0,-8 2 0,11-1 0,-11 1 0</inkml:trace>
  <inkml:trace contextRef="#ctx0" brushRef="#br0" timeOffset="46328">12143 5694 26306,'0'36'26,"1"-1"0,0-1 0,4-4-26,14-3 0,5 0 0,6-7-190,5-3-124,4-5 11,4-4-22,0-4-190,-1-2 45,-3-2 279,-4-4 191,-5-4-34,-6-5 45,-7-6-11,-6-3 68,-6-6 33,-3-5 78,-2-2-45,-3-2 113,-4 6 89,-2 6-146,1 9-55,2 7-68,2 5-56,2 4 45,1 13 158,0 10-24,1 18-22,4 11-22,10 8-239,-3-29 0,3 1 115,5 1 1,3-1-18,2 1 1,2-1-6,1 2 0,1-1-361,1 0 1,-1 1 354,-1-2 1,-2 1 5,-3-3 0,-2 0-23,8 24-10,-14-9-12,-9-7 45,-16-9 0,-9-6 330,-16-6-296,-11-5-1,-3-6-10,-3-3-1,3-2 12,8-1 744,8-4-722,9-5-11,10-6 33,7-6-78,5-3 0,3-2-269,17-15 0,3 10-268,20-12-640,2 16-1658,5 0-6996,3 3 9493,2 1 0,-24 10 1,-5 3-1</inkml:trace>
  <inkml:trace contextRef="#ctx0" brushRef="#br0" timeOffset="46551">13513 6073 26530,'32'-17'-135,"0"0"1,1 1 0,1 4-124,-2 6 0,1 3-609,2 0 0,0 1-142,1 0 1,-1 2-617,-1-1 0,-1 1-5221,24 0 6909,-16 2 1,-18-1-1,-13 1 1</inkml:trace>
  <inkml:trace contextRef="#ctx0" brushRef="#br0" timeOffset="46744">13556 6293 26664,'49'-4'71,"0"0"0,-1 0 0,0-1-144,-7-1 0,2-1-1658,17-1 0,-1 0 235,-15 2 0,-1 0-2835,10-1 1,-3-1 4496,2-2 0,-24 4 0,-12 0 1</inkml:trace>
  <inkml:trace contextRef="#ctx0" brushRef="#br0" timeOffset="47511">15569 6026 24703,'32'16'74,"1"-1"1,-2-1 0,-1-4-63,13-10-12,5-6-112,3-3-79,3-7-44,-4-3 78,-3-1 146,-8-1-11,-8 0-1,-9-1 23,-9-2 67,-7 1 12,-4-2-46,-10 2 12,-5 3 90,-14 4-1,-7 7 12,-9 4 33,-7 9 67,-5 9 23,0 11-164,2 8 208,9 5-111,8 0-45,11 0-34,8 2-34,9 0 1,4 2-56,13 0-23,10 0 22,15-2-33,15-5-312,-20-19 0,3-2 312,2-3 0,2-1-34,3-3 1,1-2-46,0-1 1,0-1-40,0-1 1,-1-2-90,-3 0 0,-1-1-578,27-4-425,-12-4-2785,-11-2-5836,-11-3 9269,-10-3 0,-9 8 0,-5 0 0</inkml:trace>
  <inkml:trace contextRef="#ctx0" brushRef="#br0" timeOffset="48287">16617 6061 25925,'5'41'235,"0"0"-201,3 2-34,-1-2 11,1 1 0,-1-3-11,-1-1 11,-1-6-11,-1-4 0,-1-5 0,-1-7 12,-1-3-12,0-6 22,-1-2-11,0-3 101,0-1-112,2 0-11,0-1-90,6 0 56,8-2 45,10-4-67,13-3-134,12-3-499,10 0 403,-27 5 0,0 1-191,1 0 1,0 0-746,1-1 1,-1 0-3250,-1-1 0,-1-2 4482,-1 0 0,-2-1 0,3-2 0,-10 2 0</inkml:trace>
  <inkml:trace contextRef="#ctx0" brushRef="#br0" timeOffset="48568">17832 5786 25588,'-35'43'403,"0"1"1,3-5 0,6 1-320,15-6 0,4-1-51,-2 22-33,4-21 0,3 2-51,8 2 1,4-3-218,8 18-125,-2-20 0,3-1-481,17 4-616,4-7-1662,4-6 3152,-10-15 0,-2-1 0,0 1 0,8-4 0</inkml:trace>
  <inkml:trace contextRef="#ctx0" brushRef="#br0" timeOffset="48885">18114 6018 24155,'37'-16'89,"0"1"1,-1 2-1,-4 8 1,5 20-34,-1 8-11,-2 5-45,-5 1-34,-4 0 23,-9-2 67,-7 7-34,-17-10-22,-12 5-112,-15-11-179,-10-5-404,-6-3-1176,16-7 0,0 0-3788,-12-1 5659,-2-1 0,36-1 0,9 0 0</inkml:trace>
  <inkml:trace contextRef="#ctx0" brushRef="#br0" timeOffset="49197">18610 5973 26407,'-31'27'224,"0"-1"0,2-1 0,5-1-112,7 5-33,2 0-68,4 0-11,4 1-23,4 7-33,8-11-168,9 4-79,12-16-100,11-2-123,9-6-617,5-1-998,2-4-1420,-1 0-5066,-5-5 8627,-4-6 0,-21 4 0,-6-3 0</inkml:trace>
  <inkml:trace contextRef="#ctx0" brushRef="#br0" timeOffset="49453">18778 5660 24793,'42'36'467,"0"0"0,-1-1 0,-5 0-355,-12-9 0,-4 1-79,2 2 1,-1 0-34,-3 1 0,-2 0-23,-4 1 1,-2-1-179,2 29-600,-19-2-230,-15 0-340,4-28 1,-3-2-854,-5 1 0,-2-1 2224,-3 0 0,1-2 0,-6 4 0,7-7 0</inkml:trace>
  <inkml:trace contextRef="#ctx0" brushRef="#br0" timeOffset="59549">1236 8286 22888,'-1'-62'1031,"7"8"-829,17 25-56,7 3 10,5 5 12,14 4-156,0 22 44,-1 11-12,-8 22-10,-17 7-23,-5 7 0,-10-10 1,-3 2-12,-1-9 0,-2 0-28,-2 12 0,-4 0-385,0-12 1,-3-2 333,-3-1 1,-1-1 78,-12 25 0,0-14 11,-8-9 34,9-18-34,-7-3 23,10-10-23,1-1 612,9-2-724,2-2 90,7 0-11,3-2 22,9 1 11,10 1 45,15 3-45,0 2 0,3 1-17,-8 0 1,1 1-403,13 1 1,0 0 183,-12-1 0,-2-1-650,1 0 0,0-2-303,0-1 1,-1-1-3744,30-9-4377,-5-7 9297,-11-10 0,-20 11 0,-11 0 0</inkml:trace>
  <inkml:trace contextRef="#ctx0" brushRef="#br0" timeOffset="60010">1281 7833 17487,'-59'15'1553,"1"-1"1,3 3 0,5 3-1201,15 4 1,5 4-904,-1 4 0,3 2 869,2 5 1,2 3-68,4 5 0,3 2-28,3 6 0,4 3-522,4-16 1,3 0 0,2 1 379,4 2 0,3 1 0,2-1-242,2 2 0,3-1 1,3 0 229,4-1 1,3-1 0,4-2-41,1-1 0,2-2 0,3-2-19,2-3 0,1-1 1,3-3-12,0-4 0,2-2 0,2-2 0,0-4 0,2-1 0,0-4-4,1-2 0,1-4 0,0-1-495,1-2 0,1-1 0,-1-3 495,1-4 0,-1-3 1,1-2-9,0-1 1,0-2 0,0-3-98,0-3 1,0-3 0,-1-1 29,0-2 1,-1-1 0,-2-2 92,-1 0 1,-1-2 0,-2-4-178,-5 1 1,-1-4-1,-1-3 1,-5-2-21,-5-3 1,-4-1 0,-3-3 0,0 1-26,1-1 0,0 0 0,-3 0 1,-6-1 207,-6-2 0,-6 0 0,-3 0 0,-3 2 7,-4-4 1,-5 3 0,-3 1 14,-5-2 0,-4 1 1,-2 2 77,-3 3 1,-2 1 0,-2 4-125,-1 4 0,-2 2 0,-2 4 76,0 6 1,0 3-1,-2 4 16,1 4 1,-2 3 0,1 3-69,-1 5 0,-1 3 0,1 3-145,0 2 0,-1 3 0,2 2 111,0 2 1,2 2-1,1 1-184,-15 10 0,5 1-595,10-1 1,7 2-3155,-4 19-4449,30-7 8416,35-9 0,-12-15 0,11-6 0</inkml:trace>
  <inkml:trace contextRef="#ctx0" brushRef="#br0" timeOffset="60762">3385 7894 23728,'1'56'86,"0"0"0,1-3 0,3-2-75,2-13 0,2-1-376,0-2 1,-1 0 364,-1-2 0,0-1 0,5 24-12,1 2 1,-5-23 260,1-2-249,-6-22 132,-1-7-76,-1-3 0,-1-1 0,1-4 327,-1-7-349,0-10-23,-5-10 0,-4-9-11,-8-8-67,-4-9 56,9 25 0,-1-1-353,1-3 0,0 0 375,0-2 1,1-1 10,2-1 0,2 1-22,2 1 0,2 1 0,2 2 0,3 2 34,12-22 22,12 16 134,12 17 113,8 12-1,1 19 45,5 13-326,-26-4 0,-1 4 85,0 2 1,1 4-1,7 13 1,-1 2-79,-9-12 0,0 1-12,4 9 1,-1-2-17,4 8-22,-13-19 0,0-1-236,4 10-527,2 5-515,-13-20-2666,-5-4 3966,-2-4 0,-3-6 0,0-4 0</inkml:trace>
  <inkml:trace contextRef="#ctx0" brushRef="#br0" timeOffset="60961">3304 8171 24334,'36'-32'-460,"0"0"1,1 2 0,2 7-1239,-1 15 1,1 3-3219,2 0 1,0-1 4815,2 1 1,-3 0-1,7-1 1,-12 1-1</inkml:trace>
  <inkml:trace contextRef="#ctx0" brushRef="#br0" timeOffset="61628">4191 8611 21432,'42'-17'-172,"1"-1"0,-2 1 0,-5-1-1027,6-14-228,-3-3 105,-2-4 784,-8-5-594,-7-6 651,-10-8 481,-8 25 0,-3 0 375,-3-3 0,-2-2 493,-2-2 1,-2-1-222,-3-2 0,-2-1-104,-2 0 0,0 0-589,-1 2 0,0 1 611,1 5 1,0 3 151,-13-17-400,1 21-25,3 16 64,1 19 24,1 17 57,2 21-213,10-14 1,3 2-72,0 4 1,3 2-42,0 2 0,2 0-56,1 1 0,1 0-17,3-1 1,3-1-18,0-1 0,2-2 483,3-2 1,3-3-506,0-1 0,2-1-34,18 19-11,3-8-111,1-7-158,2-6-168,-1-8 192,0-7-147,-2-7 67,-1-4 180,-3-11 518,-4-5-720,-4-13 259,-7-5-124,-8-4 156,-5-5-1,-7-2 102,-6 1 91,-2 5 446,-3 11 1,4 11-337,5 9-55,2 10 919,4 12-370,8 12-258,6 12 22,12 6-463,4-1 83,6-3-1,3-7-55,1-6-23,1-7-34,-3-8-212,-3-5-314,-6-5-684,-3-2-1356,-8-6-5904,-6-6 8504,-6-7 0,-6 6 0,-2 1 0</inkml:trace>
  <inkml:trace contextRef="#ctx0" brushRef="#br0" timeOffset="61763">4729 7826 11179,'22'8'0,"-4"-2"0</inkml:trace>
  <inkml:trace contextRef="#ctx0" brushRef="#br0" timeOffset="62338">5230 8212 22216,'18'-37'-258,"-5"5"236,-11 21 22,-2 0 78,0 1 23,-2 2 100,-2 3 181,-4 3 10,-4 1 123,-3 12 1,-4 7 22,-1 14-180,1 7-123,6 4-168,4 1 157,5-4-88,3-2-47,6-7-66,5-3 33,22-2-56,0-13-23,17-1-111,-7-13-91,4-8 23,0-5-78,1-7-100,-3-3 133,-3-1-10,-5-3-91,-5-3-268,-6-3 369,-7-2 247,-8 1 12,-5 3 156,-6 5 112,-6 8-12,-5 8 136,-7 6 67,0 5 66,-2 10-66,2 4 392,2 21-415,7 1-291,22 3-135,12-13-22,28-13-62,-21-10 1,2-2-197,8-2 1,1-2-1099,6 0 0,1-1-555,3-1 0,1-1 1911,1-2 0,-5 1 0,10-1 0,-16 1 0</inkml:trace>
  <inkml:trace contextRef="#ctx0" brushRef="#br0" timeOffset="63865">6968 8196 25431,'28'-7'-156,"0"-2"111,-4-8 22,0-2-66,-3-4 22,-4-4 33,-4-4 34,-5-6 34,-5-6-23,-2-8-11,-3-8-254,-1 27 0,-2-2 394,-1-1 0,-1-1-67,-2 2 0,-1 0 33,-1 2 1,-1 2-1,-11-19 196,1 14-22,3 13-134,4 12-101,3 6 0,3 9 156,1 10 1,0 13-34,4 14 12,1 9-35,2 6-81,2 1-42,6-2-22,3-3 0,8-6 25,4-5-81,2-5-135,4-6-55,0-8-1,4-7 68,0-8-57,0-4 68,0-8 56,-4-8 578,-4-10-533,-6-11 22,-6-9 34,-5-9-93,-3-9 104,-4 27 0,0-1 33,0-13 1,-2 0 27,1 15 1,-1 1-12,1-6 1,-1 5 27,-1 13-78,2 11 79,1 24 134,1 13-101,5 23-90,2 8-167,-1-29 1,0 0 144,7 28 0,3-6-23,1-5-10,1-7-128,2-2-7,2-6-11,0-2 232,0-3-456,-3-6-23,-3-2-78,-7-5 365,-5-3-29,-3-4-252,-2-2 106,0-3 292,0-2-381,-3-20-248,2 2 416,-2-20 89,4 10-122,12-3 268,-1 14 56,12 2 100,-3 13 192,1 1 268,16 9-224,7-1-246,0 3-68,2-5-55,-15-6-1,1 0-11,-4-4-11,-1-2 0,-4-5 0,-5-2 23,-5-2 10,-6 2 23,-4-1 23,-3 2 33,-2-1 157,-5 2 34,-4 2 89,-7 4-79,-3 2 69,-2 8 55,1 6-90,1 10-123,4 8-45,6 4-78,5 3-68,3 0-33,8-3 0,5-2 0,10-6 0,10-3-134,4-6-549,25-4 21,-12-6 348,-17-3 1,1-2 78,9-1-68,-6-5 180,-8-3 90,-11-8 10,-8-2 23,-4-4 11,-4-1-11,0-2 23,0 2 44,0 4 179,0 7-78,0 5-100,0 4 66,0 3 23,3 3 11,4 5-67,5 5-45,5 5-23,3 2-22,4 0-11,7-2 0,5 1 0,5-2-33,2-2-23,-1-2-79,-5-3 57,-8-3 56,-10-3 22,-10-3 0,-5-1-12,-4-8-10,-1-5-23,-7-9 23,-2-5 22,-8-3-11,2-5 11,3 0-23,5 0-10,5 5-57,2 6 90,7 8 78,3 9 23,7 4 325,17 19 79,8 17-416,2 5-61,-21-13 0,-1-1-28,9 8-112,-2-1-168,0-6-348,-7-4-201,-3-5-1871,-6-5-6387,-6-6 9087,-2-2 0,-4-3 0,0 0 0</inkml:trace>
  <inkml:trace contextRef="#ctx0" brushRef="#br0" timeOffset="64081">6588 7990 25757,'57'-14'-39,"1"-1"1,0 1 0,1 1 0,1 0 0,-1 2-388,-2 4 1,0 2-1,0 0-2482,1-1 1,1 0-1,-2 1 2908,-1-1 0,0 0 0,-6 0 0,-2 1 0,-5 1 0,-11-1 0,0 1 0</inkml:trace>
  <inkml:trace contextRef="#ctx0" brushRef="#br0" timeOffset="65772">9999 7857 25252,'34'32'393,"-1"-4"-371,-2-11-22,1-2 12,0-4-92,14-3-390,0-5-191,11-7 549,-17-2 101,-8-7 11,-19-1 45,-6-1-12,-3-1 57,-4-2 33,-5-3 101,-17-9-89,-1 7 77,-12-1 68,9 17-44,3 4-34,2 8 44,2 10 46,5 11-80,3 11-55,5 5-45,3 1-78,5 0-1,10-3-33,6-4-11,13-3 0,6-5 0,4-4-191,7-6-67,4-5-44,5-4-146,3-5-69,-1-2 383,-5-3 100,-10-5 0,-9-11 56,-16-2 23,-7-9 0,-11 4-34,-4-3 0,-3-4 11,-4 0-11,-1-1 22,2 4 68,3 5-1,2 5-10,2 7 55,1 4-44,1 3-57,0 3 24,2 1-23,4 0-1,7 2-21,6 6 21,22 16-33,-4 0-11,14 9 11,-12-9-34,0-2-112,-4-3-22,-5-2-78,-7-4 78,-6-3-180,-6-2 124,-6-4 224,-3-1 56,-3-3-44,-9-1-12,-4-8-12,-7-5 12,-1-11-56,4-5 34,4-6-23,7-1-44,4 1 89,10 5 156,7 9 68,10 9 45,7 7 112,1 5-101,4 9-44,1 4-113,1 9-56,-1 2-67,-1-1-44,-3-1-214,-3-2-672,-4-1-1357,0 0-4323,0-5 6610,2-3 0,-12-6 0,-2-2 0</inkml:trace>
  <inkml:trace contextRef="#ctx0" brushRef="#br0" timeOffset="67543">11740 7723 25543,'-29'16'56,"0"0"1,-18 15-57,44-2-33,2 13-47,9-11-99,3 6-134,9-16 33,2-4-90,0-4 269,1-5 90,-3-4 11,-2-2 112,-6-2-11,-3-1-12,-4-4 1,-2-5 33,-2-7-44,2-5-79,0-4-23,3-3 1,3-1-68,3-1 90,6 5 56,20 2 90,-6 11-45,15 4-45,-12 13 134,-2 8-89,1 7 33,-4 8-100,-1 2-1,-3-1 35,-5-2-45,-6-4-12,-5-3 11,-6-3-22,-2-1-22,-2 1-124,-6-1-134,-1-1-45,-6-1-90,0-3-67,2-3-33,2-3 179,5-4-662,1-7 214,7-7 504,7-13 202,7-8-68,9-5 79,5-1-260,4 0 338,2 6 303,-5 6 224,-6 10 56,-9 9-45,-8 6 34,-6 3-35,-4 5 383,1 13-314,0 0-359,2 10-78,2-7-90,3-3-57,3-1-22,1-4-11,3-2-22,5-3-56,3-4-102,5-1-123,3-2 146,2-3 90,0-3 11,-2-6-3336,-2-2 3381,-4-3 0,-3-4-157,-5-1 168,-1-2 101,-5 2 78,-5 1-90,-3 4 3415,-3 4-3436,0 5-57,-1 5-11,1 1-34,-1 2 34,0 6 56,1 9 90,0 12-23,8 11 35,6 8-203,11 5 157,7 3-95,-15-26 0,0-1-17,1 1 0,0 0 0,-2 0 0,0 0 5,-2 1 1,-2 0 16,4 31 23,-8 2-23,-6-30 1,-3-1-18,-3 0 1,-4 0 11,0 0 0,-3-1-6,-5-2 0,-1-1-11,-23 21 0,-3-8-67,-2-13-56,3-11 89,7-9 34,10-15-101,12-12-190,7-16-1,16-12-55,9-12 156,-3 27 1,4 0-469,1-4 1,3 0 422,2-3 1,1-2-579,2-2 0,0-2 814,1-1 0,0-1 5,1 0 1,-2-3 251,-9 8 1,0-1 0,-4 1 11,1-3 0,-3 0 0,-1-9 0,-3 3 168,-10-4 220,-3 12-333,-1 13-88,-2 10-91,0 10 588,4 6-778,0 4 1175,2 16-1118,0 12-1,1 23-522,3-19 1,1 1 515,0 2 1,2 1-6,4 0 0,1 0 6,-1-2 0,1 0-6,5 9 0,-1-1 0,7 16-79,-7-15 1,-2-2-68,-2-3 23,-2 6-112,-8-22 11,-3-4 21,-5-5 1101,-1-5-1033,-5-3 79,0-3 34,0-5-34,1-7-56,2-8-179,0-7-101,3-2 134,3-2-34,1 2 203,3 4 10,7 3 57,4 3 0,9 4 22,4 2 11,3 5 101,3 2-23,0 3-66,0 2-1,-5 0 1,-3 2-23,-5 3 33,-6 5 1,-3 3 156,-6 2-77,-1 2-57,-2-2 0,0-2 56,0-3 22,3-5-67,1-3 45,5-1-112,3-4-44,7-8-113,7-6-168,6-10 325,0-3 34,-3-4-34,-7-1 33,-7-4-10,-7-4 21,-3-7-10,-3-9-148,-2-3 338,0 29 0,0 2-112,0-27 246,-4 10-10,0 12-46,-3 14-78,1 9-145,1 8-79,2 8 67,0 12 269,1 14-202,2 17-111,2 8-12,8 5-11,7 0-135,1-20 1,3 0-129,-5-11 0,0 0-326,6 6 1,0-2-1587,9 2-2934,-1-9 5109,-1-10 0,-14-8 0,-3-5 0</inkml:trace>
  <inkml:trace contextRef="#ctx0" brushRef="#br0" timeOffset="67742">13418 7740 23392,'51'-15'201,"-1"0"1,1 2 0,-1 1-208,-9 5 1,-1 2-460,3-1 0,0 1-566,0 0 0,1 0-3053,1-1 0,0 1 4084,1-1 0,-4 1 0,9-1 0,-12 0 0</inkml:trace>
  <inkml:trace contextRef="#ctx0" brushRef="#br0" timeOffset="68122">14769 7395 25791,'-6'34'104,"0"1"1,4 0-1,2 0-87,4-3 0,3-2-461,2 4 0,3-1 444,0 1 0,1 0 0,0-2 0,1 0 0,-1-2 0,1-1 0,11 22 264,-2-9-264,-5-7 0,-5-10 152,-2-7-152,-5-7-34,0-4 34,1-4 483,4-1-427,9-1 12,11 0-68,12-1 22,12-2-283,-24 0 0,1 0 255,1-1 1,0 0-23,1 0 0,-1 0-79,-1 0 1,0 1-438,24-2-453,-8 2-6051,-3 1 7048,-22-1 0,-4 1 0,-17 0 0</inkml:trace>
  <inkml:trace contextRef="#ctx0" brushRef="#br0" timeOffset="69755">16713 7722 26160,'-2'36'168,"1"0"0,0-2 0,2-2-89,7 10-68,7-2 0,5-5-11,5-4-67,4-4-124,5-6-44,4-5-45,4-7-101,3-4-56,3-5 134,-1-6 113,-1-4-112,-4-9 178,-6-4 102,-9-4 22,-8-2 45,-7 0 11,-7-1 145,-3 6 371,-2 0-281,0 12-33,0 2 0,0 9 55,0 1-156,0 4 34,-1 4-91,1 5-77,0 2-12,6 2 0,4-3-33,30 4-113,-1-8-94,-8-5 0,1 0-84,25-4-192,4-1 46,0-4 280,-6-3 156,-10-5 23,-14-4 56,-13-2 12,-9-3 100,-7-2-79,-10-4-33,-4-4-33,-11 1 33,-2-1 56,1 5 0,4 7 145,6 8-257,7 6-102,4 4-21,3 1 123,4 4 67,6 8-11,10 9-45,8 9-11,8 3 34,1 2-12,0 1-300,-2-2 278,-7 0-12,-4-3 12,-11-1 0,-5-1 23,-6-2-23,-3 0-23,-6-3 257,-3-4-301,-6-4-79,-1-6 102,2-5-12,1-4-90,5-1-67,4-9-313,3-4-595,2-12-313,9-4-157,7-7-79,12-5-515,6-1 1591,1-2 594,0 3 370,-6 6 1411,-6 5-66,-6 9-247,-7 6-617,-3 6-313,-4 4-145,1 4-203,-2 0-55,4 1 10,1 2 79,5 6-22,6 5 11,4 5-67,3 3-101,4-1 44,0-1-33,1-2-11,0-2-34,1-1 23,2-3-23,1-3-11,2-2 0,-1-4-45,1-1-22,0-1-90,0 0-392,14-11 168,-15 0-348,17-16 505,-30 10 135,4-4 55,-18 10 34,-3 3 0,-4 3 179,-1 1-11,0 1-21,-5-2 88,-1 2-112,-7-1 0,-2 3 0,-4 0 1,-1 1 55,-3 2 67,1 6-89,-1 3-34,4 7-21,5 3 21,4 3 22,6 5 46,4 4 223,10 5-235,8 4 12,11 3-443,5 3 274,2 2-10,-18-24 0,0 1-12,-1 0 0,0 1 16,-2 1 1,-2 0-17,10 26 11,-10-3-11,-6-9 90,-28 3-56,-4-21-62,-9-11 0,-3-5-264,-15-15-16,16-1 0,2-5-1499,-12-24-911,23 13 1,2-2 2717,-1-8 0,2 2 0,-3-5 0,5 1 0</inkml:trace>
  <inkml:trace contextRef="#ctx0" brushRef="#br0" timeOffset="69909">18302 7458 23773,'-5'-27'-3277,"2"6"0,2 21 0</inkml:trace>
  <inkml:trace contextRef="#ctx0" brushRef="#br0" timeOffset="71533">19613 7455 25308,'3'41'254,"-1"1"0,0-9 1,1 0-216,2 23 0,1-1-39,-1-23 0,-1-1 0,3 9 0,1-2 0,5 8-11,2-8 0,2-6 11,-1-8 0,-1-7 11,-3-9 11,-4-4 23,-1-3 11,-3-5-22,1-6-12,-3-8-11,-1-10 12,-1-5-12,-3-7-11,-2-5 0,-2 6 0,0-1 0,3 8 0,-1-1 0,-1-11 0,0 0 0,4 11 0,1 3-502,-1-27 435,2 8-12,5 8-3,3 9 60,9 5-12,5 7-78,6 3 12,1 5-24,4 5 1,0 3 66,-1 3 456,-6 3-780,-5 34 466,-16-11-85,-8 30-45,-23-11-22,4-10 11,-7 5-45,12-16-11,4 3 33,6-9 12,3 4 56,4-8 11,3 1 22,7 3 23,6 2 22,6 1-55,2 3 44,0 1-12,-2 2 24,-2 1-46,-3 2-11,-2 0 0,-5-1 34,-3-2 34,-4-3 55,-2-4-11,-6-4 23,-6-4-45,-11-5-22,-11-2-46,-7-4-33,-7-2-89,-4-5-315,-1-3-1635,18-1 0,1-2-7363,-9-9 9402,0-10 0,31 18 0,9 1 0</inkml:trace>
  <inkml:trace contextRef="#ctx0" brushRef="#br0" timeOffset="71892">20358 7797 26418,'-24'31'168,"1"-1"0,2-2 0,4-3-168,12-7 0,2-1-11,4-1-90,7-1-112,6 0-56,11-3-89,9-1 21,-4-5 1,1-2-56,20 1 257,-17-2 1,-1-1 134,8-2 34,-8-7 89,-11-4 112,-11-11 23,-5-5-57,-12-7-100,-7 0-55,-12-3-46,-8 2-79,-5 4-313,0 5-672,3 6-2545,5 7-6222,10 5 9546,10 3 1,6 3-1,4 1 1</inkml:trace>
  <inkml:trace contextRef="#ctx0" brushRef="#br0" timeOffset="72476">20818 7214 25051,'0'36'198,"0"0"0,0 0 0,0 2-181,0 1 0,0 0-434,-1 0 0,2 0 417,0-2 0,1 0 0,1-2 0,1-1-6,1-3 1,1 0 173,8 26-331,-3-24 1,1 0-17,5 11 59,5 3-148,-13-25-1,-2-10 135,-5-4 559,0-5-335,-2-2 22,-3-1-112,-3-7 11,-6-5 79,-6-26-90,7 6-56,1-15 22,10 14 0,9 2 34,5 7 23,32 7 122,-6 9-10,19 10 78,-16 11-45,-2 11-90,-5 8-11,-5 4-44,-6-2 10,-5-1 12,-7 4 89,-6-12 12,-14 2-44,-27-14-102,-4-6-147,-18-3-491,10-7-808,3-8-3988,2-10 5434,2-14 0,18 16 0,6-2 0</inkml:trace>
  <inkml:trace contextRef="#ctx0" brushRef="#br0" timeOffset="72673">21463 6909 26283,'-12'47'-150,"0"0"1,0-1 0,0-1-501,2-9 0,2-1-1967,-1 2 0,2-2 2617,1 0 0,2-3 0,0 6 0,4-13 0</inkml:trace>
  <inkml:trace contextRef="#ctx0" brushRef="#br0" timeOffset="73046">21900 7520 24289,'-33'8'762,"0"0"0,-23 6-706,35-3-56,5 1-22,7-1-57,5 2 12,2 0-11,4 4 78,9 1-12,8 3 12,15 3 12,7 1 21,7 4-33,0 0 0,-3 2 11,-8-1 1,-10-2 21,-8-2 34,-9-5 12,-5-3-23,-3-2 56,-7-6-67,-10-1-45,-9-5 0,-12-1-292,-3-3-616,-2 0-2744,0 0 3652,2 0 0,17-1 0,5 1 0</inkml:trace>
  <inkml:trace contextRef="#ctx0" brushRef="#br0" timeOffset="74946">4096 9320 25476,'0'-54'852,"-1"11"-673,0 39-55,0 2 55,1-1-224,-1 3 45,1 6 11,-1 8 0,1 11 68,0 33-12,2-3-386,1-14 1,1 2 340,1-4 1,1 1-1,2 1 1,1 4-5,1 12 1,1 7 0,0-5-19,-1-2 0,0 0-350,1 1 1,-1 4 0,0-8 349,-2-14 0,0-5-12,-1-2 1,0-2 11,7 17 0,1-6-11,-5-19 11,-1-3 11,-7-15 624,-1-3-714,-1 0 1163,-1-9-1117,-4-4-12,-3-9-22,-6-5 33,-2-5-33,-1-5 33,-1-7-22,0-5 0,1-4 34,3 0 22,3-1-22,2 4-46,2-13 46,3 17 11,1-7 11,3 20 0,0 4-11,0 5-23,1 5 0,3 3 34,4 3-11,4 1 0,6 0 0,3 1 11,5 1 22,4-1-22,3 2 11,3 0-11,0 0-11,0 2 11,-1 3 0,-5 0 0,-2 4 0,-5 7 11,-3 9 34,-5 12-11,-6 7 33,-4 5-33,-4 0 33,-9-1-34,-7-3 1,-13-4-12,-10-5 1,-6-5-23,-8-7-23,0-9-33,-2-4-89,7-4-214,6-8-560,9-4-1176,9-11-2801,10-3 4896,6-7 0,5 15 0,2 1 0</inkml:trace>
  <inkml:trace contextRef="#ctx0" brushRef="#br0" timeOffset="75416">4796 9699 25992,'-5'39'201,"0"-1"1,2-1 0,4-5-168,8-2-34,7-1 0,3-5-56,2-3-135,0-4-145,0-2-325,0-3 78,-1-1-55,3-5-259,-1-2 270,2-3 616,0-6-337,-2-6 314,-1-10 34,-6-8 34,-1-3 100,-4-1 57,-2 4 179,-2 6 280,-3 10-314,-1 7-56,-1 4 471,-1 13-348,1 5-122,0 12-102,4 3-56,4 1-112,5-2-11,6-3 0,5-4-157,3-5-370,1-5-190,1-5-370,-2-3-1580,1-2-828,-3-2 3495,5-10 0,-16 7 0,0-6 0</inkml:trace>
  <inkml:trace contextRef="#ctx0" brushRef="#br0" timeOffset="76462">5426 9876 17095,'-12'-48'1494,"-1"1"0,1 3 0,2 2-250,-3-14-426,3 13-34,4 16-403,3 13-269,1 10 0,2 8-3224,0 10 3314,15 28 0,3 6-213,-1 1-114,4 3 1,1-1 124,-4-16-112,6 11-56,-9-14-23,3 4 46,-9-19 78,-3-6 67,-2-4 3324,-2-5-3133,-1-1 203,-2-12-372,-3-2 23,-2-12-45,1 1-11,1-1 0,5-1-1,9 2 1,6 2 11,12 5 23,1 5 21,3 6-44,-3 3-22,-2 3 11,-4 6-12,-5 3 12,-7 8 11,-5 5 23,-20 21-23,-6-9-12,-15 13 12,-1-17 23,3-8-23,3-3-11,7-5-1,5-3 12,6-2 0,3-2-11,5-1-45,2-2-33,2-2 77,5-1 12,8-1-134,10-6-101,10-6-12,5-8 23,5-6 79,0-4-69,1-3 35,-1-2 67,-6-3 56,-7 0-11,-9-4 67,-9-1 45,-6-3-12,-4-2 124,-1 0 0,-1 4 0,0 5 347,0 10-156,0 9-169,-2 8-90,-3 6 46,-7 1-79,0 2 22,-4 0 34,3 2-77,-1 1 9,2 3 24,-2 6 44,3 10 134,2 12-56,3 10-55,4 8-1,1 3-55,4 1-46,5-3-33,3-5-11,5-3 0,2-7-45,0-3-146,1-6-67,3-5-134,1-6 111,4-4-55,3-5 78,4-3 12,1-2 44,0-7-45,-4-4 224,-6-7 0,-7-5 34,-8-1 23,-3 0-12,-6 1 113,0 5 201,-1 8-101,0 4-135,0 4 516,0 12-167,0 6-13,2 13-100,3 4 56,17 16-336,-1-16-57,24 8-212,-16-29-235,10-2-527,-13-10-605,0-8-3574,-5-5 5165,-4-9 0,-9 8 0,-4 1 0</inkml:trace>
  <inkml:trace contextRef="#ctx0" brushRef="#br0" timeOffset="76605">6195 9542 25084,'-21'-26'319,"0"-1"1,-12-15-656,30 37-1121,2 4-1232,4 11-6084,7 5 8773,7 12 0,-4-11 0,-1-2 0</inkml:trace>
  <inkml:trace contextRef="#ctx0" brushRef="#br0" timeOffset="76932">6591 9764 24300,'13'-48'1401,"-3"10"-1177,-15 38 22,-5 9 102,-8 6-80,-4 13-77,1 7-23,5 3-89,6 0-57,5-1-11,3-3-11,11-4-33,7-7-57,18-6-134,16-8-73,-19-6 0,2-2-640,5-2 0,0-1 461,4-2 0,1-1-1536,0-2 1,0 0-2905,0-3 1,-1 0 4033,-2-2 0,-3 1 0,6-2 0,-12 2 0</inkml:trace>
  <inkml:trace contextRef="#ctx0" brushRef="#br0" timeOffset="78680">7832 9491 25735,'12'36'117,"-1"1"1,7 20-118,-8-25 0,-1-2 0,3 12 0,-2-2 0,-1-3-23,-2-5-10,0-5-68,-2-5-33,0-6 32,0-2 46,-1-5-45,-1-4 90,-1-3 11,0-2 0,1-2 0,1-8-11,5-8-68,4-11-133,4-8-1,8-5-51,-3 8 1,3-2 72,3-3 1,2 1 156,-1-1 1,0 2 33,-2 3 0,-1 3 0,3-4 11,-6 6 23,-4 6-12,-8 8 45,-2 6 68,-7 5 11,0 3-12,-2 1-33,-3 4 56,-9 9 134,-8 9-67,-11 14 90,-5 6-34,11-9 0,2 1-78,-9 17-152,15-20 1,3 0 38,6 5-55,8-6 11,12-5-23,7-4-11,14-5-22,6-7 0,9-5-112,4-3-531,5-3 475,2-4-79,-1-3 11,-3-4 46,-7-1 78,-7-1 123,-9-4 0,-8-3 11,-3-7 0,-5-6 45,-1-6 34,-4-3 61,-6 12 1,-2 1 83,0-10 0,-2-6-3313,-5 29 3246,-1 8 22,-5 6-22,0 2 306,-6 5-193,-1 6-23,-1 6-34,0 7 3336,5 1-3482,5 0 45,3-2-56,4-1-44,13 6-46,2-6 23,16 3-33,6-10-180,10-4-78,9-3 44,4-4-254,-27-1 1,-1-1 275,26 0-21,-2-5 47,-8-4 120,-7-7 23,-9-3 56,-8-5 45,-8-2-45,-6-4 11,-5-4 23,-3-2 44,-1 2 682,0 5-625,-3 7 126,1 9-149,-4 6-22,1 10 134,0 9-123,-1 10 22,2 4-44,2 3-46,1-4-21,1-3-12,0-2-12,4-4 1,2-4 11,5-3-168,14-5-11,-4-1-11,16-3 32,-3-3-21,7-4-90,4-5 146,-2-3-11,-4-2 66,-8-2 35,-8-3 10,-7-1 23,-6-2 0,-4 1 34,-4 1 100,-2 4-55,-5 4 55,0 3 12,-6 6-45,3 2-57,2 4-21,3 0 78,1 2-1,1 8 2,0 7-13,0 12 23,3 6-22,7 6-56,5 3 22,8 5-34,-5-10 0,2 2-33,2 6 0,1 0-415,-2 1 1,0 0 425,-2-2 0,-2-1-11,-2 16-109,-7-8 109,-5-6-12,-13-10 12,-7-6-11,-32-4 33,7-14 0,5-7 0,-1-4 12,-3-11-23,-7-6 0,27-9 0,11-3-34,6-8-33,14-5 11,12-4 558,16-1-519,-12 23 0,2 1 6,2 0 0,2 2-23,1 1 0,0 1-350,1 1 1,-1 1 354,0 1 1,-1 1-72,25-8-416,1 1-10,-25 11-628,-5 0-1191,-23 8-6036,-12 1 8581,-6 0 1,3 0 0,-1 0-1</inkml:trace>
  <inkml:trace contextRef="#ctx0" brushRef="#br0" timeOffset="80962">11308 9463 25241,'39'12'205,"0"0"1,12-1 0,-3-3-139,6-3-50,-21-5 0,-1-1-17,11-5 0,-2-12-34,-10 1-11,8-6-56,-9-4 79,-9 6-79,-2-18 56,-14 1 11,-10 1 34,-7 2 0,-9 16 0,-5 3 11,-4 8 80,-6 3-2,-2 10 1,-2 9 78,-2 9-12,14 3 1,1 2 34,-13 15-152,16-12 0,2-1 107,-1 12-34,9-1 224,23 20-246,11-26-57,-1-9 1,3-4 0,24-7-34,8-5-11,3-3-692,5-4 619,-30-2 0,-1-1-197,31 0-144,-1 0-439,-4 0-513,-6-1-3060,-6-5 4437,-8-4 0,-17 2 0,-7 1 0</inkml:trace>
  <inkml:trace contextRef="#ctx0" brushRef="#br0" timeOffset="81614">12284 9516 25017,'30'44'115,"0"0"1,2 5 0,-7-2-60,-10-2-28,-1-7 0,1 0 73,0 5-90,9 9 0,-9-25 1,-1-7-12,0-6 56,-4-5-56,-2-4 34,-3-4 22,-3 0 325,-2-1-314,0-9-45,0-2 1,0-10-23,0-1 11,0-4-11,0-3-22,6-3-12,4-4 0,9-2-100,8-3-23,4 0-56,-6 12 0,0-1 67,13-12 73,-15 15 1,0 3 16,3 0 44,-6 6 12,-7 7-33,-6 6-34,-4 3 67,-3 4 100,-4 7-21,-6 6 55,-6 7 34,-6 6 1,-4 2 21,-1 2-44,-1-1-34,2-2-45,7-3-22,10 5 45,18-11-46,14 3-32,18-13-12,10-5-225,8-1 225,-27-2 0,0 0-62,-1 0 0,1 0-498,24 2-258,-12 0-1131,-21 1-1200,-12 3 3149,-23 1 0,7-4 0,-8 0 0</inkml:trace>
  <inkml:trace contextRef="#ctx0" brushRef="#br0" timeOffset="82611">13325 9735 24827,'7'36'1412,"-1"3"-1222,1 5-78,-1 0-67,2-1 11,0-3-56,2-4 0,2-4 0,1-3-34,0-4-55,0-2-12,-1-4 0,-2-5 0,-2-3 0,-2-6 57,-4-1-12,0-3-79,-2 0 57,0-11 22,-1 1-45,-1-12-45,-1 1 45,0-2 11,1-2-11,3 1 1,16-6 100,-1 9 22,15-1 45,-4 11 56,-1 5 23,2 3-56,-1 1-68,-1 8 0,-2 5 13,-2 8-24,-4 3-11,-4-2 22,-6-1-10,-4-2 88,-3-2 1,-11-3 11,-7-2-22,-12-3-23,-8-2-22,-4-4-12,-3 0-33,-1-2 0,1 0-123,4-2-382,8-2-469,9-2-2354,12-5-3742,8-2 7070,13-3 0,-6 7 0,7 1 0</inkml:trace>
  <inkml:trace contextRef="#ctx0" brushRef="#br0" timeOffset="82977">13865 9983 25813,'0'59'347,"0"-10"-313,6-31-34,2-2 0,8-3-34,5-2-156,4-2-113,4-2 56,4-2-44,1-2 56,-1-2 168,-2-1 44,-4-3 23,-5-3 0,-4-7 23,-6-3 21,-6-4 24,-3-4 10,-11 0-11,-7-4 0,-13 2-22,-8 0-34,-5 4-11,-3 6 0,1 5-336,8 5-1143,9 3-1848,14 2-6354,6-1 9681,15-3 0,-7 1 0,7 0 0</inkml:trace>
  <inkml:trace contextRef="#ctx0" brushRef="#br0" timeOffset="83511">14423 9682 25959,'0'34'37,"0"0"0,2-1 1,1-1-38,6 16 0,5 0-23,4-4-134,1-5-11,3-4-23,-1-7-10,-2-5-57,-1-6 135,-5-5 89,-5-3 90,-3-5-11,-3-2-45,-1-4 34,-4-6-12,-1-4 0,-2-5-10,2-3 10,2-1-22,6-12 45,6 10 44,6-4 68,6 12 0,2 7 23,4 3-12,1 3-22,4 7 10,0 6-32,-2 7-91,-4 6-22,-7 0 1,-8 2-1,-5-3 11,-6-1 12,-10-4-1,-7-5-21,-14-2-12,-9-4 0,-4-2-68,-4-2-88,2-1-203,2 0-381,5-2-683,4 0-3260,7 0 4683,5 0 0,11 0 0,4 0 0</inkml:trace>
  <inkml:trace contextRef="#ctx0" brushRef="#br0" timeOffset="85918">16528 9186 24782,'0'-55'829,"0"12"-806,-7 41 22,-4 7 33,-11 7 213,-14 29-179,8 1-56,10-13 0,3 4 28,6 7 0,4-1-422,1 24 371,6-22 1,6 1 5,11 0 0,3-4-34,-3-8 1,1 0-6,9 6 0,-1-1-11,9 9 0,-15-17 0,0 1-146,13 24 67,-6-2 57,-16-11-1,-13-15 1,-13-5-23,-7-5 22,-11-4 440,-6-6-529,-22-3 22,13-7-11,-11-2 45,27-6-113,11-4-336,9-5-88,35-25 346,6 9 134,-4 10 1,5 1-56,11-2 0,0 2 78,-9 6 0,0 0-164,10-6 1,0 2 264,-16 9 0,-2 1 22,18-10 314,-14 0 23,-14 12-23,-8 1-11,-10 9-68,-2 2-111,-2 1 451,0 3-396,1 7-54,4 5-47,-1 9-21,2 0-46,5 1-21,3-1-1,6-4 0,2-2-22,2-3 0,-1-3-113,1-1-112,0-2 1,-1-2 123,-2-2 67,-1-2 45,-4-1 90,-5-1-68,-3-1 1,-2-7-12,0-4-11,0-11 0,-4-3-22,2-2-34,-1 0-12,2 3-66,3 5 89,8 5 45,7 8 11,10 3 34,6 3 56,4 8 56,3 4-12,1 11-77,-3 2-1,-2 2 0,-7-2-21,-6-1-2,-6-3-44,-10-4 56,-3-2 101,-4-6 78,-4-2-33,-3-3-34,-8-2-78,-3-4-34,-1-5-23,1-5-33,4-8-22,4-3-157,5-6-258,4-6-281,12-3-447,6-5-740,13 2-4638,4 2 6543,7 5 0,-18 16 0,-2 6 0</inkml:trace>
  <inkml:trace contextRef="#ctx0" brushRef="#br0" timeOffset="86719">18476 9379 24905,'6'37'403,"0"1"1,0-1-1,2-3-313,8 12-79,0-12 0,0 0-11,8 18-17,-7-19 1,-1-2-63,4 9-21,-3-5 21,-3-7 12,-3-7 67,-4-9 11,-2-6 68,-3-5-57,-1-7-22,-1-7 90,-16-26-68,3 2 28,-7 0 1,-1-1-6,-5-14-417,9 16 0,1 0 417,0-23-11,6-2-34,6-1-34,16 5 17,4 25 1,4 2 4,19-10 12,-12 19 0,2 2 0,12 4-11,-2 6 11,-3 5 0,-3 4-22,-3 9 776,-2 5-754,-4 11 11,-5 3-11,-5 1-11,-6-1 11,-5-3 11,-2-3 23,-9-3-23,-5-2 23,-10-2-12,-6-1 23,-6-3-23,-4-1-22,-2-2-11,1-1 11,4-1 0,6-2 0,10-1 0,8-1 11,7-2-11,3 1-1277,2-1 145,0 3-381,0-2-4503,-5 4 6016,0-2 0,0 0 0,2-2 0</inkml:trace>
  <inkml:trace contextRef="#ctx0" brushRef="#br0" timeOffset="88836">19250 9177 25387,'19'46'728,"-2"1"-660,-7 4-40,-4-15 0,1 0 5,3 20-33,-3-22 0,0 0-11,11 25 0,-6-20-45,7 15-23,-10-32 35,0-2 44,-5-12 0,-2-5 0,-1-1 100,-1-1-100,2-5-11,7-28-34,0 6-17,4-9 1,2-2-40,8-7 34,-4 13 0,3-1-34,7-3 0,1 3 78,-7 7 1,1 1 16,7-8 1,0 1-29,6-4 23,-5 4 0,-5 7-1,-7 7 1,-7 6-90,-6 6 68,-4 3 10,-3 1 23,-4 6 124,-9 7-24,-8 10 1,-9 7 95,2-2 1,1 4-124,7-4 0,3 2-51,-6 5 0,5-1 1,12 13 10,32-2-33,21-10-22,-21-17 0,1 0-130,3-3 1,-1-2-466,16 1-514,-1-4-3373,0-3 4504,0-3 0,-19-2 0,-5-1 0</inkml:trace>
  <inkml:trace contextRef="#ctx0" brushRef="#br0" timeOffset="89549">20738 9325 23493,'35'-5'-22,"-7"-2"-5627,-19-6 5716,-3-3 1666,-3 1-1508,-3-2 847,-3 1-758,-7 0-23,-7 5-56,-9 4 3370,-7 5-3234,-6 11-24,-3 7-78,0 12 11,3 6-56,8 0-56,10 3 0,11-2-45,6 2-11,17-1-56,11-3 0,18-2-816,13-4 760,-24-15 0,1-2 5,3 0 1,1-2-6,2 0 0,1-3-45,-1 1 0,1-2-67,-2-1 0,-1-1-146,27 0-111,-15-1-1525,-11-1-571,-20 0-4863,-5 0 7328,-22 0 0,7 0 0,-6 0 0</inkml:trace>
  <inkml:trace contextRef="#ctx0" brushRef="#br0" timeOffset="94957">7483 11124 23527,'-18'-30'280,"0"5"-202,0 14 180,-11-4 90,-1 3-236,0 0 33,8 6-66,13 3 33,3 1-101,4 1-34,3 1 169,8 0-12,9 3-55,13 1-23,4-3 0,3 0-51,-6 1 1,2-2-6,15-3 0,2-1-799,-9-1 0,-1 0 793,1-4 1,0 0 10,-1 2 1,0-1-116,-3-1 0,-1 2 116,-4 0 0,-1 1 5,24-4-11,-14 3 0,-13 4 22,-11 1-22,-11 2 1580,-4 0-1558,-3 0 519,-17 15-440,-13 15-56,-7 5-11,-4 7-34,12-11 0,-1 0 11,2 0 0,0-1-11,2 4-11,2-2 11,0 1-11,2-1-101,2-5 0,3-4 33,4-9 11,4-5 46,4-5-45,4-3-684,0-1 572,6 0 179,9 0 0,12 0 0,14 0 11,10 0-11,11 0-204,-29 0 1,0 0 203,1 0 0,2 0-101,11 1 0,1-1 90,-14 0 0,0 0 11,8 1 0,-2-1 0,2-3 0,-11-1 67,-10-3 123,-9-1 158,-6 0 268,-5-11-51,-3 4-431,-7-10-44,-5 6-23,-6-2-67,-2 2 0,-6-5-67,9 8-293,2-1-424,14 10-1849,3 1-3765,9 0 6398,5-1 0,-2 3 0,0 0 0</inkml:trace>
  <inkml:trace contextRef="#ctx0" brushRef="#br0" timeOffset="95358">9296 11151 25319,'44'-1'187,"0"0"0,-2 0 0,-3-2-187,8-7-101,-13 2 1,1 0-405,16-4 90,-17 4 1,-1 1-964,9 1-976,0 1-4760,-2 4 7114,-5 0 0,-15 1 0,-8 0 0</inkml:trace>
  <inkml:trace contextRef="#ctx0" brushRef="#br0" timeOffset="95583">9513 11401 25521,'44'-8'-116,"0"1"0,-1 0 1,-1-1-210,-11 1 0,-1 1-935,4 0 1,0 0-478,1 1 0,-1 0-2913,1 1 0,-2 1 4650,0 0 0,-3-1 0,5 1 0,-11 0 0</inkml:trace>
  <inkml:trace contextRef="#ctx0" brushRef="#br0" timeOffset="96306">10986 10974 25095,'25'22'561,"3"-4"-438,2-14-55,5-2-68,5-2 22,5-3-44,3-4-12,1-4-100,1-4-102,-3-1 45,-3-2 46,-6-1-124,-2-8 78,-16 6 124,-4-7 34,-13 9 10,-6-1-10,-7 0 77,-23-3 57,-2 9 45,-17 1 55,9 9-10,-2 4 27,13 9 1,0 3-6,-17 7-73,18 0 0,3 3 107,-6 13-79,9 4 44,7 3 57,6 17-134,6-13-45,12 10-57,11-23-10,13-3-12,13-6-22,9-5-842,9-9 718,-27-6 0,1-2-128,0-1 0,2-1-1166,13 1 0,0-2-1720,-15-1 1,0 0 3148,7-2 0,-4 1 0,-12-3 0,-9 1 0</inkml:trace>
  <inkml:trace contextRef="#ctx0" brushRef="#br0" timeOffset="96885">11916 11177 23527,'0'40'369,"1"0"1,1-2 0,3-4-258,10 2-33,5 2-57,0-1-22,-2-2 11,-2-7-11,-3-6 11,-4-7-11,-3-5 0,-1-4 23,-3-3 22,0-2 134,-2 0-179,0-8 0,0-3-11,0-7-34,-1-3-45,1-3-134,-1-5-11,4-4 11,9-2-1,7-3-66,10 0 78,4 2 90,-1 1 112,-1 5 11,-5 4 0,-6 6 22,-5 5 68,-6 6 280,-4 3-23,-5 3-190,-9 6 56,-7 5 67,-9 10-34,-2 3-10,5 4-35,4 0-10,7-1 11,6-1-79,4-1 12,5-3-35,6-1-44,7-4-56,10-4 0,4-3-168,5-3-246,1-3-494,0 2-3216,10 2 4124,-16-1 0,-3 1 0,-20-4 0</inkml:trace>
  <inkml:trace contextRef="#ctx0" brushRef="#br0" timeOffset="97533">12676 11275 25768,'-1'37'93,"0"1"1,2-3-1,1-4-70,7 8-23,5-4 0,3 0-56,2-3-90,0-1-78,3-1-34,-1-3-22,0-3 0,-1-5 11,-4-4 190,-3-5 12,-3-3-56,-5-3 78,-3-2-67,-1 0 56,-8-5 44,-4-3 12,-6-4 0,0-3 12,5-1-12,4-1-68,5 1 46,3-1 22,18-1 22,-2 6 23,16 0 124,-5 7-102,2 3 0,1 0 45,2 3-11,0 4-79,-2 6 34,-4 5-33,-5 1-23,-5 1 112,-9 6 45,-3-8 11,-12 2 33,-7-8 1,-14-3 34,-7-1-68,-5-3-90,-3-3-22,0 0-56,2-2-22,6 0-135,6 0-303,9-3-481,10-2-8890,15-14 9778,12 2 1,-4 1 0,1 7 0</inkml:trace>
  <inkml:trace contextRef="#ctx0" brushRef="#br0" timeOffset="97905">13320 11645 25107,'-5'32'342,"1"1"0,-4 22-253,6-37-44,0-2-34,2 0-11,3-3 0,6-1-123,7-1-158,9-4-88,4-2-23,4-3 56,0-2 134,0 0 33,-2-4 35,-4-3 89,-5-8 45,-6-2 0,-8-5 23,-4 0 55,-11-2 12,-8 3 22,-11 2-22,-9 4-90,0 4-11,2 3-113,7 4-907,7 1-2554,10 0 3585,4-1 0,5 2 0,0-1 0</inkml:trace>
  <inkml:trace contextRef="#ctx0" brushRef="#br0" timeOffset="98766">13778 11458 24771,'0'40'436,"2"-1"-402,3-7-23,4-1-11,4 0-11,1 0-157,2 1-146,0-2-78,0 1 11,0-4-179,-3-3 22,0-6 292,-4-5 246,-3-6 67,-4-4-11,-1-2-33,-6-1-12,-5-4-11,-5-3 0,-2-5 0,4-2-23,4-1-100,6 1-113,13-8 303,11 12 91,6-3 156,3 12-68,-6 6-78,0 2-11,-2 6-56,-1 3-45,-5-1 33,-5 1 225,-6 2-157,-12-5-78,-8 1-23,-11-8-56,-4-2 0,-2-2-135,2-2-683,2 0-1625,2-3-7361,3-4 9804,5-8 0,8 6 0,4-1 0</inkml:trace>
  <inkml:trace contextRef="#ctx0" brushRef="#br0" timeOffset="99127">14994 10865 25051,'-28'39'373,"0"0"1,1-2-1,2-3-171,-7 7-459,2 3 403,4 2-12,5 1-33,6 2 0,6 0-11,5 1-23,3 0-56,8-17 1,3 0-12,7 14-23,0-17 1,2-3-180,19 5-213,8-5-133,7-3-3987,-14-13 0,0-1-5296,14 1 9638,7-3 0,-43-8 0,-7 0 1</inkml:trace>
  <inkml:trace contextRef="#ctx0" brushRef="#br0" timeOffset="99649">15497 10881 24457,'-3'34'358,"1"6"-330,1-4 0,2 1-28,2 22-290,-2-20 1,1-1 278,6 13 0,-1-2-113,1-5-4134,-2 9 4135,-1-17 866,-1 3-833,-2-19 56,1-5 34,-2-4 185,3-4-185,-1-3 3481,2-2-3368,4-2 24,2 0-14,4 0-11,4-1 34,1-3-23,3-2-11,-2-2-33,2-1-1,2 0-22,2-1 0,4 1-34,1 0 1,3 1-23,-1 1-11,-1 2-1,-2 0-66,-3 1-146,-4 0-112,-5 2-90,-6-1-728,-5 1-1412,-5-1-5367,-2-1 7933,-1-2 0,0 3 0,0-1 0</inkml:trace>
  <inkml:trace contextRef="#ctx0" brushRef="#br0" timeOffset="100013">15920 10826 24782,'34'-8'268,"-1"0"1,1 5 0,-2 6-202,-4 17 1,-1 6-341,1 2 1,0 2 288,-1 3 1,-1 1-348,0 2 0,-2 1 359,-1 1 0,-1 0 22,-2 2 1,-1 0-12,-2 0 0,-2 0-17,-1-1 1,-1-1-1,-3-1 1,-1-1 131,-1-3 1,-2-1-155,3 23 0,-5-8-22,-1-9-79,-8-7-919,-21 10-1019,1-9-1607,-18 11 3646,13-13 0,13-13 0,6-6 0</inkml:trace>
  <inkml:trace contextRef="#ctx0" brushRef="#br0" timeOffset="103436">10930 6725 25656,'-7'-25'672,"2"5"-515,5 20 56,0 0-168,11 35-1,3-8-38,6 19 0,5 3 5,-5-18 0,0-2-6,3 8 1,0-2-6,9 1 23,-6-18-23,-8-11 11,12 0 11,-10-10-17,14-15 1,10-12-15,-6 1 1,6-6 0,0-2 0,-1 3 4,3-3 0,-2 1 1,2-1-443,1-2 1,4-4 0,-3 2-1,-6 6 412,-3 2 1,-5 5 16,-5 4 1,-2 1-74,12-13 12,-20 19-12,-8 5-22,-11 11-1233,0 0-1030,-3 8-471,0 3-6985,-5 6 9624,-3 1 1,4-7 0,-1-2 0</inkml:trace>
  <inkml:trace contextRef="#ctx0" brushRef="#br0" timeOffset="115007">1771 12678 24614,'38'-14'78,"-1"1"-44,-9 8 22,10-2 33,14-2-61,-21 3 0,2 1 0,4-1 0,2-1-411,1 1 0,0 0 411,2 0 0,0-1-23,0 1 1,0 1 5,-1-1 1,1 1-1,-1 0 0,1 0 0,-1 1 1,-1 0-12,-1 0 0,0 1 0,-3-1 0,0 1 5,-3 0 1,-1 1-6,25-3 199,-6 1-199,-10 2-11,-7 1 11,-10 1 0,-10-1 0,-6 1 656,-6 0-1731,-1 0-1827,-5 1-347,-4 7-6582,-7 3 9820,-2 3 1,6-5 0,3-4 0</inkml:trace>
  <inkml:trace contextRef="#ctx0" brushRef="#br0" timeOffset="116807">4685 12438 24412,'0'-27'112,"0"2"-78,-4 7-23,-5 2 56,-5 2 146,-16 4-56,5 5 22,-10 8 101,5 14 124,0 14-79,0 15-168,5 6-34,9 3-45,7 1-55,11-3-23,12-20 0,5-2 0,11 10-12,9-16 1,3-6-56,12-8-152,-5-10 1,0-4-95,11-9 167,-21 2 0,-2-3-146,11-11 35,-6-3 111,-7-3 1,-6-3-102,-7-2 90,-6-2 57,-7 2 88,-4 2 12,-5 8 12,0 5 111,-4 7 34,-1 6 100,-5 3-66,0 3 133,0 9 80,2 7-112,3 10-1,1 4-134,6 2-79,8 0-44,8-3-34,9-3-101,18 0-381,-11-11-2409,23-3-2174,-28-9 5065,4-4 0,-23 1 0,-4-1 0</inkml:trace>
  <inkml:trace contextRef="#ctx0" brushRef="#br0" timeOffset="116985">5079 12027 13240,'0'0'0</inkml:trace>
  <inkml:trace contextRef="#ctx0" brushRef="#br0" timeOffset="117512">5079 12027 24905,'30'37'114,"1"0"0,-1 0 1,0 0-1,-2 0 0,-5 1-81,-3 15 1,-4 1-1179,2 3 0,-1 0 1145,1 1 0,0 0-6,0 0 1,0-1-18,1-3 1,-1-2-90,1-2 0,0-2-28,0-4 0,0-1-71,-1-4 0,-1-1 205,-2-3 1,0-1 224,-2-3 1,-2-3-735,6 15 379,-4-14-32,-4-12 168,-5-11 112,-2-2 1040,-2-5-1107,-1-9 906,-6-5-929,-4-10 23,-8-5 33,-4-7 12,-4-6-222,-2-5 300,0-8-96,15 27 1,0-2-51,2-2 1,2-1-23,1 0 0,2 0 0,2 0 0,2-1-11,1 2 0,3 2-34,10-27-34,10 8-55,13 7 123,8 6 0,4 7-1,-2 9-21,-5 8 33,-10 6-11,-9 6 11,-9 11 22,-7 6 34,-3 16 11,-11 7-17,-2-3 1,-5 2-62,-5 3 0,-2 0-68,1-1 1,1-1-163,0-4 0,3-4-1485,2-1-1981,8-13 3707,5-8 0,4-7 0,0-2 0</inkml:trace>
  <inkml:trace contextRef="#ctx0" brushRef="#br0" timeOffset="118562">5865 12111 25431,'14'56'192,"4"3"-181,-8-27 0,2 1-22,0 0 0,1-1-686,1-2 0,0 0 640,12 25-44,-1-7-44,-3-5-46,-5-4 354,-2 9-309,-7-18 241,-1 3-286,-5-19 102,-1-7 89,0-3 722,-1-3-901,0-7-460,2-6 303,3-11 235,3-8-291,5-4 33,4 1 325,5 3 213,16 1 57,-7 13 123,8 2 122,-13 13-111,-4 7 23,-1 3-46,-2 8-123,0 4-45,1 1-67,0-2-78,2-1 10,0-5-44,0-3 0,-1-3-112,0-4 34,-1-2-112,1-2-169,7-14 146,-7 0 68,5-13 10,-10 3-22,-5 0 101,-3-1-78,-4 3 134,-3 3 190,-1 4-11,-2 6 135,-2 5-45,-6 2 0,-2 8 67,-4 8 22,-1 10-122,-1 9-90,3 3-45,4 1-56,5-2-45,4-3-34,2-4 12,6-4-1,3-4-257,8-5-124,5-2-55,1-5 0,5-3 145,1-2 202,2-8 67,15-20 56,-15-1-11,7-16 0,-21 10 34,-5-1-34,-3 3 0,-2 4 33,-1 5-33,-1 7-11,0 6-56,-2 5 67,1 2 101,6 12-11,0 2-1,7 12 35,0 1 21,4 2-100,2 1-23,2-2-10,0 0-1,0-1-11,-5 0 0,-2-4 0,-7-2 0,-5-3 0,-4-3 11,-2-1 34,-4-5 33,-1-2 57,-6-4-12,2-8-56,3-9-56,2-15 12,9-12-12,11-11-45,9 12 1,5-1-371,-6 11 0,3 1 337,10-8 0,1 2-224,10-1-23,-11 13-90,-15 8-1209,-11 11-684,-10 3-4886,-15 9 7183,-10 6 0,6-3 0,-1 1 0</inkml:trace>
  <inkml:trace contextRef="#ctx0" brushRef="#br0" timeOffset="119105">4559 12034 26619,'0'-57'202,"0"11"-202,0 40-190,-1 3-438,1 2-4223,-2 0 4851,2 5 0,-1-3 0,1 3 0</inkml:trace>
  <inkml:trace contextRef="#ctx0" brushRef="#br0" timeOffset="120042">8334 12860 25051,'54'7'-124,"-12"-7"-10,-8-14-213,-10-8 145,-3-5 79,-3-28 89,-8 5 34,-7 14 0,0-2 0,-3 4 0,-1 1 22,-1-4 1,-1-1-488,0-5 0,-1-1 594,-2-2 0,-1-1-57,1 1 1,-1-1 0,-1 2 0,1 1 78,0 6 0,0 2 62,-5-24 124,4 21-24,3 16-178,2 13-113,2 8 202,1 20 134,0 13-167,0 28-130,1-23 1,1 1 133,2 4 0,2 1-167,1 0 0,2 0 0,2-3 0,3 0-22,0-3 0,1-1-6,0-3 0,0-2-260,18 24 248,-1-7-32,-2-8-69,1-8-66,-4-9-258,15-7 213,-12-8-67,10-6-57,-16-10 780,0-8-679,-5-9 101,-2-7-123,-5-3 146,-4-3 89,-4 2 34,-3 3 45,-1 7 325,-3 7-79,-3 10-67,-5 4 190,-5 10 147,-3 10-180,-2 9-202,2 9-56,3 2-112,7 0 1,4-3-12,5-3 0,7-3-124,6-3-200,10-3-348,7-5-393,2-2-661,1-3-1299,-2-1-3900,-4-4 6925,-7-1 0,-9-3 0,-6 0 0</inkml:trace>
  <inkml:trace contextRef="#ctx0" brushRef="#br0" timeOffset="120298">9035 12459 23168,'56'0'572,"-10"3"-539,-33 14 34,-4 3 12,-5 4-46,-1 4-10,-3 0 33,-7 1-34,-1-2-22,-7-2-33,2-3-673,0-3-370,4-5-907,4-6-7848,7-3 9647,10-4 0,-5-1 0,4 0 1</inkml:trace>
  <inkml:trace contextRef="#ctx0" brushRef="#br0" timeOffset="120762">9355 12569 23728,'-20'33'855,"0"1"1,2-3 0,3-1-733,4 7 22,5 9-111,15-5-34,4-3-22,13-15-135,2-14-45,5-5-111,6-3-125,4-3-144,3-6 10,1-5 90,-5-7-22,-7-6 34,-8-5 133,-12-6 214,-7-6 123,-5-6 0,-5-5 11,-4-6-138,3 28 1,-1 0 226,-1-1 1,-1 0 100,2 1 1,0 1 235,-3-22 22,3 12 24,0 16-181,3 14-156,0 6 134,-1 15 236,1 10-270,0 17-56,0 9-122,1 4-46,3 3-22,5-1-56,6 1-205,6-2-524,5-5-414,2-7-1815,4-8-3787,-2-11 6801,-1-9 0,-13-7 0,-5-4 0</inkml:trace>
  <inkml:trace contextRef="#ctx0" brushRef="#br0" timeOffset="120952">9467 12478 23258,'40'-13'-109,"1"-1"1,-1 2 0,-2 2-1248,21 3-3899,1 0-4576,-4 0 9764,-7-3 1,-21 4 0,-11 1 0</inkml:trace>
  <inkml:trace contextRef="#ctx0" brushRef="#br0" timeOffset="121180">8033 12550 24726,'51'-24'7,"0"-1"1,3 2-1,2 2-343,3 7 0,2 3-1346,-18 3 1,1 0 0,0-1 220,3 1 1,0 0 0,-1 0 1460,2 0 0,-1-1 0,-4 1 0,-2 1 0,-4 0 0,22-5 0</inkml:trace>
  <inkml:trace contextRef="#ctx0" brushRef="#br0" timeOffset="122132">11000 12564 26351,'17'49'179,"-2"-16"0,3-1-168,13 13-11,-9-18 0,2-2-11,17 3-67,3-9-79,5-6-78,3-6-68,2-4-10,-3-2-1098,-1-8 1154,-6-4 391,-6-10-134,-6-5 0,-9-2 216,-7-3-182,-8-2-1,-5 0 46,-6 0-1,-6 2 23,-3 4 611,-7 5-622,4 7 66,3 7-145,4 5 35,3 6 156,3 13 10,1 38-144,11 1-29,-2-14 0,3 0-28,5-7 0,3-1-713,2 1 0,1-1 702,2 0 0,0 0-6,1-1 1,0-1-7,-2-2 1,-1 0-129,-1-3 1,-3 0 117,10 18-12,-12-8 0,-8-7 34,-12-6 23,-10-4 22,-12-4-12,-13-3 57,-7-4 11,-1-4-57,-2-2 1,8-2 1371,6-5-1394,7-13 190,15 0-301,8-12 22,22 4-34,14-3-134,18-4-12,-20 16 0,2 1-507,4-1 0,-1 1-305,3-1 0,-1 1-1149,1 0 1,0 0 2207,0 0 0,-3 1 0,5-2 0,-9 4 0</inkml:trace>
  <inkml:trace contextRef="#ctx0" brushRef="#br0" timeOffset="122800">13349 13135 24222,'-21'-32'302,"-1"0"1,2 1-1,1 3 12,-1-3-90,-3-2-22,2-3-68,1-4-78,12 8 0,2-2-56,-2-18-11,7 17 0,3 0-11,9-8-34,8 4 33,10 9-22,3 5-67,5 5 45,1 3 34,-2 6-12,-5 4-34,-7 4-67,-7 2 45,-10 12 68,-3 5-23,-12 17 44,-10 7 12,-15 7 0,12-21 0,-2 0 0,-2 1 0,-1-1 22,-1 0 1,-1 0 10,-9 4 1,1-2-105,-14 10 133,21-17 0,2-2 50,4-4-101,9-5 45,8-5 23,3-2 33,10-2 56,11-1-101,17-1-56,18-6-1571,-21 1 1,1 0 1559,4-3 0,0 0-34,2-3 1,0 1-271,1 0 1,-1-1 11,-2 0 1,-1-1-180,-3 2 1,-2 0-1693,21-11-1758,-16 2 3921,-15 2 0,-11 8 0,-7 2 0</inkml:trace>
  <inkml:trace contextRef="#ctx0" brushRef="#br0" timeOffset="126974">14740 12714 24222,'38'-6'246,"1"1"1,-3 0-1,-3 2-179,3 3-67,-1 0 23,-1 0-23,-2 0-45,-1-2-90,-2 0-145,4-6 157,-13 1 34,-1-2-46,-13 0 57,-4-1 78,-2-2 0,-6-2 123,-6 0 202,-22 0-90,3 7-33,-12 2 55,15 16 114,3 7 9,6 16-178,6 7-23,6 7-134,5 2-23,9-2-22,8-3 0,12-7 0,7-3-100,5-8-68,0-3-157,1-6-169,0-6-10,-1-4 79,0-4 201,-5-3 224,-6-1-34,-6-12 23,-11-1-34,-4-13 45,-8-2-22,-7-4-34,0-5 44,-5-6 1,4-3-1,4 1 1,3 7 11,5 8 23,6 11 168,7 7 10,8 7 12,4 2-67,3 4-34,18 18-112,-10 0 0,11 17-34,-17-4 34,-2-1 11,-3-1-11,-6-4-101,-3-6-44,-6-2-46,-4-4 23,-5-2-33,-3 0 21,-3-2-44,-6-1 90,-6-5-158,-17-1 259,7-7-23,-8-4-79,16-9-133,5-4 55,6-6-158,7 0 2,9 0 369,10 5 179,30 1 34,-6 10 146,17 3-90,-16 7 11,-1 1-123,-3 1-57,-4 3-77,-6 3 10,-5 1-55,0 5-79,-9-4-829,13 5 291,-12-9-638,12-1 303,-5-4 155,3-5 517,-1-3 112,-3-8 190,-3-2 224,-4-3 56,-4-2 257,-5-2 326,-2 2-2809,-4-7 2629,-2 11-268,-1-1 111,-5 14-78,-5 2-67,-9 4 45,-6 6-45,-4 7-123,-1 8-113,3 4 113,-1 14-180,12-9-22,3 8-32,9-12-24,4-2 0,3-3-24,6 0-155,7-4-190,6-4 21,7-2 3315,7-6-3853,8-1-240,-10-3 0,1-2 387,16-2-3471,11-6 3123,-30-5 257,-10-6-301,-6-3 705,-6-4 426,-4-4 179,-1-5 471,0-2-302,1 2 582,1 3 336,9 4-605,-1 12 3695,8 5-3673,-4 10 0,1 4-279,0 7-169,-1 6-55,-2 10-46,-2 3-89,-2 4 33,-3-2-33,-1 0-23,-1-4 1,-1-3-23,-2-5 22,-3-4-22,-1-2-56,-1-1-168,-3-3-269,-2-2-56,-3-3 146,0-2-12,3-4-269,3-8-189,2-7-13,8-9-178,4-3 313,9-3 617,3 1 134,2 0-3079,0 2 3685,-2 6 111,0 5-124,-6 7 237,-3 6-225,-5 4 258,-3 2-169,-1 4 3393,-2 5-3762,-1 5 112,0 3-269,-1-2-101,1-2-33,-1-3-11,-1-4-12,2-3-11,1 0-23,2-3-33,4 1-157,6-1-45,4 0-78,5-4 79,4-2 156,-1-6 90,-2-3-45,-4-3-11,-6-1 33,-5-1 68,-5 0 212,-5 1 213,0 4-268,-1 7-57,0 7 326,-4 15-259,-1 11 62,0 6 1,2 2-51,-3 21-141,5-15 1,2-1-39,9 16-12,6-1-344,7-1 322,2 0-101,-1-2-145,-1-1 0,-7-4 78,-7-2 123,-6-6-45,-38 6 79,1-13 22,-8-10 0,-4-3 12,-8-2-12,17-6 0,3-3-11,11-3-369,13-20 10,26-6-481,15-20 77,12-3 140,-20 21 1,1-1 280,1-3 1,-1-2 341,0-2 0,-1-2 28,-1-4 0,-2-1 123,-1-3 1,-2-2-597,-3-2 1,-2-1 841,-1-1 1,-2-1-28,-1 1 0,-1 0-106,1 3 1,0 0 200,2-9 1,-1 3-287,-3 20 0,-1 2 101,6-32-56,-9 47-224,-1 8 0,2 5 123,10 30-55,2 8-57,-3-3 1,0 3-72,-2 0 0,-1 0 60,0 3 0,1-1-6,-2 1 0,-1-1-11,1-2 1,0-1-1,-1-3 0,0 0 993,8 22-1122,0-8 23,0-8-123,-1-7-45,-2-8-23,-4-5 33,-2-5 578,-5-5-723,0-2 662,-1-3-303,-1-1 22,-3-2-56,-6-13 34,2-1-124,0-17-89,6-1-124,8-6 315,6-1-169,7 3 68,4 5 44,0 9 146,-4 10-11,-2 7-45,-6 13 146,-6 6 134,-2 11-101,-10 2-78,-1 0 89,-6-1-67,1-4 124,5-5 290,3-4 35,3-5-68,2-3-157,0-2-44,2-2-113,4 0-66,7-1-68,6-4 0,5-5-314,3-5-134,2-8-213,2-2 67,0-5 213,-1-4 325,-2-5-45,-5-6-169,-6-7 326,-4-9 330,-8 27 1,-2-1-768,1-4 0,0 0 583,1-2 0,-1-1 67,2 1 0,-1 1-76,0 2 0,-1 3 133,2-23 155,-4 17-122,-2 16-270,0 14 155,0 11 631,-8 43-719,0 1-78,1-5 1,1 1 0,1-7 1,1-1-30,1-1 1,0 0-317,0 29 310,1-8-44,1-5 0,1-6-11,6-5-45,6-3-78,12-6-101,11-3 33,14-4-146,-20-11 1,3-1 222,2 0 0,1-2-346,1 0 1,0-1-354,0-2 1,-1-2 206,-3 0 1,-1 0-246,24-2 505,-11-5-225,-11-4 582,-13-5 593,-9 0 886,-8 0-660,-7 3 77,-7 0 385,-5 4-755,-8 2 48,-2 3-272,-2 1 23,0 1-146,2 2-22,2 5 33,4 2-99,5 6-47,5-2-10,5 1-34,3 2-22,4-2 10,9 2-100,7-4-124,11-1-133,5-5 10,3-2-100,1-4 156,-2 0-44,-1-1 67,-4-6 213,-3-4 67,-3-7 11,-2-5 23,-3-3 55,-3-4 68,-2-2-56,-3 0 78,-3 5 191,-1 5-56,-4 8 11,-2 7-124,-2 4-33,0 3 247,-6 10-101,-3 4-101,-7 11-45,-2 3-90,4 0-11,3-4-44,5-1-23,2-3 0,4-1 0,0-3-146,15 3-134,0-9 0,18 1-213,-4-8 145,4-1 68,-1-2 0,-3-7 124,-2-4-47,-5-10 69,-5-7 67,-7-7 67,-4-9 67,-7 3 0,-2-3-493,0 9 1,-1-1 464,-2-14 1,0 0 83,1 14 0,1 2 57,-3-27 44,4 14 11,2 17-45,1 14-89,0 11 706,0 55-639,1-8-537,0 0 0,2 4 374,2-13 1,0-2-6,2 2 0,2 0-1076,1-2 0,3-2 1042,14 27-424,8-9-1,4-8-348,5-8-348,1-10-2688,-3-6-5988,-6-9 8748,-10-3 0,-12-3 1,-8 0-1</inkml:trace>
  <inkml:trace contextRef="#ctx0" brushRef="#br0" timeOffset="127170">17944 12440 24703,'49'-15'-463,"1"-1"0,2 2 0,1 3-1352,0 8 0,2 2-3101,2-2 1,1 0 4173,1-1 1,-4-1 0,-21 2 0,-3 0-1,18-4 1</inkml:trace>
  <inkml:trace contextRef="#ctx0" brushRef="#br0" timeOffset="128646">19981 12383 26171,'1'49'280,"4"3"-257,4 1-23,7 5-34,4 1-22,5-3-107,-8-22 1,0 0 84,5 10-56,2 2 33,-19-28 22,-2-5 11,-3-6 68,-5-3 12,-2-2 0,-5-2 32,-1-4-44,5-6 0,2-8-22,7-8-124,11-7-67,12-6-302,18-6-175,-16 21 1,2-1 470,3-1 1,2 0-107,1-1 0,1 0 280,0 1 0,-1 1 45,-2 1 0,-2 1 34,-3 4 0,-3 1 257,12-11 45,-14 9 79,-13 8 33,-5 6-258,-8 3 79,-10 2 123,-11 5 752,-11 6-853,-6 8-111,2 8 10,4 5-100,7 3 44,7 2-78,11 0-34,6 10-22,14-13-11,8 6 0,18-19-67,12-5-463,12-6 417,-26-6 1,1 0 5,1-2 1,0-1 16,-3 1 1,1-1-103,26-1 102,-10-6 12,-9-4 55,-7-8-11,-8-5 45,-6-5 23,-2-3-23,-4-4 11,-2-1-11,-3 2 146,-2 2 67,-3 8 78,-1 7 57,-1 10-225,-4 6 574,-6 12-517,-6 5-68,-5 9-33,0 1-35,4-1-21,7-1-23,4-1-11,3-1 11,4 1 0,7-2-102,5 1-99,12-4 10,5 0-78,7-5 12,4-3-113,1-2 22,0-4 135,-7-2 101,-7-1-44,-5-7 77,-6-5 34,0-10 45,-3-1 12,-3-2 10,-4 5 0,-4 2 46,-3 6 88,-1 3-10,-3 5 112,-5 1 112,-7 6-101,-4 6-79,-1 4-67,3 5-55,5-1-46,5-2-22,3 0 0,3-2-11,1-1 0,2-1-101,7-2-45,6-2-45,11-4-33,4-1-68,7-2 56,3-6 147,-1-2 32,-3-8 57,-8-1-22,-9-3 33,-8-1 0,-7 1 0,-3 1 11,-1 6-11,-7 5 11,-3 4 123,-7 13-55,-2 9-3314,-1 15 3403,3 11-44,5 8-717,5 5 616,5 3-451,2 0 428,7 0-212,4-3 167,4-5 0,-1-7 2704,-3-9-2749,-6-8 936,-4-8-924,-12-6 767,-8-8-689,-15-3 11,-8-3 408,1-7-251,1-4-44,9-8-35,5-4-10,3-14-68,9 9-11,2-7-101,10 13-303,13-1-178,9-1-449,21-2-359,-14 11 1,3 0-1670,5-1 0,3 1 3059,5-3 0,-2 1 0,8-2 0,-7 2 0</inkml:trace>
  <inkml:trace contextRef="#ctx0" brushRef="#br0" timeOffset="129209">22263 12416 25420,'-20'-37'550,"4"7"-449,16 30-124,0 0 23,3 0 23,7 2-12,8 6 0,9 6-11,6 6 0,-1 5-289,-1 3 278,-6 5-12,-8 1-33,-8 5 45,-6 1 0,-13 2 0,-5-1 11,-13-2 0,-2-4 0,-1-3-12,2-4 302,1-4-268,-11 8 0,10-9 46,-11 7 21,13-14 12,3 0-45,6-5 0,9-5 67,22-3-100,14-3-12,26-2-432,-21-1 0,2 0 410,4-1 0,1-1-1,1-1 1,1-1-11,0 1 0,1 0 10,-4 0 1,1 0 11,-4 0 0,-1 1 0,25-5-22,-7 2-337,-22 3-336,-7 2-514,-21 3 1209,-26 0 0,16 0 0,-15 0 0</inkml:trace>
  <inkml:trace contextRef="#ctx0" brushRef="#br0" timeOffset="131258">22107 12640 21924,'10'-23'785,"-1"4"-662,-9 15 45,-4-11-89,-7 0-79,1-4 33,-3 6 68,7 4-34,2 4 146,2-2-146,2 4 45,0 0-44,0 1-57,0 2 67,12-1 1,1 1-46,12 0 1,1 3-1,5 2-33,5 2 0,-4-1 0,0-1-44,18 3-7,-16-2 1,-1-1-85,6 1-10,-8-1-102,-9-1 158,-9-2 66,-8 0-33,-2-2 56,-3 0 0,-5 0 12,2 0-1,-3 0 11,3 0 281,3 0-337,-2 0-11,1 0 45,-2 0 23,-1 7 44,-3 4 325,-14 26-280,-2-3-34,5-9 1,-2 1 0,-16 13-23,1-2-56,4-4-23,7-7 23,10-4 0,4-6-11,5-4-415,0 0 123,2-4 102,-5 2 167,0-1 1,-5 3 21,-1 1-167,-3 8-404,6-5-481,3 3-1804,6-7-6963,9-3 9140,4-1 0,-2-4 0,0-2 0</inkml:trace>
  <inkml:trace contextRef="#ctx0" brushRef="#br0" timeOffset="132798">11933 14247 25342,'34'-31'-515,"-2"2"33,-10 14-146,2-4-55,5-4-91,0-4 214,2-4-22,-1 0-46,-4-2 259,-5 1 212,-5 0 157,-5 3 134,-5 5 505,-2 6 33,-3 9-112,-1 4 673,0 25-628,-1 6-101,-3 25-56,1 2-716,-1 0 413,3-3-147,5-16 0,2-1 13,5 4-11,13 9-11,-1-34-202,3-5-134,3-4 435,3-2-402,3-6-44,-1-3 162,0-9-241,-1-3 157,4-19 21,-10 8 2,-1-17 223,-16 11 34,-5-2 34,-4 3-23,-5 6 90,-4 6 44,-5 8-55,-1 8 90,0 4 66,0 3-44,4 2 0,1 7-1,3 2-78,3 7 23,2 4-34,2 4-22,8 5-34,6 3 0,10 3-51,-2-9 1,1-1-6,12 15-6,-11-14 1,-2-1 5,1 6 11,-9-2 11,-8-5 24,-6 0-46,-13-1 44,-7 0-44,-17 1-179,-6-1-516,-5-3-3961,14-12 1,0-4 4655,-15-6 0,4 2 0,27-11 0</inkml:trace>
  <inkml:trace contextRef="#ctx0" brushRef="#br0" timeOffset="132964">12317 13634 24166,'-14'22'-2222,"8"1"1,18 0 0,-1-6-1</inkml:trace>
  <inkml:trace contextRef="#ctx0" brushRef="#br0" timeOffset="134668">13509 14383 24110,'38'-30'-165,"1"1"1,-4 0-1,-5 1 98,-8-11 45,-4-6 11,-8-9 5,-6 5 0,-3-2 12,-2 9 0,-1 0-589,-1-17 1,-1 0 722,-1 15 1,-1 3 10,0 1 0,-1 1 62,0 5 0,0 1 408,-7-16-363,1 18 136,3 16-304,-4 22 78,4 18-56,-2 23-90,7 14-558,6-26 1,3 2 535,3 2 0,3 0-28,3 1 0,3 0-345,3 1 0,2-1 115,0-3 1,0-1-74,1-3 1,-1-1 16,-1-4 0,0-2-1151,16 17 187,-6-10-223,-7-9 660,-9-8 371,-6-6 324,-5-4 146,-7-4 34,-7 0 1874,-9-2-1280,-8 0 515,-23-6-426,8-3-45,-13-6-112,17-4-33,7-4 609,7-3-889,12-6-236,5-5 0,15-5 23,14-5-1,18 0-28,-12 22 1,3 3 8,3 1 0,3 3-14,1 0 0,2 4-266,1 1 0,1 3 272,-2 2 0,1 3-6,-3 0 0,0 2 0,-5 2 0,0 3-53,20 10 76,-12 7-1,-9 11 0,-9 4-10,-3 2 10,-1 12 323,-8-14-345,-1 1 591,-6-18-558,-3-4 109,-2-1-75,-6-1-44,-18 3-12,-1-4 1,-10 0-24,12-6-67,6-3-716,8-7-426,8-6 291,16-8 213,12-6 358,20 2 297,-15 11 1,2 2-284,5 0 1,2 2 417,5-1 0,0 2 207,2 0 0,0 1-180,-1 1 1,0 1-17,-5 1 1,-1 0-1,-6 1 0,-1 1 110,19 0 344,-25 1 123,-8 0 213,-17 0-426,-20 5 258,-15 12-426,-4 2-33,-5 9 776,19-4-641,-3 6-248,10-8-36,1 3-64,10-11 0,3-3-46,2 2 12,6-2-67,3 0-78,7-5-170,5-4 58,4-1-12,5-1-45,4-4 101,-2-4 79,-2-6 11,-5-4 44,-6-2 79,-5 0 0,-2 4 101,-6 3 101,-2 5 55,-2 5-100,-1 1 67,-4 3 23,-3 5-57,-4 5-66,-1 5-102,4 2-22,4-2 0,4 0 0,6-3-33,8-1-394,12-4-289,8 0-450,4-3-537,2-2-706,-3-2-2992,-3-1 886,-7 0 2655,-8-2 1860,-7-4 201,-8-4 102,-3-7 178,-6-3 808,-2-5 560,-6-4 224,-1-2 751,2-2-763,3 0-1097,5 4 223,3 7-256,1 5-327,0 6-200,6 4 78,3 3-135,4 3-156,4 2-23,-1 8-79,3 5 12,2 9-101,2 2 22,3 2-22,1-1-11,1-1 0,-2-4-23,0-3-167,-5-3-1,-4-4-190,-5-2-112,-6-4 448,-3-3 258,-3-1-202,-4-2 45,-3-5 11,-7-5-56,-1-8 0,1-5-45,4-5-22,4-3 44,4-2-33,4 4 56,7 5 157,7 9 201,9 8 102,5 7-102,1 11-290,-1 5 133,-2 8-111,-4 3-68,5 9-66,-8-10-383,3 6-917,-10-16-1457,0-1-7030,2-6 9638,2-3 1,-7-4 0,-2-1 0</inkml:trace>
  <inkml:trace contextRef="#ctx0" brushRef="#br0" timeOffset="135013">16106 13956 23336,'-34'-7'575,"0"0"0,1 0 1,3 2-330,-8 8-111,3 5-46,4 4-66,8 3-12,8 1-22,6 2-12,6 1 23,5 3 0,9 1 0,8 2 0,12-1-33,2-1 33,3-3 0,-5-2-12,-3-2 24,-6-1-12,-6 0 0,-5-1-23,-5-2 1,-2-2 22,-4-3 22,-8-1-22,-7-2-123,-12-2-235,-7-1-853,-2-1-2912,0 0 4123,4-5 0,13 4 0,8-3 0</inkml:trace>
  <inkml:trace contextRef="#ctx0" brushRef="#br0" timeOffset="137136">16288 13965 25701,'36'47'-19,"0"0"0,-3-4 1,-5-5-218,-8-3-89,-1-3 34,-2-3-101,-2-2 22,-1-6 101,-3-4-123,0-6 291,-2-5 101,-2-4 0,-3-1 23,-2-6 21,-2-6-10,-2-9 44,-3-5-78,-4-5 23,-3-3-23,3-4 0,4-2 22,4 0 12,1 3 134,3 8 56,4 5 45,4 9 112,4 5-34,1 5-89,2 3-1,2 4 13,0 7-46,0 5-213,-1 7 34,-3 2-23,0-3-22,-3 1-11,-1-4 0,-2-1-23,-1-1-145,-3-4-57,-2 0-100,-2-3 157,-2-1-112,0-1 100,0-3 191,0-1-4109,16-50 3616,14-4-50,-17 20 1,0 2 643,16-12 56,-22 38 67,-3 2 90,1 3 157,1 14 2529,1-1-2798,1 11 1565,0-8-1677,0-3-45,3-2-45,2-3 11,4-2-11,0-3-135,4-1-44,0-1-34,3-2 34,2 1-213,8-2-101,-8-11 224,-2-1 224,-13-13 12,-8 0 33,-2-4 0,-1-2 44,-1 2 12,-4 3 68,-2 6 122,-2 8-44,2 6 45,1 5 156,-1 10 213,-2 18-370,4 4 46,-1 29-236,10-23-22,6 10-34,8-17-34,11-2 23,9-1-101,6-4-258,2-5 134,-1-7 57,-8-5-34,-5-4 57,-7-5 88,-3-6 12,-5-7-11,-3-10 0,-7-5 22,-2-9 34,-4-8-56,0-11 10,1 26 1,3-2 22,7-19 1,3-3 173,0-1 1,1 1-330,2 1 1,0 1 288,-5 10 1,-2 5 123,-1 3 438,-4 12-539,-3 13-78,-2 6 257,-1 30-56,0 4-22,0 26-44,0 0-80,2 2-55,5-1-45,6-2 11,7-4-11,3-4-78,4-6-90,3-4-112,2-6-34,3-6-414,-1-7 970,-1-8-701,-5-3-1,-6-6-1108,-2-20 1008,-8 1 201,-3-21 146,-7 1 213,-1-5 157,-2-7 134,-4-4 236,-1 4 358,-3 5-168,0 15-459,-1 12 112,-2 12 134,-4 7 124,-2 12-146,-4 6-102,1 11-32,2 19-248,8-11-77,5 12-23,15-17-11,5-1 11,14-2-112,9-2-12,9 0-5,-17-13 1,3-2-242,3 1 1,2-1 72,3 0 0,1-1 17,-1-1 0,0-1 61,-4-1 1,0-2-236,20 2-40,-11-5-99,-10-4 492,-4-4 101,-5-3 78,-7-2 68,-7 1 681,-7 2-626,-3 2 211,-4 1-31,-6 2-23,-5 1 23,-5 2-44,-1 2-136,4 2-122,2 2-46,5 1-22,4 1 1,2 0-12,2 1 0,3 1-112,6-1-124,6-2-190,6-2-11,5-2-44,3-2 43,1-1-514,12 0 784,-12-3 157,8-2-807,-19-3 818,-2 0 22,-5 4 471,-5 1-179,-4 2 302,-2 1 112,-3 4 158,-11 13-629,2 0-122,-10 9-46,8-7-22,1-5-44,5-4-12,3-4-11,2-3-45,2-1-246,1-1 157,7-1-258,5 0-79,9-4 291,2-5 68,0-8-246,-5-10 324,-5-7 34,-5-7 0,1-6-453,1-8 453,-4 25 0,1-1 95,-1-1 0,0 0 107,3-29 302,-4 10 23,-4 14-191,-2 15 79,-6 20 223,-2 18-380,-5 18-57,1 18-111,5 10-278,3-30 1,4 1 192,4-1 1,2-1-6,12 27-22,13-4-202,7-8-79,2-7-374,-12-20 0,0-2-1699,10 1-3506,3-2 5882,-25-14 0,-8-2 0,-5 0 0</inkml:trace>
  <inkml:trace contextRef="#ctx0" brushRef="#br0" timeOffset="137347">17656 13827 20188,'46'-4'960,"-1"0"0,1 0 0,0 1-960,-6 3 0,0 0-68,3 0 1,2 0-1026,1 0 1,0 0-264,-1 0 1,0 0-2393,-4 0 0,0-1 3748,-5-1 0,-2 0 0,3 0 0,-13-2 0</inkml:trace>
  <inkml:trace contextRef="#ctx0" brushRef="#br0" timeOffset="137530">17193 13571 19863,'61'-16'0,"-13"4"0</inkml:trace>
  <inkml:trace contextRef="#ctx0" brushRef="#br0" timeOffset="138578">20286 14101 26115,'33'-8'22,"1"0"1,25-10-157,-32-2-124,0-2-11,2-13 168,-10 6 45,-4-13 33,-12 4 23,-3-10 23,0-8-253,0 23 1,0-1 245,0-2 1,-1-1 33,1 1 1,-1 0 44,1 3 1,-1 2 106,1-19-23,0 18-146,-1 16-10,1 10 156,-2 33-112,2 5-62,-1 13 1,2 5-6,2-14 0,0 0-136,1 16 1,2-1-5,2-15 0,2-2-68,0 0 1,1-1-107,0-2 1,0-1-415,10 22-269,-5-9 201,-7-10 146,-5-11 236,-6-9 212,-10-8 202,-9-3 123,-35-16 12,7-2-74,16 1 1,0-1 307,-8-15 147,10 0 124,15 1-729,11 1-180,24 3 23,13 2-225,23 3-68,-23 10 0,2 2 63,2 0 0,1 0-342,1 1 0,-1 0 571,0 0 1,-1 0-303,0 1 0,0 0 196,7 0 0,-1 2 1328,14-2-236,-1 1 314,-39 6 449,-11 4 11,-3 6-493,-2 6-214,-3 7 227,0 2-641,-2-1-123,2-1-101,1-1-112,4-2-33,4-2 10,7-3-33,4-3 0,6-2-22,2-4-79,3 0-89,1-4 44,-1 1 68,-2-2 66,-5-1 12,-5-2 45,-7-6-22,-4-6-23,-5-9 0,-31-19-12,-1 9-38,5 10 0,-5 2-332,-2 2 1,0 3-1299,-11-6-2567,1-1 4247,33 12 0,10 5 0,1 0 0</inkml:trace>
  <inkml:trace contextRef="#ctx0" brushRef="#br0" timeOffset="139380">21926 13793 24244,'1'43'339,"1"0"1,-1-1 0,2-3-71,3 15-1419,6-1 1161,5-2 0,4-3-11,2-6 0,-1-6-56,-1-6 384,-4-7-462,-2-6 338,-3-8-159,-3-4 0,0-3-23,-3-10 697,-2-5-606,-2-12-24,-2-9 12,-6-8-34,-5-8-33,-8-9-232,8 28 1,-1-1 208,0 1 1,1-3 10,-2-8 1,2-1-12,5 11 0,1 2-11,-2-8 0,4 2-174,6-7 141,7 7 10,10 6-33,11 7-56,10 6 45,7 6-22,5 5 10,1 4-56,-1 1 1,-6 1-34,-8 0 33,-9 5 46,-12 4 498,-9 8-409,-6 4 204,-11 8-160,-9 3-32,-15 5-1,-12 2-196,18-20 1,-1 0 184,-1 0 0,-1-1 0,1-2 0,0-1 11,-21 11-11,10-8 0,12-6 0,13-4-67,7-5 0,6 1 67,9 0 33,7 1-21,14 4 390,7 0-380,6 4 12,6 5-12,2 4-268,3 5 291,-1 5 33,-4 2-10,-2 3 21,-8 2 90,-3 1-100,-7-1-67,-6-4 77,-8-5-78,-8-7 45,-3-7 146,-12-6-45,-11-5-45,-18-2 11,-17-3-101,21-3 1,-1 0-23,-3-1 0,-1-1-568,-1-2 0,1-1 523,2 0 0,1 0-201,-23-7-155,17 0-674,20 1-8756,19-11 8000,22 3 0,-7 2 0,7 8 0</inkml:trace>
  <inkml:trace contextRef="#ctx0" brushRef="#br0" timeOffset="139732">22697 14146 26003,'9'30'123,"0"1"1,10 21-124,-1-36-11,2 0-57,4-3-122,1-1-494,21 0 348,-13-5-168,24-1 347,-30-5 112,5-7 1,-18-3-24,-7-10 46,-3-5 22,-9-6 22,-9-4 23,-11-1-28,-1 11 0,-1 0-51,-15-8 23,15 12 0,1 2-1043,-2 1-940,9 4-3889,9 1 5883,5-1 0,4 6 0,1-1 0</inkml:trace>
  <inkml:trace contextRef="#ctx0" brushRef="#br0" timeOffset="140311">23347 13645 24815,'-12'49'190,"-1"0"1,2-1 0,3-2-191,4-8 0,1-2-713,2 1 0,0 0 707,1-2 1,0 0-1,1-3 0,0-1 143,4 24-405,4-6 237,3-7-92,0-6-426,1-6 123,0-7 45,-1-7 381,-3-7 756,-2-4-655,-4-3 93,-2-2-150,0-4 91,-1-4 55,1-6-78,0-4 34,1-3-34,3-3 23,4-2-1,4-1 101,6-2-123,6 4 258,24 0-135,-9 13-33,15 2 34,-18 15-57,-4 10-33,-5 9-46,-6 12-44,-6 4-44,-7 4-1,-4 0 0,-3 17-11,-4-17 0,-7 7 22,-8-27-10,-14-9 10,-11-8-22,-14-4-728,22-5 0,-3-2 627,-6-3 1,-3-1-192,-5-4 1,-3-2-113,-5-3 1,-1-1-1105,18 6 0,0 0 1,1 1 692,0 0 1,0 0 0,1 1-3472,-16-3 1,2 2 4285,6 1 0,5 3 0,-6-1 0,18 3 0</inkml:trace>
  <inkml:trace contextRef="#ctx0" brushRef="#br0" timeOffset="142716">1854 14639 23314,'-3'53'224,"0"0"0,5 0 0,2 10 0,2 4 0,0-2 1,-1-9-233,-2-5 1,-1-6-1,2 5-646,1 3 1,2 10-1,0 0 1,-1-8-1,-2-16 609,-4-6 985,0-14-862,0-11 483,0-7-561,-1-29-23,-7-24 1,4 21 0,-1-1 10,-2-5 1,-2 0-22,-7-21 33,7 27 0,1 0-127,-2-2 1,1 0 126,1-1 0,1 0-22,1 0 0,1 0 508,1 2 0,2 0-542,-1-29-283,12 8 227,7 7 90,13 9 33,9 10-58,5 10 47,4 8 33,-1 5 12,0 19 45,-3 12 5,-22-5 0,-1 7 62,2 15 0,1 9 0,-2-4-129,-1-2 0,-1 1-330,-3-6 0,2 7 0,0-1 0,-4-7 302,-1-5 0,-1-2-11,3 7 0,0-3 166,5 2-782,-2-8-1200,-1-4-3059,-5-8 4886,-5-6 0,-4-7 0,-3-4 0</inkml:trace>
  <inkml:trace contextRef="#ctx0" brushRef="#br0" timeOffset="142902">1933 15183 19146,'53'-27'-1984,"0"0"1,-2 1 0,-2 5 1983,-12 12 0,-3 4 0,6-4 0,-8 4 0</inkml:trace>
  <inkml:trace contextRef="#ctx0" brushRef="#br0" timeOffset="143353">2604 15577 23874,'39'-13'-34,"-1"-1"1,-3 1-1,-5-2-55,-5-14 10,-5-4 1,-5-3 44,-5-4-33,-5-4 67,-3-7 11,-2-5-11,-2 25 0,0-2-982,-2-2 1,-2-1 1020,0-2 0,-2 0 0,-1-1 0,-2 0 59,1 1 0,0 1-31,1 3 0,-1 1 90,-9-20 113,4 14-58,4 16 347,3 12-548,3 7 90,2 15 190,0 12-22,1 23-106,1-15 0,1 3 280,3 4 0,1 2-421,1 1 0,3 2-11,10 13 1,4-1-396,-5-16 1,2-1 158,6 7 1,1-4-369,9 4-223,-1-9-898,-3-6-1200,-5-8-4817,-7-8 7794,-9-6 1,-5-5 0,-5-2 0</inkml:trace>
  <inkml:trace contextRef="#ctx0" brushRef="#br0" timeOffset="143535">2523 15268 22799,'16'-29'-191,"-1"1"0,24-21-705,17 32-96,-25 9 1,3 1-3925,16-3 1,3 1 4398,-12 1 1,-2 2 0,0 0 0,-4 0 0,-3 1 0</inkml:trace>
  <inkml:trace contextRef="#ctx0" brushRef="#br0" timeOffset="144755">3640 15431 24491,'30'14'212,"-5"-9"-212,-16-19-89,0-8-180,-1-5 45,0-6-23,-3-6-11,-2-4 68,-2-5-45,-1-9 235,-2 26 0,-1-1-333,-1-5 0,-1-1 333,-3-3 0,-1 0 11,0-2 0,-1-1 134,-3-17 1,-1 1-79,5 17 1,0 1 49,-2-9 1,2 5 174,-1 3 66,4 16-178,2 15-113,1 9 258,0 18 33,-2 13 1,0 22-158,3-17 1,1 2-146,-1 5 1,1 1 4,2 4 1,2 0-18,1 2 1,2 0-23,2-2 1,1 0-23,3-4 0,1-1 0,1-2 0,0-3 0,0-3 0,0-1-99,0-2 1,0-1-81,14 22-185,-9-24 0,1-2-129,11 5 235,6-5-123,-13-29-11,-4-13 565,-3-14-1114,-4-11 101,-4-10-820,-5-9 1296,-3 27 0,0-2 347,-2-4 1,0-2-113,-2-3 0,0 0 129,-1-3 0,-1 1 61,0 1 1,0 2 291,0 5 0,2 3 846,0-18-269,1 24-594,2 17 515,0 25-234,0 16-236,0 24-197,0-19 1,1 2-301,2 5 0,1 0 200,0-1 0,2 1 267,2-2 1,2 0-336,4 8 1,1-1-17,-4-14 0,1-1 0,3 6 0,-1-2-11,3 0-23,-3-5-67,-3-7 411,-3-2-512,-2-3 34,-3-3-44,-2-5 55,-1-3 67,0-3-67,0-13-111,0-3-248,0-15-156,5-4 414,4-3-213,18-14 471,-2 19 67,12-3-44,-9 24 133,0 5 136,-1 3 179,-1 9-68,-3 6-112,0 12-100,-2 5-23,-1 3-45,1 0 45,0-4-67,1-3-56,1-6 0,0-4-23,1-6 1,-1-5-23,1-2 0,0-4-157,11-14 56,-10 3 11,7-13 46,-15 6-1,-3-1 11,-5-3 1,-3-1 21,-3-2 1,-2-1 11,-6 0 11,-4 2-11,-6 5 12,-2 7-1,-2 6-11,2 8 67,-1 12 123,2 8-66,3 11 32,6 2-21,3 1-79,9-2-23,9-2 12,11-3-34,16-3-11,10-5-609,8-5 474,-27-9 1,1-1-146,-1-1 0,-1-1-963,27 1-91,-12-3-1982,-13-1-1402,-15 0 4718,-9-1 0,-7 0 0,-2 0 0</inkml:trace>
  <inkml:trace contextRef="#ctx0" brushRef="#br0" timeOffset="145009">3019 15118 22339,'-60'0'2163,"15"0"-2107,66-2 0,25-4-56,-4 2 0,4-1-1164,13-1 1,4 0 737,-15 2 0,2-1 0,1 1-983,2 0 0,2 0 1,0-1-1293,1 1 1,0-1 0,0-1 2700,-3 1 0,-1 0 0,-5 0 0,-1 0 0,-5 0 0,18-3 0</inkml:trace>
  <inkml:trace contextRef="#ctx0" brushRef="#br0" timeOffset="145811">5621 15085 25364,'31'-42'135,"0"8"-102,-9 34 12,5 8 1,4 5-46,4 12 0,1 3 0,1 4 0,0 0-24,-3-2-20,-2-1-57,-6-5 45,-5-4-45,-5-3-78,-5-3-34,-6-2 56,-2 1-78,-3 1-157,-2 1-157,-8-1 33,-6-3 236,-8-5 146,0-3 21,3-11-290,6-17-415,7-3 426,16-11 313,11 12 79,14 6 45,8 4 225,2 6-35,2 3-34,-1 2 35,0 1 10,-2 1-190,-1-1-56,0 1 0,-2-1-11,1 0-124,-3 0-77,-2-1 32,-5 0 113,-6 0 67,-7-2 0,-7 1 258,-5-4-169,-3 1 124,-6-3 0,-4 0 79,-6 0 335,-15-2-201,5 6 22,-10 1-56,8 7-89,-3 4-12,0 9-45,-2 8-22,4 11-66,2 4-91,8 2-67,8-1-11,5-2 11,14-4-101,10-2-482,17-7-324,12-2-976,6-5 1883,-13-8 0,-1-2 0,-2 2 0,10-3 0</inkml:trace>
  <inkml:trace contextRef="#ctx0" brushRef="#br0" timeOffset="146142">6827 15111 24379,'-47'40'616,"10"-4"-493,34-17-34,2 1-66,2-2-12,6 0-11,5-3 0,8-2-213,5-2-369,4-3-236,1-3-594,1-2-515,0-3-785,0 0-2565,-2 0 324,-3-3 4953,-4-5 0,-10 2 0,-5-1 0</inkml:trace>
  <inkml:trace contextRef="#ctx0" brushRef="#br0" timeOffset="146570">7082 15152 22844,'0'-22'392,"0"5"-392,0 17-23,0 1 34,0 6-11,3 9-22,5-1-23,6 6-201,5-9-34,3-1-203,0-1-65,2-3-282,0 0-323,8-1-237,-8-2 12,3-2-258,-12-1 179,-5-1 460,-4 0 571,-2-2 157,-3-2 269,0-1 0,-1 0 560,0 2 348,0 1-583,4 2 67,1 0-314,6 0-78,1 0 0,4 0-369,2 3-752,15 0-1220,-5 2 1758,13-2 437,-9 1-2722,7-1 2095,1 1 773,2-1 0,-18-1 0,-6-1 0</inkml:trace>
  <inkml:trace contextRef="#ctx0" brushRef="#br0" timeOffset="147035">7822 15245 23583,'-38'8'1132,"5"2"-964,15 10 22,3 1-78,2 3-90,5 0 23,1-1-45,4-2 0,2-2-22,1-5 22,9-2-90,4-4-22,12-3-101,2-4-111,5-1-1,0-6 55,-1-6 102,-1-9 68,-3-7-91,-3-5 46,-3-3 21,-7-3 35,-6-4 66,-5-5 23,-6-6 0,-6-8-190,3 30 0,-3-1 223,0-1 1,-3 2 279,-11-26 147,-1 15-124,1 18-157,3 14 34,5 19 202,7 12-23,10 16-11,18 10-460,15 4 129,-8-24 1,3-2-137,1 0 1,3-1 91,1-1 0,1-1-6,-1-2 0,1 0-12,0-1 1,-1 0-224,-2-2 0,-1 1-1402,4 3 1,-2 0-4739,5 8 6375,-6 1 0,-27-19 0,-6-5 0</inkml:trace>
  <inkml:trace contextRef="#ctx0" brushRef="#br0" timeOffset="148009">7915 14910 23124,'38'16'253,"0"1"1,1 2 0,-3 3-221,-8-1 1,-2 3-452,1 3 0,0 3 440,-2 2 1,-2 1-322,-2 2 1,-1 2 298,-2 0 0,-2 0 16,-2 1 1,-1 0 56,-2-2 0,0 1-57,-1-3 1,-1-1-5,5 27-12,-3-6 11,-5-8 350,-3-5-317,-2-5-32,-6-6 21,-3-4 390,-9-4-390,-2-4 797,-3-5-751,3-3 10,1-5 23,2-2-33,1-3-23,1-2-11,2-5-45,2-8-12,5-9-88,2-9-35,16-5-33,8-4 11,21-2-191,-16 22 0,3 1 135,3 1 0,2 0-280,2 2 1,1 1-119,1 0 0,0 2-1462,-2 1 0,-1 0 2073,-3 1 0,-3 1 0,5-2 0,-14 4 0</inkml:trace>
  <inkml:trace contextRef="#ctx0" brushRef="#br0" timeOffset="149509">9704 15118 23964,'21'30'149,"0"1"1,-2-2-1,-2-4-138,-3-3 34,0-3-34,1-4-11,-1-4-56,3-4-134,3-4-337,12-2 79,-6-4 246,5-4-33,-15-6 56,-7-6 145,-5-2 23,-5-5 11,-10-2 45,-6-2 45,-10 1 190,-3 4 11,2 7 78,0 10 23,3 5 79,2 14-101,1 9 33,6 15-44,3 7-146,7 5-67,3 1-90,8-15 0,2 0-56,8 14 0,-1-18 0,4-2-23,17 2-100,7-5-258,5-5-157,2-5-89,3-5 33,-4-4 101,-3-2 336,-9-2 112,-9-5 45,-10-5 11,-7-6 12,-5-7-12,-4-5-11,-1-6 0,0-5 22,6-18-22,1 17-67,7-5 67,2 27 45,1 9 168,2 4 336,9 7-325,-6 6-101,7 7 45,-9 6-67,3 2-11,1 2-23,4-1-33,1 0-34,1-3 0,-4-4 0,-3-3 0,-7-5-45,-6-5-45,-5-1 12,-3-3 11,-2 1-23,0-1 0,-7 0 90,0 0 23,-4-3-46,5-23-21,6 0 21,11-22-55,9 9 33,1 14 0,2 1 45,12-6 112,10-1-11,-20 22 101,-3 5 156,3 2-190,-6 3-11,7 3-34,-5 3-45,2 0-55,3-1-23,2-2 0,2-2-34,3-2-145,1-1-280,16 0 280,-13-5 78,9-2 56,-21-3 45,-8-1 0,-6 0 11,-6 2 101,-4 0-11,-12 4 325,-23 2-180,-2 10 147,-19 8-12,17 12-124,2 4-89,8 4-89,5 1-57,9 1-22,7-3 0,4-4 0,6-3 0,6-5-67,7-4-101,8-4-157,4-5-101,7-4 67,1-4 12,4 0-247,14-18 314,-18-2-303,3-22 337,-27-2-163,-6-11 409,-6 24 0,-2-4-1531,-6-22 0,-2-4 1592,4 14 1,0-2 1,-1 7 1,-1-3-1,1 4-254,3 1 0,1 3 663,-1-22-69,3 24-235,0 17 91,0 16 178,-1 19 23,0 16-1,0 24 979,2-23 1,-1 1-1361,0 4 0,2 0 6,1 1 0,1 0-28,2-2 0,2 0-22,4 0 0,2-2-12,3-1 0,2-2-16,3 0 0,2-3-6,3-1 0,1-1-17,1-4 0,2-1-34,0-3 1,1-2-129,-1-2 0,-1-2-370,25 8-241,-7-4-3345,-14-8 4135,-13-5 0,-10-3 0,-8-3 0</inkml:trace>
  <inkml:trace contextRef="#ctx0" brushRef="#br0" timeOffset="149689">11900 15212 26048,'-27'-28'-1849,"2"16"0,13 31 0,4-1 1</inkml:trace>
  <inkml:trace contextRef="#ctx0" brushRef="#br0" timeOffset="149844">11917 15581 24379,'-28'-43'-1259,"11"8"0,7 35 0</inkml:trace>
  <inkml:trace contextRef="#ctx0" brushRef="#br0" timeOffset="155465">6073 11433 22036,'-28'-20'1149,"0"-1"0,-17-14-668,39 27-234,4 2-124,6 4 494,34 34-438,1 1-101,-6-2 1,2 2 10,2 3 1,-1-2-262,-11-10 1,0-1 199,3 4 0,2-5 62,14-5-68,-9-11-22,13-17-11,-4-16-116,-16 2 0,3-6 0,1-2-195,8-8 1,3-2 0,0 0-417,-10 9 1,0 1 0,0-1 0,1 0-221,1 0 0,1-2 0,0 2 0,-3 2-2266,1 2 1,-3 2 0,0 1 3223,12-12 0,-4 4 0,6-6 0,-16 14 0</inkml:trace>
  <inkml:trace contextRef="#ctx0" brushRef="#br0" timeOffset="163137">1396 16032 24143,'19'46'60,"0"-1"0,7 12 0,-1-3-128,-9-23 1,0 1-1117,1 8 0,0 5 0,-3-5-1069,-5-9 1,-3-1 2252,4 18 0,-3-4 0,-7-19 0,0-7 0</inkml:trace>
  <inkml:trace contextRef="#ctx0" brushRef="#br0" timeOffset="163635">723 15946 23370,'-31'24'403,"0"0"1,3 1-1,6 3-269,12 3 1,6 2 27,-1 2 1,3 4 109,6 2 1,3 4 0,1-2-1102,5 8 1,4-1 899,0-4 0,4 1 0,1-4-396,12 4 1,3-4 386,2 0 0,5-1-14,1-5 1,5 0-1,-2-3-45,-11-8 1,-1-3 0,3 1-390,9 5 0,3 0 1,-2-6 396,2-3 0,-2-6 0,-2-4 0,0-3-242,-2-2 0,1-4 220,-3-8 0,-2-5 11,-1-1 0,-1-5-12,-3-6 1,-3-5 0,-1-3 0,-3-2-28,-4-2 0,-3-3 5,-2-2 0,-5-2-22,-4-3 0,-4-2-50,0-4 0,-6-5-149,-7 13 0,-7-4 0,-1-1 0,1 2 251,-2-3 0,1 1 1,-4-1-70,-3 1 0,-3-2 0,-1 0 1,-1 6 27,-2 1 0,-2 5 0,0 2 3,-1 2 1,0 3 0,-2 2-21,-17-9 1,-1 7-1,-1 8 1,-1 5 22,-1 6 0,-2 6-6,-2 8 0,0 5 251,1 4 1,0 6-663,12 3 0,-1 5 1,5 1-671,1 2 0,4 2-1429,-4 8 0,12 2 2555,30 9 0,1-21 0,10-7 0</inkml:trace>
  <inkml:trace contextRef="#ctx0" brushRef="#br0" timeOffset="164686">2919 16267 22743,'9'47'261,"1"1"0,-1-5 1,2-3-117,14 4-100,-2-4-11,-3-4-12,-3-5 1,-5-7-12,-3-5 34,-4-6 134,-2-6 213,-2-4-56,0-2 247,0-1-527,-1-4-23,1-7-21,-1-7-24,-4-9-21,-3-4-23,-7-5 0,-6-3-56,-1-1 112,-1-2-23,3 2 23,2 2 0,4 2-33,5 2-68,4 2 90,10-3-23,11 2 23,16-2 22,14 2 12,6 3-35,-10 14 1,-1 3-45,4-1 56,12 5 23,-50 22 21,-4 6-32,-4 14 10,-9 5-22,-5 6 0,-10 3-67,-2 0-157,2-2 78,3-7 57,7-6-1,7-10 23,3-5 56,4-5-23,4-2 34,5 0 67,8-1 45,5 1 23,3 0-57,4-1 12,-2 3-34,0 0-12,-4 0 35,-1 1-57,-6-4 124,-5 1 111,-6-4 24,-3 3 100,-25 7-314,0-1-56,-24 4-11,4-5-33,-4-1-359,-1 0-449,-2-2-1176,5-5-3608,10-2 5625,14-12 0,11 6 0,8-6 0</inkml:trace>
  <inkml:trace contextRef="#ctx0" brushRef="#br0" timeOffset="165034">3659 16424 25959,'17'28'16,"1"1"1,14 18-129,-18-34-67,3-2-68,1 0-179,1-4 124,2-3 246,-3-3 45,1-6 11,-4-6 22,-1-9-11,-4-6 68,-5-4-46,-3-3 12,-6-2-34,-8 1-11,-9 3-22,-8 7-45,-5 6-325,-3 8-807,-3 5-1334,0 3-4156,6 4 6689,9 0 0,12 0 0,8-1 0</inkml:trace>
  <inkml:trace contextRef="#ctx0" brushRef="#br0" timeOffset="165708">4160 15914 23684,'9'40'153,"0"-1"0,1 0 0,0-1-142,2-6 1,0-2-12,0 2 0,1-2-1120,12 26 928,0-2-244,1-5-102,-4-14 0,0-2 303,3 4 427,11 10-271,-25-37 270,-5-4-68,-3-3 79,-2-2-158,-11-10 515,0-2-481,-8-21-44,9 8-23,2-9 510,47 7 0,12 4-341,-13 3-74,17-2 0,-2 8-16,-25 20-79,-6 4 34,-8 8-23,-7 0 57,-5 2 0,-7 0-34,-9 1-12,-9-1 68,-12-1-45,-3-3-56,-2-3-213,2-5-459,1-4-628,3-3-1815,6-1 3115,6-7 0,10 4 0,5-4 0</inkml:trace>
  <inkml:trace contextRef="#ctx0" brushRef="#br0" timeOffset="166414">6068 15727 23964,'-30'-28'265,"0"0"0,2 4 0,1 5-220,-6 16-22,-2 14-1,0 8 23,6 17 89,10 11 90,9 10-90,13-24 1,4 0-51,2 1 1,4 0-870,7 2 1,3-2 834,3 0 1,2-1-40,1-1 1,1-2 180,0 0 1,1-1-193,-3-2 0,1-1 0,-3-2 0,0 0-23,17 21 1,-12-6-57,-11-2 1,-10-3 336,-7-1-314,-15-2 22,-8 1-22,-15-2-23,-8 0 1,-4 0 11,-1-3 33,2-3 34,6-7 11,9-6 936,11-6-1160,11-8 214,11-9-124,12-8-258,11-8-112,10-5-275,-6 5 1,2 0 403,-8 5 0,1-1-1798,7-9 1,0 0 1657,-10 8 0,-2 0-168,19-24 461,-9 2 211,-7 8 471,-10 6 436,-5 7 270,-6 10-202,-1 4 3164,0 6-3646,0 3 438,0 2 425,0 18-1031,4 0-11,4 16-79,5-6-123,4-2-67,2-2-45,0-3 0,-2-2-179,-2-1-258,-2-1-594,-6 0-1501,-2-1-7299,-4-1 9790,-1-3 0,0-5 0,0-4 0</inkml:trace>
  <inkml:trace contextRef="#ctx0" brushRef="#br0" timeOffset="166575">6490 15785 24367,'-38'-14'-2124,"9"10"1,29 24 0,0-4 0</inkml:trace>
  <inkml:trace contextRef="#ctx0" brushRef="#br0" timeOffset="167581">6646 16045 25263,'49'13'15,"0"0"0,-4-1 0,-4 1-26,0 8 11,-4 3-22,-5 2-1,-7 0 12,-4 2 11,-6-1-22,-3-3 10,-3-2-10,-2-5-12,-4-4-22,-2-4 12,-1-1 66,-6-2 12,-7-1-34,-9-2 22,-8-2-11,-1 0 34,3-1-11,6-5-23,9-4-11,7-7-112,12-6-79,9-5-178,12-4 55,10-3-179,6-2-146,2-1 169,0 0 189,-1 0 281,-6 4 11,-6 4 248,-9 6 166,-11 7 57,-6 5-34,-4 4-257,-2 3-57,-7 2 158,-4 1 122,-17 14-336,9 0 46,-2 24-35,17-9 1,15 10-68,9-7 1,14 0 10,4 1-10,3 0-23,-4-3 0,-9 1-56,-9-4-56,-11 2-68,-5-1-357,-17 12 234,-2-11 113,-13 5 100,1-17 90,11-8 0,4-4-101,12-4 23,9-3 10,8-4 57,14-5 11,10-1 0,6 0 0,5 0 34,0-1-29,-17 3 1,0 0 5,12-9 0,5-5-11,-29 6-78,-9-2 11,-8 0-12,-2-3 23,-3-2 56,0-2 0,-1 0 23,0-13-1,-1 12-11,1-6 68,2 16 111,2 4-22,-1 4 23,1 5-34,-2 2 33,0 3-66,-1 0 346,3 21-358,1-1-45,6 18-11,4-4-22,6 1-34,6-1-67,7 0-381,5-3-428,5-5-1074,-3-4-1535,-3-6-5680,-6-7 9165,-10-5 0,-9-3 0,-7 0 0</inkml:trace>
  <inkml:trace contextRef="#ctx0" brushRef="#br0" timeOffset="167768">7471 16135 24211,'33'-30'287,"1"0"1,0 2-1,1 4-293,-5 12 1,1 2-703,4 0 0,1 0-26,2 1 0,0 0-1429,2 0 1,0 1 2162,1-1 0,-3 1 0,6 0 0,-11 0 0</inkml:trace>
  <inkml:trace contextRef="#ctx0" brushRef="#br0" timeOffset="169310">9644 16436 23896,'-36'-17'291,"-1"0"1,3 0 0,4 8-113,4 21 134,-3 8 23,-3 13-10,0 7-91,4 4-22,4 2-101,7-2-56,9-2 0,4-4-34,8-2-22,8-3 0,8-6-33,9-6 22,3-11-57,2-5-88,1-14-35,0-6-89,0-13-34,-3-9 67,-6-7-133,-7-8-716,-9-8 888,-6 26 1,-3-2 11,-1-3 0,-3-2 72,-1-4 1,-2 0 123,-2-5 0,-2 1 6,-3-2 0,-2 0 55,1 1 1,-2 2 61,0 3 0,1 3 90,2 8 1,0 3 278,-8-13-111,9 21-314,5 14-11,5 14 427,1 15-58,1 17-122,4 17-379,0-23 0,1 1 188,3 3 0,2 0-34,2 0 1,2-1-12,2 1 0,2 0-28,1-2 1,2-1-23,1-1 0,1-1-6,0-2 0,1-2-1371,1-2 0,0-2 1332,0-2 0,0-2-6,28 13-327,-1-8 125,2-7 24,-2-7-52,-19-5 1,0-3 6,10-1 89,5-7-80,-29-7 221,-10-8-197,-4-8 56,-4-3 78,-10-4-33,-3-2 123,-10 2 0,-2 4 3359,-1 7-3191,2 9 449,4 7-270,-3 8 34,7 11-78,0 9-57,8 11 124,5 20-258,9-11-79,9 11 23,11-17-56,6-4-22,9-4-45,7-4-320,-7-11 1,2-2-102,-9-3 1,1-1-701,11 0 1,0-1-488,-14-1 0,0-2 1043,9-1 0,-2-2 1,0 3-1,6-5 1</inkml:trace>
  <inkml:trace contextRef="#ctx0" brushRef="#br0" timeOffset="171249">10847 16281 25947,'-37'-6'242,"0"1"1,3 1 0,4 4-175,6 11-24,2 8-10,3 9 0,6 1-23,6 3-11,4 0-11,2-3-1,5-2-10,5-4-146,8-3-134,5-4-258,4-3-124,4-5-201,1-3-135,2-2-56,-1-2 236,0-1 594,-4-7 211,-2-1 70,-2-20 65,-12 5 192,-2-12-80,-9 7 35,-1-2-12,0-1 45,0 1-122,0 4-13,0 5-10,5 6 33,4 6 168,6 5 0,3 3-12,4 6-54,0 6-35,3 10 23,0 6-158,-1 2 12,-1 1-33,-4-4-68,-5-3 23,-5-5-23,-5-3 11,-2-4-11,-2 0-11,0 0-78,-3-1-180,-3 1-178,-5-3-181,0-2-111,0-3 66,4-2-805,4-2-528,1-9 774,12-6 381,18-31 840,4 10 128,-8 11 1,1 1 689,16-6 213,-11 16 0,1 1-34,9-3-134,3 2-348,-30 12-144,-8 1-125,-5 2 224,0 2-134,0 5-190,0 5 23,0 5-80,0 1 34,0-2 1,0-1-24,0-2-44,0-4-33,0-2-23,3-2 67,-1-3-45,6-1-111,11-1-1,-2-6-11,12-2 1,-5-8-24,2-3 24,0-3 43,-2-2-21,-5-2 55,-5-1 12,-7 1 11,-3 1 56,-4 6 34,-1 6-34,-3 6 23,-6 7 201,0 12-168,-4 11 67,5 13-45,4 7-22,2 4-79,9-11 1,4 1 45,11 21-442,-1-19 0,2 0 363,0-8 0,0-2-39,1 2 0,0 0-62,-2 0 0,0 0 67,-5-1 1,-2 0-258,4 20 33,-10-9 258,-15-11 0,-8-7 23,-12-8 77,-7-3 68,-5-3 681,1-2-737,2-2-56,9-3-33,9-1-23,8 0-56,6-1-269,4-5-90,5-7-56,9-13-290,11-13 32,12-12-550,-16 21 0,-1-3 1060,3-3 1,-1-2 218,1-2 0,-2-2-439,-2-4 0,0 0 607,0-4 0,-1 0-17,-1-5 1,0-2 77,0-1 1,1-1-1256,-1 0 1,-1 0 1451,-4 5 0,-1 2-85,-3 7 1,-2 3 197,-1-19 88,-5 23-325,0 19 818,0 10-1109,0 7 797,0 16-629,0 13 11,2 25-156,0-20 0,0 2 1238,1 2 0,1 1-1272,1 0 0,1 0 5,0-2 1,1 0-81,2-3 1,0-1 74,11 27-28,-4-25 0,2-2-50,10 14-34,10 3 22,-13-25-44,-2-5-2,-5-4-278,-3-3 156,-6-4 890,-4-3-800,-3-3 320,-2-1-152,-5-1 0,-3-2 12,-5-5-1,-3-5-11,1-9-23,2-4-133,6-4-147,3-4-157,6-2-44,9-2 303,4 2 178,10 5 23,-1 5 12,1 8 66,-4 5-11,0 7-67,-9 3 67,-3 10 34,-7 3-45,-2 11-45,-3 3 34,-2 0-11,-4 0-23,-2-3 168,-3 1-89,5-9-1,0 0 35,7-9-91,1-1 23,0-1 11,1 0 23,2-1-56,4 0 67,6-2-169,19-2-66,-4-6-23,11-5 34,-9-7-12,1-4 57,0-4 56,-2-4 10,-3-4-10,-4-4 22,-5-2 0,-4-4 22,-6-4 308,-4 12 1,-1-1-308,-3-15 212,0 20 1,-2 4 88,-4 4-133,0 13-90,-6 15 145,2 15-10,-5 16-34,5 14 44,5 7-123,7 3-344,12 0 277,10-2-56,12-6 0,8-6-45,4-8-100,3-5-292,1-7-113,-3-6-267,-5-6-1290,-10-6-1165,-12-3 3272,-9-4 0,-8 2 0,-3-3 0</inkml:trace>
  <inkml:trace contextRef="#ctx0" brushRef="#br0" timeOffset="171444">12435 16186 25599,'41'-23'-4,"0"0"1,-1 1-1,3 5-713,13 9 1,2 4-2905,-13 0 0,2 1 1406,-6 0 0,3 0 0,-4 1 2215,3-1 0,-5 1 0,6 0 0,-12-1 0</inkml:trace>
  <inkml:trace contextRef="#ctx0" brushRef="#br0" timeOffset="172457">13991 16001 25499,'-34'-22'124,"3"5"-102,12 11 0,4 1 1,4 3 44,6-1-33,2 3 44,2 0-78,9-1 11,8 0 0,12-1-22,12 0 11,6 1-11,4-1-34,2-1-11,-1 0 11,-1-1 23,-2-2 0,-2 2-12,-4 0 34,-5 1 0,-10 1-22,-10 2 22,-9 0-24,-6 0 13,-2 0 90,-6 0-11,-2 3-12,-8 4 112,-8 18-56,5-1-45,-7 13 0,6-7-11,-3 2-45,-2 1 0,0-1 1,-3 1-12,1-1-12,-1 0 1,0-3 11,2-1-45,2-2-22,3-4-78,3-2-1,1-3 12,4-2 10,1-2-22,4-2-11,4-2 56,3-1 79,2-3 67,26-1-45,0-2 0,26-5 0,-6-5 0,3-2-45,-1-2 11,0 4 12,-4 3-12,-2 2-22,-7 2 34,-4 0-12,-4 1 1,-6 0 33,-3 0 22,-5 0-11,-4 0 23,-4-1 100,-3 1 12,-1-1 44,-1 0-100,1-3 68,0 0 88,0-4-112,0-1-10,0-3-68,-2-3-23,0-1-33,1-2 0,1-1-56,0 2-235,0 2-1760,-2 6-1702,0 4-5827,0 2 9580,-2 3 0,1 0 0,-1 0 0</inkml:trace>
  <inkml:trace contextRef="#ctx0" brushRef="#br0" timeOffset="175720">15122 16173 24379,'29'-13'1378,"0"11"-885,2 51-381,-6-11-28,4-1 0,2-1-39,3-4-34,-7-9 0,2-3-22,19-9-12,-11-4-66,11-4-427,-7-25 1,-2-5 380,-5 1-81,2-6 0,-6-3 205,-24 5 98,-2 2-64,-3 3 44,-1 8 101,0 7 23,0 4-56,0 4 198,0 2-165,-1 5 123,-2 6-145,-1 9-68,0 6 34,1 0-33,9 9-79,4-10-12,9 2 12,4-14-89,6-6-68,5-2-33,7-4-1,2-1-134,1-5 169,-6-3 110,-6-7 46,-8-3-45,-10-4 45,-7-15-11,-9 6 0,-8-10 11,-6 13 0,-3 4 0,2 4 33,4 7 58,4 5-80,6 5 34,1 2 112,7 9 44,18 18-178,2 2-12,15 13-11,-7-11 0,0-1 0,-1-2-11,-4-1 11,-3-5 0,-7-3-45,-6-4 22,-5-3 1,-5-2-23,-1-4-11,-1-1 45,0-2-11,0-1 33,-4-1 0,-5-5-145,2-16-80,0-2-44,18-14 46,8 6 10,12-1 68,5 2 33,-1 3 90,-3 5 11,-1 2-12,-14 10 12,-4 2-11,-10 7 0,-2 1 11,2 2 56,2 5 0,4 5 67,3 4-56,3 2 1,6-1-68,4-3 0,6-2 0,6-5-112,6-2 0,6-2-51,-13-2 1,1-1 27,18-4 129,-21 1 1,-1-1-40,4-8 12,-9-5 22,-6 1 11,-7-3 11,-6 0-11,-2 1 0,-3 0-23,-2 4 23,0 3-11,-2 4 22,0 3-22,0 1 11,0 2 0,-2 0 23,-4 4 10,-6 7 68,-7 7 11,-3 9 123,-2 3-44,1 4-57,6 2-11,6-1 0,6 1 12,9 1 55,8 0-55,8 3-135,9 0 0,-1-2 0,-1-3-22,-7-5 22,-8-3 0,-6-1 34,-7-4 33,-11 2-34,-13-5 1,-15-3 22,-11-3-56,-6-5-209,-3-3-106,-2-4-1209,4-7-2476,1-8 4000,5-16 0,23 12 0,6-2 0</inkml:trace>
  <inkml:trace contextRef="#ctx0" brushRef="#br0" timeOffset="175885">16474 15643 25017,'16'-5'-1384,"-3"8"0,-8 17 0,-1-4 1</inkml:trace>
  <inkml:trace contextRef="#ctx0" brushRef="#br0" timeOffset="176950">18006 15510 26339,'-6'43'123,"1"-1"0,0 1 1,2-1-113,3-4 0,3-1-11,0 0 0,2 1 0,4 12 0,2-1 0,-2-14 0,1 0-145,2 8 1,1-2 66,2 5 23,-1-5-23,-1-7-45,-3-5-146,-2-6 11,-4-5 67,-1-6 199,-2-4-64,-1-3 56,0-3 45,0-1-45,0-8-23,0-6 1,0-10-23,1-6-89,6-5-348,18-15 336,-1 13 34,12-6 112,-11 24-11,-2 6 11,-3 6 0,-2 4 123,-3 1-22,0 6 22,-2 5 68,-4 7-34,1 3-34,-4 2-11,0 0-67,0 0-12,7 6-10,-1-9-23,6 2-23,-1-13-66,5-2-35,2-3-66,7-1-45,2-2 67,2-3 11,1-4 79,-2-5 33,-2-3-22,-3-3 44,-4-1 23,-5-2 23,-4 2 111,-6 3 482,-6 4-370,-2 6-100,-2 2-34,0 4 225,-5 2 100,-8 14-292,0-4-89,-2 11-11,10-9-23,3-2-10,4 4-1,7-5-22,6 1-57,8-6-290,22-2 134,-9-2-11,13-1 66,-18-6-33,5-12 102,-13-2-12,1-9-12,-15 4 46,-4-1 22,-4 0 34,-5-1-12,-3 5 0,-12 1 23,4 10-11,-4 3 11,10 7 11,2 7 134,3 5 34,2 11-11,3 6 44,7 4-89,5 1-11,11 1 79,5-1-79,2 0-101,1-4 0,-5-2 0,-4-4 0,-7-6-22,-6-5-12,-5-5 0,-4-3 12,-11 0-158,-9-2-156,-16-1-224,-9-1-1311,-4-1-2813,-1-11 4684,1-7 0,21 4 0,6-1 0</inkml:trace>
  <inkml:trace contextRef="#ctx0" brushRef="#br0" timeOffset="177114">18610 15636 26955,'-15'-29'-4829,"4"16"4829,11 38 0,0-8 0,0-3 0</inkml:trace>
  <inkml:trace contextRef="#ctx0" brushRef="#br0" timeOffset="177767">19840 15507 26474,'4'42'44,"0"1"1,-1 0 0,3 20 0,1-2-34,1-12 0,0-2-851,2 1 1,1 0 839,0 0 0,2-1-6,0-3 0,0-1-1614,0 0 1,1-1 1568,0-1 1,0-1-17,0-1 0,1 0 238,0 0 1,0 0-217,-1-2 1,0 0-158,0-2 0,-1-1-649,9 24 548,-8-14 124,-4-13-23,-7-13 691,-1-8-489,-2-6 3327,0-2-3294,0-14 582,-6 1-593,-1-13 1,-8 2-23,0-3 0,-1-1 0,1-3-11,4-3-23,3-6 23,4-6 0,3-6 11,1-3 0,2 0-12,5 2 1,6 6 11,7 6 0,16-1 0,-8 15 23,10 0-23,-14 15 44,-1 3-21,-4 4 22,-3 2-23,-3 2 79,0 13-79,-8-1 45,1 11-22,-9-4 11,-9-1-11,-9 1-45,-12-2-11,-6-1-202,-5-1-616,2-1-2421,5-1 3250,8-5 0,14-3 0,8-3 0</inkml:trace>
  <inkml:trace contextRef="#ctx0" brushRef="#br0" timeOffset="178352">20417 16028 24199,'41'-3'123,"1"0"1,-2 3-1,-4 3-101,5 14-22,-2 6 0,-3 3 0,-3 1-44,-4 2 21,-4-1-22,-4-1-55,-6-1-1,-4-4-22,-5-1-35,-4-4 125,-1-2 10,-5-2-10,-6-3-1,-7 0 34,-5-3 22,1-2 90,0-3-78,11-6 0,0-5-11,10-7-23,0-7-12,4-3 1,5-4-1,7-2-66,4-1 33,4 3-44,1 5 10,0 6 46,-1 5 10,-1 6 23,0 5 23,0 1-23,1 2 11,-3 2 67,-2 5 12,-2 6 112,-4 7 78,0 7 22,-2 4 57,0 4-1,0 2-111,-2 0-146,1-2-78,-1-5-1,1-2-22,-1-8-56,0-4-337,1-6-458,0-4-1458,2-2-7522,-1-4 9734,-1-6 0,-4 5 1,-2-6-1</inkml:trace>
  <inkml:trace contextRef="#ctx0" brushRef="#br0" timeOffset="178524">21098 15737 24479,'-10'-23'-2376,"1"11"1,9 28 0,0-2 0</inkml:trace>
  <inkml:trace contextRef="#ctx0" brushRef="#br0" timeOffset="178921">21386 16049 24827,'29'37'41,"1"0"0,-1-1 0,-2-4-41,12 5-101,-3-2 56,-3-3-89,-7-5-23,-4-6 34,-7-4 100,-5-6 23,-4-5 56,-5-3 807,0-2-628,-2-6 35,-3-4 21,0-8-67,-3-5-135,2-2-89,2-4 0,1-1-145,8-4-258,7 1-192,9-1-155,8 2-819,3 4-650,4 7-212,2 6-1603,2 8 4034,-9 4 0,-1 2 0,-2 0 0,11 0 0</inkml:trace>
  <inkml:trace contextRef="#ctx0" brushRef="#br0" timeOffset="179852">22179 16078 24401,'-39'23'1479,"1"-2"-1120,8-10-158,-1 2-89,2-1 67,-8 6-179,14-8 0,-2 4-22,18-8-12,3-1-66,4 0-91,0 2-89,3 1-157,6 0-101,5-1 258,4-3 67,1-1 112,-1-2 68,-1-1-12,-3-5 45,-2 0 0,-2-4 34,-4 2 178,-2 2 24,-2 4-68,-2 0 280,0 6-212,-3 5-113,0 6 34,-2 3-101,2 0 11,1-1-67,6 5 0,5-7-56,6 2-101,6-11-89,3-1 10,4-3-11,0-1-33,3-2 179,-2-5-11,-4-5-11,5-25 123,-11-2 23,3-20-12,-10 4-246,-6 22 0,-1-1 257,1-3 0,-1-1-1582,0-5 0,0 0 1632,1-2 1,0 0 11,0 0 0,1 0-117,0 3 1,0 3 211,7-22 169,-4 20-113,-3 19-224,-4 13 1,-2 12 495,-2 12-395,-7 14 134,-2 15-123,-7 6-33,1 5-23,4-1-11,4-2 3285,4-4-3341,3-3 0,10-4-12,7-4-32,13-5-113,7-4-84,-6-12 0,2-1-207,18 6 190,-18-10 0,1-2-212,10 0-337,10-6 549,-17-6-101,4-8 146,-23-6 191,-7-8 22,-5-1 22,-3-1 370,-10-4-179,-1 11 56,-8 1 45,0 13 44,-2 2-22,-1 10 0,-2 5 34,2 11-112,2 4-101,6 2-45,5-2-67,4 1 0,10-2-45,10-1-11,14-3-101,13-1-258,9-3-224,6-3-314,1-4-751,-4-5-850,-8-3-2702,-10-3 5211,-13-3 0,-12 1 0,-6-1 0</inkml:trace>
  <inkml:trace contextRef="#ctx0" brushRef="#br0" timeOffset="180059">22096 16013 24468,'43'-20'179,"1"0"0,0 1 1,1 4-180,-4 10 0,-1 3-941,3-2 1,0 2 682,-1 0 1,-1 0-527,-1 1 0,-2 0-1261,0 0 0,-1-1 2149,0 0 1,-2-1-1,5 1 1,-8-2 0</inkml:trace>
  <inkml:trace contextRef="#ctx0" brushRef="#br0" timeOffset="181677">23557 16026 26015,'26'48'11,"-3"-1"-11,-9-9 0,-2 4 0,1 2-23,-2 0-66,2-2 22,-2-3-1,3-5 1,-3-5 34,2-7-12,-2-7 22,-2-6 68,-3-4 22,-2-3-55,0-2-12,-2-4 22,3-3 0,0-5-10,-1-5-12,1-1 0,3-5 0,4-3-12,6-4-32,7-4-57,5-2-135,4-3 34,4 0 12,0-2-1,-2 2 91,-5 1 44,0-6 56,-14 14 0,-2 4-45,-13 17 45,-2 8 0,-5 4 168,-7 7 0,-7 8 56,-4 8 67,-2 6-55,2 4-1,1-1-56,3 0-33,3-4-23,3 5-89,7-11-12,1 3-22,5-13 0,6-2 0,5-2-78,8-2-303,22 0 79,-8-4 43,13-2 13,-16-3-1,0-3 124,-5-6 101,-2-8 11,-3-8 11,-3-7 11,-1-6 34,0-5 22,4-3 67,1-1-55,1 6 369,-2 8-11,-7 12-112,-6 9-191,-6 8-78,-1 4 236,-9 8-24,-4 7-110,-13 13-1,2 7-79,1 2-11,8 1-44,6-3 10,5-2-33,4-4 0,3-3-33,5-3-68,7-2-134,4-3-57,4-1-67,1-4-559,11 1 436,-10-8 168,7 0 146,-12-6 45,0-6 56,1-4 67,-2-7 22,0-4 23,-4 0 33,-3 1 124,-5 4-12,-3 3 1,-4 5-46,0 3-66,0 4 123,-5 0 67,-3 2-68,-4 6-21,-1 3-35,3 5-44,4 0-11,3 1-23,2 1-11,1 0-56,5 0 11,3-2-33,7 0 10,2-5-55,-1-1-34,0-4 1,-2-3-1,4-1 11,-4-1 23,4-5 22,-5-3 0,0-8 1,0-5 10,-1-4 12,0-2-1,-1-3 23,-1 2-11,-2 2 22,-2 5-22,-2 7 11,-2 7-56,-1 3-56,-1 4 112,-5 9 45,-4 9-23,-9 14 68,-2 12-12,0 9 12,3 6-90,10-28 0,0 1 0,1 1 0,1-1-356,1 2 0,0 1 356,0-1 0,2 0-11,0 2 0,0 0 11,1 1 0,0-1-40,0 1 1,-1-1-51,1-1 1,-2 0-23,-2-4 0,-1 0-168,-11 22 0,-10-9-196,-10-12 196,-9-9-169,-8-12 404,-3-5 45,1-5 0,7-5 90,10-2 213,11-7 44,13-3 23,7-5 577,8-3-746,12-3 6,8-4-207,15 0 0,8-3 0,6 2-78,2 3-333,-2 5 97,-5 7-190,-8 7-236,-7 5-1455,-10 3-2780,-10 2 4975,-4 0 0,-5 0 0,0 0 0</inkml:trace>
  <inkml:trace contextRef="#ctx0" brushRef="#br0" timeOffset="185056">3569 17806 24614,'8'-25'459,"-2"4"-437,-6 18 23,-2-2 22,-4 0 45,-13-2-89,1 1 22,-10 1 11,6 3 0,-2 2 0,-2 0 56,-2 0 12,1 4-1,2 3-22,5 4-45,4 3 33,4-1 12,5 4-45,3-1 11,2 7-44,2-8-23,3 4 11,4-10 11,5-2-22,7-3 11,3-2-11,5-2-67,2-2-45,2-5 34,-1-5-12,-4-5 34,-5-1 11,-5-14 23,-7 5-29,-13-27 1,-5-5 39,-4 0-330,-1 0 1,-2 0 340,-6 6 56,0 0-11,1 3 0,2 8-112,5 9 168,4 11 11,3 10-112,5 6 0,-1 10 67,3 12 691,6 14-601,5 15-34,9 9-67,-8-26 0,2 2 6,7 14 0,2 1-294,-5-12 0,0 1 232,6 9 0,0-1 0,10 10-123,-1-4-213,-2-2-247,0-5-454,0-1-1092,-1-4-3093,-3-4 5222,-3-6 0,-11-12 0,-5-5 0</inkml:trace>
  <inkml:trace contextRef="#ctx0" brushRef="#br0" timeOffset="185656">3905 17687 23684,'-5'36'149,"0"0"1,2-2-1,3-2-115,6 14-12,4 1 34,2 1-34,-5-12 1,1 1 22,1 18-45,-3-19 0,-1-2 0,0 3 0,-2-12 22,-1-10 135,-1-9 56,1-3 156,-2-3-89,5-10-268,-1-3-12,3-11 0,-1-1-90,1-3 23,1-3-68,3-2-44,3-4 67,-1 9 0,2-1 56,7-14-6,-6 14 1,-1 2-40,6-6 68,-3 7 10,-5 8 23,-7 9 0,-3 5-22,-3 3 22,0 1 22,-7 6 79,-13 17-23,-2 2 79,-6 11-34,10-7 34,5-2 67,5 1-78,4 0 247,13 6-158,6-9-90,12 1-111,4-13-12,6-3-22,5-3-100,4 1-372,2-3-524,0 1-1100,-2-1-1915,-4 1 4011,-6-1 0,-16-2 0,-7-1 0</inkml:trace>
  <inkml:trace contextRef="#ctx0" brushRef="#br0" timeOffset="186205">4648 17921 24961,'2'34'95,"-1"1"0,5 26-95,4-27 0,2-3 0,3-3-22,-1-2-79,0-6-11,-1-3-11,-2-5 78,-3-4-56,-3-3 68,-2-3 33,-2-2 0,0 0-67,2-7 55,0-4 12,3-9 12,-2 0-1,2 0-11,0 3 56,0 2 11,1 2 34,1 4 44,-1 1-21,2 4-57,0 2 112,4 2-45,2 0 1,2 5-56,2 4-57,1 5-10,-1 3-12,-1-1 0,-4 0 0,-4-3 0,-4-3 44,-3-2 91,-2 0 44,-11 1-78,-5-1-68,-14 1-10,-7-2-23,-4-2-45,2-1-863,-5-3-257,18 0-2600,4-4-6066,16-5 8991,12-5 1,-5 4 0,4 1 0</inkml:trace>
  <inkml:trace contextRef="#ctx0" brushRef="#br0" timeOffset="186563">5268 18076 24916,'-11'44'482,"2"-5"-449,6-19-33,1-3-11,1-2-22,1-4-113,1-2-56,4-3 34,3-3 23,8-2 44,3-1 123,13-17-10,-10 4-12,5-15 22,-19 8 0,-4 1 1,-3 1 10,-10 1-66,-16-3-135,-4 8-247,-13-2-627,11 8-1121,3 2-4940,7-1 7103,8-3 0,8 5 0,3-3 0</inkml:trace>
  <inkml:trace contextRef="#ctx0" brushRef="#br0" timeOffset="187065">5433 17764 24871,'14'44'224,"1"0"0,-1-2 0,-1-5-168,5 2-56,3 1 0,0-5 0,2 0-78,2-2-415,7 1 303,-10-12-12,2-1 57,-16-15 77,-2-1 136,-4-4-1,-2 0-56,-3-8 11,-1-3-22,-1-8 0,1-1 0,3 0 0,11-1 34,6 2 123,17 3 168,8 2 100,9 6-200,1 3 21,-3 3-167,-8 8 44,-10 4-78,-10 9-34,-9 2 67,-6 0 102,-5 0-1,-11 0-78,-9-1-34,-18 0-11,-9-2-56,-10-3-302,26-8 0,-1-1 207,0-1 0,1 0-297,-30 2-528,11-2-447,11-3-6083,14-2 7450,9-10 0,11 7 0,2-6 0</inkml:trace>
  <inkml:trace contextRef="#ctx0" brushRef="#br0" timeOffset="191764">10272 17653 25017,'7'-55'830,"4"8"-707,-6 43-45,2-1-55,-6 5 257,5 26-191,-1 4-55,4 27 55,-1 1-21,-2 1-29,-3-17 0,0 2-17,-2-13 1,1 1-18,-1 20 1,0 0-1,-1-16 1,0-2-6,0 3 0,0-1 0,-3 12-11,1-24 22,-2-13 0,3-9 1,1-1-68,16 0 67,6-5-11,24-2 0,8-4-12,-9 2 1,3 0-23,-10 3 1,-1 0-457,12-1 0,-1 0 277,-15 4 1,-2 0-954,27-1-1827,-7 2-6094,-9 0 9087,-9-3 0,-15 2 0,-8-1 0</inkml:trace>
  <inkml:trace contextRef="#ctx0" brushRef="#br0" timeOffset="192050">11262 17882 26989,'39'-8'7,"1"1"1,-1 0-1,-1 2-7,-6 3 0,0 0-381,0 1 0,1 1 297,1-2 0,0 1-56,0 0 0,0 0 39,-1 1 0,0-1-102,29 1-884,-6 0-145,-9 1-2544,-9 6-3082,-13 2 6891,-12 5 0,-6-6 0,-7-1 0</inkml:trace>
  <inkml:trace contextRef="#ctx0" brushRef="#br0" timeOffset="192247">11499 18164 26037,'45'-13'-310,"-1"0"0,0 0 0,-2 1-279,-10 5 1,0 0-1222,3 0 1,1 1-1088,2 0 1,0-1 2896,4 2 0,-3 0 0,6-2 0,-8 3 0</inkml:trace>
  <inkml:trace contextRef="#ctx0" brushRef="#br0" timeOffset="193530">13081 17906 24939,'2'-23'560,"-6"3"-436,-8 10 32,-7 1 1,-5 2 11,-3 1-22,-6 4-1,-2 1-21,0 8 21,1 5 113,-4 23-124,13-5-44,3 27-78,16-24-12,10 8 0,6-20 0,7-4 0,5-8-57,4-4-77,3-3-34,2-5-23,2-6 57,1-7 11,-1-5-1,-5-6-21,-3-4 33,-7-4 67,-10 2 0,-4-2 45,2-24-352,-5 16 1,-3 0 362,-2 9 1,-1 1-7,-2 0 1,-1 2 95,-9-27 44,-1 13-22,3 13 34,4 14-34,3 8-111,4 7 10,1 2 782,1 5-636,0 7-67,0 9 22,1 9 1,1 7-57,9 3-45,4 6-22,11 3-22,3 3-814,3 2 522,0 0-269,-3-2-907,-1-1-2936,-5 1 4426,-2-3 0,-9-19 0,-3-8 0</inkml:trace>
  <inkml:trace contextRef="#ctx0" brushRef="#br0" timeOffset="194090">13433 17873 24771,'10'61'168,"0"-3"-157,-4-17-11,2-1-11,0-2-34,0-4-101,-1-4 57,0-5 10,-1-6-33,1-4 45,-3-6 78,1-3 79,-3-3-1,0-2-66,-2-1 33,0-12-45,0 0-11,0-12-45,4 2 12,5-6-79,9-1-90,8-5-112,8 0-134,4-1-112,2 3 269,-2 4 201,-6 6 90,-10 6 101,-7 5 168,-9 7 33,-7 3 213,-11 10 259,-28 20-461,2 1-212,10-10 0,0 1 56,-6 6-34,8-3 0,11 4-45,7-9 13,16 3-91,9-10 0,15-2-158,9-4-368,7-1 111,1 0-1243,2 0-1244,-4 2 2902,-4 1 0,-20-4 0,-7-1 0</inkml:trace>
  <inkml:trace contextRef="#ctx0" brushRef="#br0" timeOffset="194765">14180 17983 24961,'-4'43'145,"0"-1"1,1-1 0,0-3-146,1 12 0,1-3 0,2-4-157,4-4-235,3-6-661,9 5 33,-3-14 45,2 0 516,-6-14 179,-3-4 134,-2-4 79,-2 0 33,-2-2 101,0-5-44,-1-1 33,0-6 112,0 1-22,0-2-1,1-3-44,6 0 101,4-1 67,5-1-34,2 3-34,0 1-43,0 4 167,-2 4 56,-1 3-45,0 3-135,0 4 69,1 14-192,-4-1-44,1 10-1,-8-7 1,0 4-34,-3-8 56,0 2 145,-11-9-100,-5-3 22,-13-2 101,-6-2-156,-2-2-46,-2 0-22,2 0-134,3 0-706,6-3-1559,9-1-6240,8-2 8639,7-4 0,2 5 0,2-1 0</inkml:trace>
  <inkml:trace contextRef="#ctx0" brushRef="#br0" timeOffset="195108">14500 18343 25151,'5'46'124,"4"-8"-124,4-26-101,5-3-101,2-1-279,3-2 122,2 0-213,3-4 12,8 0 560,-10-5 280,3-12 0,-20 0 34,-7-11-112,-14 5-34,-10-2-78,-13 0-79,-8 2-22,-4 1-101,2 5-684,10 4-2252,13 3-6783,12 1 8756,13-1 1,-1 4-1,4-2 1</inkml:trace>
  <inkml:trace contextRef="#ctx0" brushRef="#br0" timeOffset="195611">14917 18081 24995,'5'43'250,"0"0"0,0-3 1,-1-3-218,3 5-33,0-3-11,2-5 0,0-5-147,0-5-133,-1-4-78,-1-2-79,-3-5 44,-1-3 247,-1-4 157,-1-4 67,0-1-33,-1-16-12,0 3 24,0-12-46,4 9 22,2 1-33,8 2 22,3 2 45,5 3-45,3 4 34,0 2 11,0 1-56,0 0 11,-1 5 23,-3 2-34,-2 5 0,-6-1-23,-3 0 23,-7-1 90,-10 4-90,-8-4 0,-30-11 0,-20-9 0,10 2 0,4 5 0,0-6 0,0 0 0,0-1 0</inkml:trace>
  <inkml:trace contextRef="#ctx0" brushRef="#br0" timeOffset="195950">15671 17713 23079,'-7'32'958,"0"0"0,-7 28-578,0-20-43,2 1-57,2-1-11,4 1-67,3-1-102,4 0-66,7-3 0,5-4-34,8-3-12,6-5-133,3-5-158,5-5-369,3-3-448,3-4-1099,2-1-2129,-2-2 4348,-1-3 0,-19-1 0,-5-1 0</inkml:trace>
  <inkml:trace contextRef="#ctx0" brushRef="#br0" timeOffset="196463">16108 17787 25588,'-3'-26'-56,"8"7"-89,19 17-68,9 2-90,2 0-10,3 3 111,-2 3 57,-5 3 10,-6 3 45,-7 1 23,-6 1 67,-5 1 11,-12 11 34,-29 4-12,-1 2-27,6-17 0,-1-1 5,-16 6 34,4-2 45,5-1-34,11-2 0,7-4 168,8-3-146,6-3 45,2-1 90,3-4 0,7 1-135,6-1-66,9 0-12,8 0-68,5 0-133,5 0-247,3 0-303,2-2-784,0-1-852,-1-3-2442,-2-2-4437,-4-2 9266,-3-4 0,-16 6 0,-5 0 0</inkml:trace>
  <inkml:trace contextRef="#ctx0" brushRef="#br0" timeOffset="196718">16676 17568 24782,'39'47'212,"0"1"1,-1-3 0,-2-2-168,-10-13 0,-1 0-29,1 1 1,-1 1 23,-2 1 0,-1 1-900,-3 0 1,-4 0 797,-4-2 0,-2 0 17,0 27-324,-19-9-370,-10-10-1268,-14-8-1896,-10-8 3903,-4-6 0,20-9 0,6-4 0</inkml:trace>
  <inkml:trace contextRef="#ctx0" brushRef="#br0" timeOffset="197949">15137 18496 17756,'47'-3'1322,"-6"1"-391,-18 2-640,-7 4 538,3 4-459,-11 1-146,-3 4 246,-4-1 449,-15 6-347,-19 1-472,-8-1-100,-15-6-11,8-7-392,-4-3-1278,0-2-2644,4-4 4325,8-6 0,18 4 0,8-3 0</inkml:trace>
  <inkml:trace contextRef="#ctx0" brushRef="#br0" timeOffset="200807">15972 17267 20860,'-5'-21'2163,"1"2"-1547,4 13-437,0 1-11,0 1 1,0 3-69,0 0 113,12 5-179,-3 2 11,10 6-34,-6 2 22,0 1-33,1 1 12,-1 0-12,1-1 11,-1-2-11,0 0 0,-1-4 22,4 0 12,1-4-23,-1-1 0,-2-3 12,-4-1-12,0-1 0,2-4-33,12-13-34,-3-1-23,11-11 68,-5 2-67,3 0 10,5-1 1,14-7 45,-12 11-1,6 0 1,-24 13 22,-7 7-11,-7 1 0,-2 3-3266,-3 0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17:39.058"/>
    </inkml:context>
    <inkml:brush xml:id="br0">
      <inkml:brushProperty name="width" value="0.09071" units="cm"/>
      <inkml:brushProperty name="height" value="0.09071" units="cm"/>
      <inkml:brushProperty name="color" value="#FF0000"/>
    </inkml:brush>
  </inkml:definitions>
  <inkml:trace contextRef="#ctx0" brushRef="#br0">1085 2776 25779,'32'-42'176,"7"19"1,15-1-1,3 2 1,-11 5-200,-10 6 1,0 1-630,9-4 1,11-3 0,-3 4-1,-16 10 630,-13 18 759,-7 15-737,-9 29-22,-8-8 55,-5-15 1,-4 0-34,-13 18-76,-3-18 0,-6 0 65,-1-4 0,-3-1 11,2-1 0,-2-3 89,-10-6 1,3-8-90,14-8 1296,-12-16-1318,50-3 10,10-4 12,18 9 0,13 4 185,-20 4 0,2 2-191,2 4 0,2 2-11,1 1 1,1 2-136,0 4 0,0 2 57,-2-1 0,1 1-790,10 5 0,-1 1-320,-15-8 0,-2-1-3711,6 2 1,-4-3 4874,-6-5 0,-13-5 0,-9-2 0</inkml:trace>
  <inkml:trace contextRef="#ctx0" brushRef="#br0" timeOffset="515">1189 2175 21868,'-37'10'142,"0"0"0,1 2 0,4 4 195,-5 22-453,16-15 0,0 3 345,-2 1 1,1 2-236,-3 1 1,1 1 240,0 1 1,1 0-29,0 0 1,2 0 44,1 0 0,2 1-50,2 0 0,2 0-46,2 1 1,3 1-28,2 0 0,3 1-51,1 1 0,4 0 0,6 2 1,4 0-12,3 1 1,4 0-394,9 2 0,5-1 337,5 1 1,3 0-7,6-2 1,2-2-3,-14-14 1,2 0 0,1-3-8,0-1 0,2-2 1,0-3 3,1-1 0,1-3 0,1-1-4,1-2 0,0-2 1,1-1-414,1-1 0,0-2 0,1-1 405,1-4 1,0-2 0,0-2-38,-1 1 1,0-2 0,0-2 36,-2-4 1,-1-2 0,-1-1 11,15-9 0,-4-3-252,-8-2 0,-4-3 263,-9 0 1,-5-4 27,-9-1 0,-5-3-28,-3-5 0,-5-2 28,-9-6 1,-6-2-33,1 15 1,-1 0-1,-4 0 4,-5-2 0,-3-1 1,-3 2-12,-2 0 0,-2 1 0,-4 1-209,-2 3 1,-4 1-1,-2 3 201,-2 3 1,-2 3 0,-2 3-381,-4 4 0,-1 3 0,-3 3 339,-2 3 1,-1 3 0,-1 3-27,-1 2 0,0 3 1,-2 6-167,7 4 0,-4 5 0,2 3 0,5 0-271,2 0 0,4 2 1,2 3-899,-6 8 1,1 3 0,13 2 1409,17 4 0,10-1 0,0 5 0,12-9 0</inkml:trace>
  <inkml:trace contextRef="#ctx0" brushRef="#br0" timeOffset="2857">4179 2309 24177,'5'47'433,"0"0"0,1-6 0,3 2-400,3-5 1,4 3 0,8 5-30,3-4 1,7 7 0,6 3 0,2 2 0,0-2 0,-3-5 0,-7-8 13,4 1 1,-5-7 0,5 5-385,3 4 0,7 11 0,3 4 0,-1-7 0,-5-13 0,-11-23 388,-6-30 1,-5-14-23,2-3 0,-1-4-51,1-6 1,-3-3 16,-1-4 1,-3-2 33,-3-2 0,-5-5 11,-7 3 0,-4-5 1,-4 1-24,-6 2 1,-5 0 0,0 1 11,2 1 0,0 1 0,-3 4-12,-1 9 1,-3 3 0,2 8-79,-11-4 167,11 21-1467,8 20-1681,8 18 3071,2 16 0,2-13 0,1-3 0</inkml:trace>
  <inkml:trace contextRef="#ctx0" brushRef="#br0" timeOffset="3548">5567 2734 24367,'-42'-4'157,"-1"-1"0,3 3 0,4 4-168,-2 9-45,5 10-303,10 1-157,10 2 292,8-3 213,9 0 11,8 0 34,9 1-12,12 3 12,3 1 33,1 2-33,-4 1 55,-5-2-33,-6 3 34,-8-3 11,-6 1-67,-4 2 55,-4 3-66,-21 23-46,1-13-67,2-15 1,-2-1-35,-11 3 124,1-9 23,6-10-23,7-6-23,8-9-223,5-9-124,12-12 370,11-14 34,16-7-348,-11 21 0,3 1 325,4 0 0,2 0 0,3 0 1,2 1-442,2 1 0,1 1 430,2 1 0,0 1-6,-1 0 1,-1 0-1430,-1 2 1,-2 0 1439,-2-1 1,-2 1-6,-2 1 0,-1 0-173,-3 0 1,-1 0 172,19-16 420,-12 1-308,-16 1 191,-9 0 145,-23 0-257,-12 2 10,-25 2-78,18 15 1,-2 3 60,-4 1 1,-2 3-56,-2 0 1,1 2 158,2 2 0,1 2-215,5 1 0,4 3-73,-12 12 0,21 10 3060,24 11-2858,24 7-101,-3-20 0,4-1-245,10 3 0,5-3 155,7 0 1,3-2-525,-15-8 0,2 0 0,1-2 509,2 0 1,2-2-1,0 0-127,1-1 1,0 0-1,0-1-176,1 0 1,-1 0 0,1-1-621,-2 0 1,0-1 0,-2 0 926,20 1 0,-5 0 0,-22-3 0,-5 0 0,16-1 0</inkml:trace>
  <inkml:trace contextRef="#ctx0" brushRef="#br0" timeOffset="10140">7753 2339 25051,'-13'-25'695,"3"5"-695,9 20-67,0 3 67,1 8 22,-2 11 0,2 14 12,-1 10 33,-1 9-22,-1 4 11,-1 2-596,-1-1 562,-1-4-11,1-22 1,1 0-1,-4 18-11,2-4 22,3-22 57,3-13-35,0-7 586,0 1-607,0-5-1,0 1-22,0 0 11,0 1 0,0 0 1,0 1-12,0-2 11,0 0-11,0-2 11,0 2 0,0-2-11,-2 3 0,-1 0 11,-2 3 12,2 2-12,-3 2 0,1 3 0,-2 0 12,1 0-12,2-2 0,2 0-11,0-3 0,2-1 11,0-3-11,-1-1 12,1-1 10,-1 0-22,1-2-101,0 1 101,5-1 67,4-1 23,8 0 156,27 0-167,-6-2-12,21 0 23,-12-1-57,0 1-10,2 1-1,-2 1-11,-4 0-11,-3 0 11,-4 2-11,-4-1 12,-3 3-24,-6-1 24,-6 1-12,-5-2 0,-5 0 0,-3 0 11,-2-1-45,-1 0 23,0 0 11,0-1 0,1 1 0,1-1 11,0 0-22,4 1 33,-1 0-22,1 0 0,-2 0 0,-2 0 0,-2-1-3078,0 0 1,0 0-1</inkml:trace>
  <inkml:trace contextRef="#ctx0" brushRef="#br0" timeOffset="13110">10386 3242 25409,'38'-15'119,"0"0"1,-2 1 0,-4-3-109,7-17-4,-16 4 1,1-8 0,-2-2-35,-6 0 1,-3-2 0,0-1-923,5-9 1,0-1-1,-4 0 941,-6 5 1,-3 1 0,-5 0-721,-8-7 1,-6 0 0,1 5 844,5 5 1,-2 3-23,-11-19 0,-2 11 949,6 29-1122,6 12 44,1 27 34,7 9 962,-1 28-968,18-9 1,7 2-6,-4-9 0,3-1 393,2-3 0,3 1 1,1-3-479,6 3 1,1-4-191,-1-1 0,-1 0-582,3 4 1,-2-2-691,6 12 113,-6 0 1378,-26-25 67,-19-6 11,-43 2 39,8-10 1,-8-3 481,7-4 0,-6-1 0,0-3 0,6 1-560,-10-2 0,5-3 1023,-18-7 1,27-5-1074,77-13-102,-3 14 1,5 1-380,5-2 1,1 0 278,5 0 0,1 2 56,2 0 0,-1 1 72,-1 1 1,-2 2 134,-3 2 0,-2 2 17,-5 2 0,-3 1 12,17-1 21,-17 5-22,-14 2 405,-10 6 379,-5 4-179,-2 7-44,0 6 831,0 5-988,0 4 190,0 16-526,3-12-79,6 8 33,8-17-33,10-4 11,5-5 45,5-3-33,3-8 22,1-2-34,-2-4 34,-5-2 11,-5-4 67,-9-4 45,-8-7 0,-7-4-168,-9-6-11,-8-5-1,-12-5-44,-12-1-168,-7 4-336,-2 7-896,2 9-2197,6 7 3653,9 7 0,13 4 0,7 0 0</inkml:trace>
  <inkml:trace contextRef="#ctx0" brushRef="#br0" timeOffset="13932">12738 2650 23997,'-39'-8'366,"1"1"0,1-1 0,4 5-254,-7 15-22,4 8-45,3 13 33,7 7-33,7 3-11,7 3-34,6-3-12,3-2-77,9 5 10,2-16-167,8 3 11,2-21 67,5-6-67,4-3 67,7-6 168,20-27 0,-15-2-23,-13 3 1,-3-4 10,-9 2 1,-3-2-374,1-4 0,-2-2 385,-2-5 0,-1-2 39,-2-4 1,0-1-536,-3-3 0,0-1 591,-1 0 1,-1 0 10,-3 3 1,0 2 29,0 5 0,-1 3 32,-2 9 1,0 2 178,-4-11-123,2 19-224,2 14 646,1 5-646,-3 14 1444,-2 11-1411,-3 21 34,3 16-164,6-23 1,1 2 129,1 4 1,1 0-6,4 1 0,2-1-17,2 1 0,2-1-11,3-2 0,2-2 0,2-3 0,2-1-17,0-2 1,2-2-12,0-3 0,0-2-129,23 19-22,2-11-12,1-7-67,-13-16 0,4-4 51,-1 0 0,1-4 61,6-7 1,-2-3-258,19-9 156,-20-15 191,-22 6-34,-9 0 90,-5 1 490,-10 3-401,-5 1 124,-10 4 22,-5 4 68,-3 5-12,1 5-78,0 3-22,3 1-12,2 5 56,-1 11-201,11 2-34,1 8 0,11-5-56,5 1 22,8-1-22,10 0-224,9-3-449,8-4-1708,-8-7 0,2-2-7323,23 1 9760,-17-4 0,-3 0 0,-4-2 0,-6 0 0</inkml:trace>
  <inkml:trace contextRef="#ctx0" brushRef="#br0" timeOffset="14230">13695 2624 26059,'-36'-4'185,"0"-1"0,-25 0-174,48 14 0,0 6-11,2 6 0,3 16 0,3-9-11,2 9 11,3-14-45,0 0-55,4-4-91,2-1-156,6-3-57,5-3-167,6-2-438,7-3-604,6-3-606,7-3-2442,6-1 1972,3-2-605,2-5 3294,-3-4 0,-22 3 0,-8 0 0</inkml:trace>
  <inkml:trace contextRef="#ctx0" brushRef="#br0" timeOffset="15863">14012 2721 21521,'-19'-27'1075,"1"0"1,-13-17-762,22 39-101,3 1-168,2 2-45,2 1-202,1 1 202,9 0 146,3 0 0,26 9-124,-5 2-11,12 10-11,-13-1-11,-6 1-22,-4 2-12,-6 0 0,-5-1 34,-4 0 11,-2-2-11,-3 0-34,-1-3-213,0-2-202,-1-4-122,0-3 100,0-5-1860,0-1-280,3-10 482,5-6 258,3-10 739,6-6 1143,0-1 1893,9-12 438,-5 13-415,6-3-470,-10 19-685,-2 6 136,-2 3-281,-4 2-280,0 2-190,-2 1 22,-2 0 135,-1 2 201,1 11-370,0 0-89,2 9-12,-2-7-21,2 0-1,2-2-11,3 0 45,2-2 33,2-3-78,2-3 34,1-4-12,2 0-22,3-2 0,4-6 0,5-4-157,4-11 101,4-5 56,-1-4 79,-5-3 77,-10-1 170,-7 2-69,-7 4 191,-6 7-123,-1 9-325,-3 8 0,-1 3 0,-9 11 101,-19 29-101,0 3-128,10-9 1,1 3 127,2 24-327,11-27 1,2 1 326,6 3 0,3 2 16,3 4 1,3 1-11,4 3 0,3 0-598,3 4 1,1 0 591,0 0 0,-1-1 0,-2-2 0,-1-2-359,-4-3 1,-2-2 352,-3-3 1,-2-2 77,0 27-83,-11-7 22,-12-9-11,-13-7 11,-11-11 79,-7-10-34,-1-10-56,4-5 23,6-13 510,9-7-724,8-15-77,11-13 617,4-12-495,10 22 1,3-3-494,4-7 1,2-2 486,9-8 1,3-2 9,-5 14 0,1-2 1,1 0 103,1-4 1,0-1 0,1 0 37,0-3 0,-1 0 0,0 0 11,-1 0 0,-2 0 0,-1 1 116,-2 1 0,-1 1 0,-2 1-281,-2 4 0,-2 1 0,-1 1 344,1-14 1,-2 3 44,-3 11 1,-2 3 189,-1-17-10,-2 24-392,-1 19 278,0 8-301,-5 18 1733,-4 13-1598,-7 23-85,6-15 1,1 3 434,1 6 1,1 2-486,1 4 0,2 1-774,2 4 0,1-1 763,3 1 0,2 0 5,0-2 0,2 0-189,1-1 1,2-2 104,1-2 1,0-2-62,-1-2 0,1-1 5,0-5 0,1-1-123,7 24-140,-1-17 196,-3-14 407,-5-14-194,-2-9 1583,3-21-1651,-2-7 524,3-22-534,-4-7-23,-2-7-6,-4 0 95,-1 4 12,1 9 45,1 13-45,1 11-78,2 10 33,-1 7 11,2 2 34,1 2 225,4 1-304,-2 2-33,1 5-191,-4 6 247,-3 10 56,-6 20 11,-5-7-44,-6 10 33,-2-19 0,2-6 33,3-8 1,3-5-34,5-5-45,1-2-134,2-1 89,9-4-66,6-4-180,14-6-382,10-4-189,7-2 402,7 0-43,2-2 492,2-3-246,-3-3 268,-5-3 34,-10-3 762,-10-3-157,-11-5 263,-12 4 1,-3-2-629,0 7 1,-2-1-135,-3-14 1,-3-1 0,0 13 0,-3 1 201,-6-6 0,-2 3-51,-7-9-174,-1 4-61,14 34 23,1 9-45,-2 18 280,-4 13-112,0 21-335,9-21 1,1 0 183,0 2 0,3 1-17,8 13 0,4-1-17,-2-13 0,3 0-6,7 8 1,2-2-281,19 7-246,3-9-302,1-6-3481,11-7-5499,-19-12 9435,2-5 1,-28-7-1,-5-1 1</inkml:trace>
  <inkml:trace contextRef="#ctx0" brushRef="#br0" timeOffset="16013">15306 2712 22821,'41'-17'44,"1"-1"1,-1 1 0,1 0 0,0 2 0,-1 2-466,11 2 1,-1 3-2892,4-1 1,1 0 3311,0-1 0,-3 2 0,-20 3 0,-3 0 0,16-3 0</inkml:trace>
  <inkml:trace contextRef="#ctx0" brushRef="#br0" timeOffset="16720">16569 2430 25129,'-5'32'247,"-1"0"0,-2 25-247,8-27 0,4-1 0,5-2 78,9-2-56,8-2-22,7-3-56,6-2-202,4-6-44,4-5 122,-1-3 46,-5-4-45,-8-5 56,-10-6 11,-6-10 78,-6-6-67,-1-4 79,-2-1-192,0 2 102,-2 6 101,-3 9-45,-1 7 56,-8 35 79,-2 2 21,-5 31-9,2-6-344,4 3 298,3 1-34,3-2 34,5 1 112,3-2-34,2-2-89,-1-4 44,-3-8-22,-5-5 45,-10-6 78,-7-4-100,-13-5 111,-7-8 157,-5-5-133,-2-9-80,3-10-44,4-5-57,8-9-33,9-2-11,9-1-269,6-1-157,12-1-6,14 9 1,6 1-757,25-10 28,-10 12 1,3 1-1088,-9 6 0,-2 2 2318,2-1 1,-4 1 0,6-2 0,-12 3-1</inkml:trace>
  <inkml:trace contextRef="#ctx0" brushRef="#br0" timeOffset="18774">18627 2721 25791,'19'-33'201,"2"5"-178,0 18 10,5 3 12,18 2-34,-6 2 0,11 3-11,-13 5 0,-6 8 0,-1 6-235,8 25 235,5 2 202,-37 1 67,-34-25-180,-4-2-44,-23-6-11,4-8-34,0-4-12,3-1-279,12-1-561,11 0-728,14 0-4862,14-1 6442,17-6 0,-8 4 0,8-3 0</inkml:trace>
  <inkml:trace contextRef="#ctx0" brushRef="#br0" timeOffset="19033">19314 2559 25084,'-39'21'194,"0"0"1,10-6-1,3 4-160,5 11 0,6 3-68,4 3-33,5 8 56,14-18-80,5-3-413,13-3-639,6-4-2397,9-3-6291,5-5 8792,8-4 1,-23-3 0,-3-1 0</inkml:trace>
  <inkml:trace contextRef="#ctx0" brushRef="#br0" timeOffset="19266">19794 2626 26239,'30'-12'-326,"1"0"1,1 2 0,1 3-313,29 5-417,-28 2 1,-1 0 196,0 0 1,-2 0-1596,26 1 2521,-7 6 0,-25-5 1,-6 5-1</inkml:trace>
  <inkml:trace contextRef="#ctx0" brushRef="#br0" timeOffset="19477">19747 2824 20199,'-5'4'2857,"0"-1"-2538,35-5 1,17-4-320,5 0-83,-3 0 1,10 1 0,-5-1-1493,-7 2 1,-3-1 61,18 0 0,-2 0-2342,-20 3 1,-2 1 3971,-3 0 0,-3 0 0,5 1 1,-12 0-1</inkml:trace>
  <inkml:trace contextRef="#ctx0" brushRef="#br0" timeOffset="19877">17878 3357 23773,'-10'34'108,"-1"0"1,-2 0 0,-1-3-1107,-22 13-3966,-7-1 4964,-2-2 0,19-19 0,6-7 0</inkml:trace>
  <inkml:trace contextRef="#ctx0" brushRef="#br0" timeOffset="21180">21398 2724 24558,'3'-18'918,"0"1"-603,-7 12-248,-3-3 56,-5 0-33,-4-1-46,-4 0 68,-5 1-33,-5 2-1,-3 3-22,-2 1 0,1 2-22,3 3-1,1 6 46,4 7-34,5 7-45,4 4-12,8 2 12,4 3 23,4-2-12,6-1 11,5-3-22,9-4 0,6-4-123,8-5-22,5-5-68,6-3 123,3-4 57,2-6-57,-3-8-11,-5-10 90,-8-10-45,-7-9 56,-8-9-34,-6-10-576,-8 26 0,-2-2 610,0-4 0,0 0 39,-2-2 0,0-2 11,0 0 1,-2 1-279,-1 2 0,-1 2 278,0 5 0,-1 2 6,-7-17 56,2 20 12,4 14-124,2 10-45,3 5 1218,1 5-1173,0 13 862,0 13-761,0 18 67,0 9-328,0 5 228,0-1-68,4-1 0,3-3-11,5-3-147,2-3-357,5-3-493,3-3-852,4-3-4673,1-6 6533,1-5 0,-13-15 0,-3-6 0</inkml:trace>
  <inkml:trace contextRef="#ctx0" brushRef="#br0" timeOffset="21535">21804 2621 23829,'-3'31'84,"0"0"0,-2 29-50,2-21-34,-1 0 22,0-2 1,-2-5-23,-2-1 23,0-5 10,-2-3 23,1-5 34,2-7 100,2-3 23,3-5-191,1-2 102,9-1 144,9 0-156,18 2-44,15 0-1,13 1-67,-12 1 0,3 0-376,1 0 1,-1 0-1083,1 1 0,-2 0-150,-7-2 0,-5-1-8051,6 0 9659,-9-5 0,-18 2 0,-6-2 0</inkml:trace>
  <inkml:trace contextRef="#ctx0" brushRef="#br0" timeOffset="21835">22626 2344 25588,'-11'54'284,"-1"1"0,2-4 0,3-1-245,4-14 1,1-2-377,1 1 1,1 0 336,-1-1 0,2-1-11,6 29-34,3-23 1,3 0-124,0-10 0,2-1-90,6 8 0,3-1-487,-4-10 0,2-3-768,1 0 1,1-2-8319,25 14 9717,-2-15 0,-20-10 0,-8-7 1</inkml:trace>
  <inkml:trace contextRef="#ctx0" brushRef="#br0" timeOffset="22443">23032 2638 26563,'-5'50'-78,"8"3"78,6-27-123,10 4-45,2-15-101,5-4-68,2-2 91,2-5 111,0-1 102,-4-3 33,-4-1 56,-6-7 0,-4-4-23,-3-6 35,-2 0 21,-4 1 125,-1 5-57,-2 4-68,0 4-10,0 3-113,0 1 23,-2 3 11,-2 7 33,-2 8-21,-2 9-12,2 16 0,2-7 0,2 10 33,2-13-33,0-2-11,0-3-34,-3-1-11,-6-2 56,-6-2 11,-7-2 57,-12-3-35,10-9 79,-3-3-33,19-8-102,4-4-78,4-5 34,4-4-34,5-3-223,9-3-327,5 0-290,4 1-1076,1 2-997,-1 2-6817,-3 1 9737,-4-3 0,-10 9 0,-4 1 0</inkml:trace>
  <inkml:trace contextRef="#ctx0" brushRef="#br0" timeOffset="22831">23361 2432 25487,'29'24'280,"1"0"1,-1 2-1,0 1-191,-3 4 1,-1 0-790,0 4 0,-1 1 711,-1 2 0,-3 2-11,-2 3 0,-3 0-17,-3 3 0,-3 0 17,-2 0 0,-3 0 22,-1-1 1,-2-1-12,-4-4 1,-1-1 32,0-6 1,-1-3 584,-9 16-495,1-15 214,3-12-202,5-9 33,1-5-22,3-4-562,0-1-2071,3-3-7355,3-2 7773,0-5 0,0 4 0,-3 1 1</inkml:trace>
  <inkml:trace contextRef="#ctx0" brushRef="#br0" timeOffset="42592">768 4947 25757,'44'4'190,"-1"-1"1,1 1-1,2 0 1,0 0-173,5-4 1,4-2 0,-5 0-670,-2 0 1,-3 0 655,-3-1 1,-1 0-6,-6 1 0,-2 0 152,0 1 1,-2 0-243,5 1 114,0 0-472,-22 0-807,-1 0-1602,-2 0-6974,1 0 9829,1 0 1,-5 0-1,-2 0 1</inkml:trace>
  <inkml:trace contextRef="#ctx0" brushRef="#br0" timeOffset="43240">2396 4791 25813,'24'42'205,"0"-1"0,0 2 1,-3-1-184,-5-5 1,-1 0-940,0 2 1,0 0 921,0 1 1,0-1 5,-1-1 0,0-1-11,0-2 0,-1-1 301,3 6 0,0-2-290,6 18 323,-1-8-312,-12-29 45,-8-15 291,0-4 732,-1-15-1068,0-6 23,0-20-23,0-8-22,-3-13-307,0 26 1,0-1 306,-2-2 0,-1-4 3,-2-15 1,0-7 0,1 4-32,1 4 0,2 2 13,-2 1 0,1-4 0,5 11-42,12-5-10,8 27 22,9 6 1,5 5 10,3 7 12,1 3-23,0 3-11,-3 8 22,-3 7 34,-5 10 0,-6 9 0,-8 4 625,-5 5-614,-7 2-11,-14 3-327,-9-1 349,-20 1-16,16-24 0,-2-1-6,-4 1 0,-1-1 0,-3 0 0,-1-2-40,-1 0 1,-1 0-124,3-3 1,0 0-298,5-3 1,2 0-1916,-12 6-5782,21-10 8157,14-4 0,6-6 0,2 0 0</inkml:trace>
  <inkml:trace contextRef="#ctx0" brushRef="#br0" timeOffset="43878">3301 4576 23549,'0'40'482,"-1"0"0,1-1 0,0 2-404,3 10 0,2 0-1207,1-10 1,1 0 1128,2 12 0,3-2 11,0-15 0,-1-3 181,0-1 1,0 0-187,0-2 0,0-1-6,10 25 11,-2-4 438,-2-8-427,-4-9 12,-3-10 22,-4-10 190,-4-8 1214,0-3-1169,-2-2 54,0-7-333,0-5-12,0-11-56,0-8-34,5-7-168,7 1 0,4-2 95,-2 7 1,3-1-159,8-15 0,2 1 259,-3 11 1,0 1-370,1 2 1,-1 0 430,0 2 0,0 1-146,-3 5 0,-1 1 180,13-13 22,-10 12 78,-7 9-55,-9 8 433,-3 5-489,-4 1 724,0 2-411,-39 34-212,20-16 93,-6 4 0,1 2-161,5 1 11,2 2-11,2 6 34,4 5-12,5 3-55,3 4 33,2-1-34,6-1 45,5-3-56,10-5 1,9-4-12,9-6-34,7-6-268,7-7-771,4-6-428,3-4-3620,0-2 5121,-2-2 0,-25 2 0,-8-3 0</inkml:trace>
  <inkml:trace contextRef="#ctx0" brushRef="#br0" timeOffset="44805">4912 4911 25342,'35'-4'-1490,"-4"0"829,-14 4-348,-3 0-100,-3 0 470,-5 0 639,-2 0 303,-4 0 1075,0-2-1020,0 0-66,0 0-23,0-1 134,0 1-291,-1 1 930,1 0-616,-1-1-325,-1 6 22,0 1-56,1 4-33,0 1-34,1-2 0,0-2-34,0-1-22,1-2 34,3-1-113,5-1-10,5-1-23,3-3-23,1-4 23,0-6 56,-3-3 68,-2-4 44,-4-1-23,-5-2 23,-2 0 23,-2 1 66,-4 2 46,-4 3-1,-6 4 23,-6 4-56,-4 4 11,-6 3 0,-7 9 100,-7 8 18,12 6 0,-1 3-129,9-4 0,1 2-34,-6 7 0,4 0-22,5 13-11,10-2-23,13-3 23,14-3 22,15-3-34,22-5-287,-20-14 0,2-3 265,5-1 0,1-3-79,2-1 1,1-1-477,15-2 1,0-2-57,-18-2 0,-1-1-1361,7 0 1,-4-2 1971,-1-8 0,-22 6 0,-9 1 0</inkml:trace>
  <inkml:trace contextRef="#ctx0" brushRef="#br0" timeOffset="46096">6619 5052 25555,'47'-30'168,"0"5"-156,-5 36-12,1 7 0,1 16-486,-1 8 497,-1 4-22,-6 0 163,-1-5-175,-8-4 12,-4-7 71,-7-7-60,-6-5-22,-4-6 22,-3-5 251,-3-2-251,0-4 11,0 0-67,-1-4-45,-4-8-22,-2-8-135,-2-13 0,3-8 135,3-9-213,10-2 90,7 3 223,11 7 23,8 12 0,1 12 0,1 8 12,-1 7 21,0 5 34,-3 7 34,0 6 34,-3 8-12,-5 2 67,-4 2-22,-5 0-45,-4 0 45,-2-2 12,-1-2-80,-2-2-32,1-1 0,0-3-46,1-3 0,4-1-10,4-4 44,9 0-34,10-5-22,10-2-67,11-2-91,4-2-133,3-6 28,-22-2 0,-2-3 83,15-10 141,-22 6 0,-5-2-62,-4-10 45,-11-5 34,-6-3 22,-4-3 56,-8 0 112,-5 1 45,-10 5-34,-5 7 56,-5 7 56,1 8-168,1 7-55,4 4 11,5 9 33,4 6 11,4 13-33,4 4-46,3 3 1,4 1-34,10-3-22,19 8-101,3-13-437,17 2-426,-6-15-862,5-6-1177,8-3-6273,4-3 9287,0-2 0,-25-1 0,-8 0 0</inkml:trace>
  <inkml:trace contextRef="#ctx0" brushRef="#br0" timeOffset="47184">8290 5037 23460,'5'43'280,"3"-3"-269,11-15-11,1-1 0,3-2-45,-2-2 11,1-2 1,-1-3-12,-1-2-89,-2-2-102,-2-2-77,-3-2-438,-2 0 717,-6-4 23,-1 0 11,-3-5-56,-1-7-112,0-7-235,0-10-45,0-5 111,5-2 281,2 1 0,5 5 56,3 7 56,2 6 246,2 8-211,4 2 21,3 3-12,1 1-10,1 0-34,-2 3-34,-2 0 1,-1 2-23,-3 1 0,0-3-23,-4 0 12,-3-2 11,-3 0 34,-4-1-1,-1 0 12,-2 0 2252,-1 0-2084,-6 4 571,-14 18-548,1 1-68,-10 13-101,13-8 0,3-1-56,7-1-11,1-3-22,7-2-57,6-3-212,9-5-101,10-4-180,6-5-279,8-2-90,2-3 761,-2-5-212,-3-3-100,-9-8 492,-6-2 112,-9-2 145,-7-2 102,-5 1-46,-2 0 34,-2 2-122,-1 3 44,-2 1-23,0 4-100,-1 3-124,2 4-22,1 3-190,1 1 190,3 1 90,8 5-23,7 6-11,11 6-51,-4 1 1,2 1-6,15 10 0,-14-9 0,-1 1-45,10 8-67,-4 0 23,-4-5 21,-6-1-21,-7-7 44,-6-3 11,-6-5 34,-3-1 90,-4-3 212,-17-2-55,1-1 44,-12-4-134,13-4-22,5-17-169,7-3-11,10-14 45,10 4-157,11-1 157,7 3 0,2 5 0,-2 7 22,-6 5-10,-5 7-1,-8 4-11,-5 2-146,-5 4-3131,-1 0 0,-2 1 0</inkml:trace>
  <inkml:trace contextRef="#ctx0" brushRef="#br0" timeOffset="48195">11236 4786 25286,'-6'35'134,"-1"1"1,2 4 0,0 2-79,5 6 0,0 2-743,2 3 0,0 1 698,2 0 0,1 0-11,2-2 0,1-2 0,1-1 0,2-2-62,0-2 1,0 0-507,1-4 0,-1 0 500,1-2 1,1-1-34,-2-3 1,0-3 508,10 22-565,2-9 79,-8-23 78,-1-6 22,-9-15 671,-3-4-693,-1-8 1263,-2-9-1218,-8-13-12,-3-9-22,-11-8 17,7 10 0,1-2-28,4 10 0,2-1 0,-2-9 0,3-1-44,4-13-546,11 3 590,8 6-237,10 7 204,9 7 10,5 6 12,3 6 11,5 7-11,0 7 0,0 3 11,-5 4 0,-8 0 0,-10 2 0,-9 1 22,-9 2 544,-3 1-365,-13 9-122,-7-2 204,-14 8-283,-7-4-269,1-1-683,3-1-2309,9 0-4280,10-1 7541,8-2 0,6-5 0,1-3 0</inkml:trace>
  <inkml:trace contextRef="#ctx0" brushRef="#br0" timeOffset="48601">11728 5317 23292,'21'-28'330,"-1"-1"0,19-18-307,-16 38-12,4 5 0,1 3-11,2 5-11,1 8 11,0 9 0,0 13 34,0 5-12,0 5-11,-1 1-11,-5-5 0,-4-6-11,-7-7 0,-5-8 11,-5-5 112,-3-3 79,-1-4 55,-1 0-89,-8-2-67,-7-2 10,-10-1-32,-5-2-35,-2-3 1,4-6 22,5-6-56,11-9-67,7-7-23,11-4 0,11-2-55,12 0-68,11 4-179,7 5 22,2 6-515,-3 6-314,-7 6-739,-11 5-3833,-10 4 5771,-10 1 0,-5 0 0,-2 0 0</inkml:trace>
  <inkml:trace contextRef="#ctx0" brushRef="#br0" timeOffset="49243">11661 5362 20871,'60'-7'1816,"-7"2"-1480,-32 5-224,-4 0 45,-8 2 67,-5 5 67,-7 5 34,-10 6-56,-12 4-90,-15 2-56,-11 0-44,-8-4-1,12-10 1,-2-1-68,13-3 0,0-2-11,-9 2 0,0-2-280,-18-2-762,28-1 1042,14-6 0,18 4 0,12-6 0</inkml:trace>
  <inkml:trace contextRef="#ctx0" brushRef="#br0" timeOffset="49863">12473 5405 23560,'-49'37'729,"11"-4"-639,35-16-34,2-2-34,1-1-11,5-3-11,4-2 0,8 0-179,4-4-68,16-1 124,-7-3 112,8-1 11,-13 0 123,-5-3 57,-7-2 245,-7-15-201,-6-1-157,-12-11-67,-8 1-11,-11-1-67,-5-1-381,1 3-203,3 5-1747,8 5-4941,10 4 7350,7 4 0,6 6 0,1 1 0</inkml:trace>
  <inkml:trace contextRef="#ctx0" brushRef="#br0" timeOffset="50343">12614 5245 20916,'4'0'1860,"-1"0"-762,-3 0-885,36 41-157,-12-14-45,3 4 1,1 1-1,6 6-4229,0-2 4218,-3-5 818,-1-4-908,-3-6 45,-2-5 45,-4-4 22,-5-5 1,-5-4 33,-5-1 3383,-3-2-3439,-1 0 29,0-5-141,2-3-102,3-7-133,4-6-179,2-4 10,5-4 213,3-3 113,2-1-90,16-7 280,-12 14 11,8 1 314,-14 18 0,-3 3-22,-2 4 481,-1 10-325,-6 6-111,0 13 77,-5 4-100,0 2-90,-1 0-111,1-3-91,1-5-10,1-3-23,0-5-202,-2-3-492,0-6-9089,-2-3 9783,-1-4 0,0-2 0,-1-1 0</inkml:trace>
  <inkml:trace contextRef="#ctx0" brushRef="#br0" timeOffset="50486">13053 5102 23348,'-7'-34'857,"-1"0"0,-3-22-857,10 37-515,1 9-1626,4 5-1388,13 9 3529,12 9 0,-9-4 0,1 3 0</inkml:trace>
  <inkml:trace contextRef="#ctx0" brushRef="#br0" timeOffset="51211">13786 5302 26407,'-29'33'48,"0"0"1,4-3-1,4-2-48,7 2-11,7-3-23,4-4-89,2-4-90,2-4-78,5-5-23,3-2-145,8-6 44,3 0 158,4-7 156,0-7-34,-1-13-134,-1-14 135,-3-18-45,-10 23 0,0-4 179,-2-4 0,-1-4 0,-1 2-373,1-9 0,-2 1 410,0 7 1,-1-2 0,-1 3 275,-1-3 1,-2 5-221,1-7-71,-2 10 34,-1 38-56,-3 17 406,-2 13-3,1 19 421,4-7 1,2 5-696,4 0 0,3 2-84,0-1 0,2 0-17,4-6 0,3-5-28,13 8 0,3-7-265,5-7 265,4-4-225,6-6 1,3-6-78,2-4-68,1-7-134,0 0 100,-1-7 124,-1-5 124,-5-9-35,-5-7 34,-9-5 56,-11-4 101,-10-2 101,-6 1 135,-11 2 77,-8 4-78,-12 9 573,-7 5-628,-7 8-35,2 4-10,1 9 127,7 7-72,7 11 23,9 9-56,8 6-23,11 5-78,13 4-605,16 1 549,-8-25 0,2-1-123,4-1 0,3-2-101,4 0 0,2-1-527,2-1 0,0-2-1288,2 0 0,-1-1 2039,-2-2 0,-4-1 0,7 1 0,-15-4 0</inkml:trace>
  <inkml:trace contextRef="#ctx0" brushRef="#br0" timeOffset="52814">16207 5175 26675,'15'31'162,"-1"1"1,9 16-141,-4-9 1,1-1-12,2 2-11,8 5-11,-9-23-11,-1-6-46,0-7-32,0-4-180,15-5 134,-7-8 34,11-7 0,-12-8 67,-2-6 0,-4-4 23,-4-3 11,-6-1 11,-6 2 22,-3 1 113,-2 7-1,-1 4-22,-3 8 0,0 3 22,-3 6-66,1 3-35,3 2-33,1 1 0,-2 1 0,1 9 23,-2 5-12,1 10 11,1 3-22,3 3-11,0-2 11,6 0-11,3-3-56,10-2-90,4-2-123,6-4 0,6-3-673,26-5 550,-13-5 268,-16-3 1,-1-2 11,7-3 112,-7-4 11,-9-4 22,-8-2 124,-8-8-68,-3 3-22,-3-5 56,0 5 0,-3 1-101,0 1 34,-1 2-23,1 3-10,3 2 32,0 2-32,6 1-12,3 3 0,7 1-12,3 2 1,1 6 11,1 3 0,1 8 0,-1 1 11,2 0-11,-2-1-11,-3-1-22,-1-3-1,-6-1-112,-2-2-55,-5-3 10,0-1 124,-3-4 258,-1 0-147,-3-18-32,-1 0 21,-2-17 1,1 3 11,2 0-45,2 2 22,3 6-22,19 1 45,1 12 56,21 1 167,16 23-189,-12 2-51,-17-1 0,-2 2-28,7 15 0,-6 3-23,-5-2-212,-4-3-190,-5-4-539,-5-6-2431,-2-3 3395,4-7 0,-6-5 0,3-4 0</inkml:trace>
  <inkml:trace contextRef="#ctx0" brushRef="#br0" timeOffset="53950">17980 5280 23840,'23'-11'-1075,"-5"1"1075,-13 6 11,-4 0 57,0-3-1,-1-1 246,-10-8-145,-1 6 0,-11-3 146,0 9-78,-3 3 55,-1 3 303,-8 17-303,8-1-11,-2 14-89,14-7-34,6 1-101,3-1-45,4-1 0,5-2-11,5-3-22,8-3-169,9-3-269,6-5-55,7-4-157,5-3-224,6-1 79,5 0 178,5-2-190,-1-5-583,-3-5 1009,-1-16 1332,-19-3 270,-9 1-302,-20 5-1,-9 13-66,-6 3 255,-6 3-637,-8 2-100,-4 4-1,-2 0-100,-2 5-90,3 5-68,2 6-33,6 3-56,5 2 0,6 0 0,4 0-22,2 0-258,15 4 33,3-8-122,15 1-315,0-12 1,5-1 223,-1-3 68,-1-1 123,-5-1 224,-5-6 45,-6-3 157,-6-6 89,-7-3-156,-3-1-45,-2-2 56,-4 1-1,-1 3 91,-2 2-34,3 5-45,3 3-101,0 3 34,1 1 246,14 2-134,1 0 11,14 0-145,-3 1-23,0 5 0,-2 3 22,2 6 0,-4 2-22,0 1-44,-4-1 32,-3-2-44,-4-3 23,-4-4-46,-1 0-44,-4-2-11,0-1 44,-2-2 124,0-1-34,-4-6-23,-1-5-33,-3-8 56,1-6-22,3-2-112,3-1 44,1 4 34,5 6 90,3 5-34,8 8 89,1 2 46,3 2 33,0 2-12,3 5-44,-3 4-67,10 14-45,-6-4-33,10 7-785,13-2-774,-5-8 746,-13-8 0,2-2-2010,16-1-2209,2-3 1580,-2-3 3485,-3-1 0,-20 0 0,-6 0 0</inkml:trace>
  <inkml:trace contextRef="#ctx0" brushRef="#br0" timeOffset="54611">19300 5417 24815,'-34'-18'441,"1"-1"0,1 1 0,3 6-172,-6 17-90,1 4-90,4 6-77,4 2-12,9 0-12,6 1 1,6 0-11,3-1-113,2 1-100,7-4-56,4-2-191,11-2-134,5-6 56,8-1 145,3-3-157,1-5 136,-5-5 436,-8-9 324,-7-25-21,-9 4-175,-7 9 1,-1-1-107,-1-25 219,-1 24 0,-1 0-101,0 0 0,-1-1-6,1 2 1,-1 0 280,-2-21-113,1 14-123,2 14-55,0 13-124,-1 8-45,1 3 45,-2 10 449,-1 8-415,-1 13 89,1 9 17,3 2 0,1 1-129,5 11-11,-2-12 0,3-2 0,9-5-45,1-4-168,4-5-156,2-3-248,3-5-167,1-3 22,3-6-818,9-4 729,-11-7 55,4-5 337,-17-8 369,-4-6 90,-7-1 90,-1 0 290,-2 4 349,0 6 44,0 5 639,0 5-79,0 29-907,0-6-89,-1 26-169,8-14-112,5 0-45,12-1-11,9-3-247,5-4-235,4-6-907,-3-9-1894,-3-4-6548,-6-5 9714,-7-10 0,-11 7 1,-5-7-1</inkml:trace>
  <inkml:trace contextRef="#ctx0" brushRef="#br0" timeOffset="54751">19630 4937 18664,'14'39'0,"-4"-7"0</inkml:trace>
  <inkml:trace contextRef="#ctx0" brushRef="#br0" timeOffset="55363">19868 5484 23325,'34'10'-1244,"0"-1"0,28 2 864,-36-21 156,-1-9 33,-8-7 191,-5-8 571,-7-7 438,-3-10-866,-5-11 367,1 25 0,0 0-146,-1-4 1,1 0-57,0-1 0,0 0 5,1 2 1,0 2-96,1 4 1,0 2 274,0-16-224,0 16-12,0 15-167,0 9-90,0 6-34,0 3 34,0 15 619,0 15-529,0 20 33,0-19 1,0 1-63,0 1 1,0 0-23,0 1 0,0-1-22,0-2 0,0-1-6,2 25-11,3-6-78,2-8-192,4-6-66,2-5-134,2-6-348,6-5-403,3-6-247,6-7-460,4-3 416,1-7-528,-2-7 13,3-21 3405,-16 2 504,1-9-67,-17 17-145,-1 7-303,-3 6-729,0 5 360,0 2-382,-5 10-212,1 2-158,-2 9-168,2-1-44,4 0-34,0-1-818,6 3-1031,4-5-3630,10 2 5479,2-9 0,-8-4 0,-4-3 0</inkml:trace>
  <inkml:trace contextRef="#ctx0" brushRef="#br0" timeOffset="55539">20565 5051 25308,'3'-21'-9831,"0"11"9498,-1 26 1,0-5 0,-2-2 0</inkml:trace>
  <inkml:trace contextRef="#ctx0" brushRef="#br0" timeOffset="55718">19802 5156 26239,'43'-1'-765,"-1"0"0,0 0 0,21-1 1,-3 1-1881,-13 1 0,-2 0 2645,2 1 0,-2-1 0,6 0 0,-12 1 0</inkml:trace>
  <inkml:trace contextRef="#ctx0" brushRef="#br0" timeOffset="56963">20880 5266 25701,'-33'29'15,"0"0"0,3-3 0,8-1-15,17-2-90,4 1-123,3-2-213,8-1-246,5-4-169,11-2-43,2-5 412,3-4 472,0-3 34,-5-2 22,-2-4 303,-5-4 145,-5-6-101,-4-5-22,-4-5-156,-3-4-68,0-3-12,-1-1 102,3-5-91,0 15-122,1 1 11,1 17 0,2 1 22,4 2-11,5 2-34,4 6 1,2 7-12,1 8 0,0 2-11,-5 2 0,-3-4 0,-5-2 0,-5-6 0,-2-2 0,-2-4 0,-2-3-11,0-3-34,-1-1 179,0-1-78,3-10 79,5-21 123,8-21-179,0-1 66,3 1 146,-7 24 57,-1 9-158,-4 6-134,0 8-45,-2 1 0,4 3-11,4 5 0,7 4-11,5 6-45,4 4-56,4 0-112,1-1-89,2-1-46,3-3-190,2-2 257,2-4-156,-1-2 67,2-4 381,-17-1 57,-5-4 155,-18-3-10,-3-3 526,-1-5-302,-5 7-22,-2-2-147,-7 6-10,-2 1-91,-2 2-32,0 0-57,2 0-22,3 0-45,2 0 0,3 0-12,2 2-32,3 0-80,2 1-55,1 1 11,0 0-78,2 3 22,5 2-45,4-1 145,4 1-66,-2-5 190,-3 0 22,-5-4-11,-3 0-11,-2 1-33,0 1 10,0 3 23,-4 3 168,-7 6 1,-7 4-79,-5 4 22,2 0-68,5-1-32,5-3-12,6-3-23,2-3-33,3-3-101,8-1-67,8-3-124,14-3-167,12-1 78,7-2 90,4-6 22,0-5 90,-3-9 235,-7-7 33,-8-9 314,-10-8 80,-9-8-874,-8-6 918,-5-2-180,-3 5-10,0 8 179,0 14-191,0 12-168,-3 12-90,0 6 0,-3 6 880,-3 9-846,-1 8 13,1 13 20,3 28-78,13-11-118,0-16 0,3-2-16,20 11-325,9-5-808,1-5-1366,-1-4-7198,-2-5 9591,-6 0 0,-14-11 0,-6-2 1</inkml:trace>
  <inkml:trace contextRef="#ctx0" brushRef="#br0" timeOffset="57697">20966 6092 24793,'-32'-12'362,"-1"0"1,2 1-1,2 4-183,-5 6-123,-5 10-89,16 2 33,3 11 22,17 19 11,10-11 1,4 1 0,-3 1 0,3 1-23,7 3 0,2-2-11,15 16-321,2-4 332,-4-5-11,-5-8 0,-7-5 0,-12-6 11,-3-6-11,-9-1-22,-7-5-12,-7-2 322,-8-4-299,0-2-57,3-5-324,1-11-202,12-1-11,3-9 78,19 3 236,10 0 67,16-2 168,8 1-764,6 0 843,3-1-23,1-2 2,0 0 82,-18 5 0,-1 1-39,16-10 50,-21 11 0,-4 1 73,-1-2 23,-10 5 168,-10 3 870,-4 5-949,-3 2-76,-4 2-92,-9 1 46,-12 1 155,-12 4-55,-7 7-90,1 6-101,9 8-67,9 3 22,11 2-10,7 3-1,8 0-22,13 1-34,13-5-202,16-4-581,12-5 262,-26-12 0,3-2-2813,12-2 1,1-1 3378,-12-1 0,-1 0 0,28-2 0,-38 0 0</inkml:trace>
  <inkml:trace contextRef="#ctx0" brushRef="#br0" timeOffset="58777">21871 6216 26104,'-37'7'298,"0"0"1,3 0 0,6 3-198,4 18 12,-1 13-102,12-1-56,1-1-135,19-8-111,8-14-224,14-4-371,8-4-234,6-3-1048,-10-5 0,1 0-421,16-2-738,12-7 1724,-28-5 583,-5-8 1020,-6-3 482,-4-4 1972,-4 2 874,-5 3-964,-3 5-392,-6 6-571,0 5-527,-1 4-258,0 2-123,-3 1 57,-3 4-35,-5 6-157,-4 7-134,0 6-67,1 2-89,5 1-12,2-2-34,4-1-22,2-2 0,2-4-78,7-2-91,6-4-100,10-3-67,8-3 112,6-2-392,4-3-56,-1 0 268,-2-4-156,-6-5 112,-7-7 291,-7-3 202,-5-7 515,-7 6-67,-7 4-78,-12 9 66,-7 7-21,-7 6-57,-1 3-223,3 6-80,4 2-66,7 0-23,6-2-11,4-2-11,3 0-280,15-1-56,2-4-259,19-2 1,1-4-11,2-2-437,-2-1 615,-9-5 125,-7-4-169,1-22 292,-5 5-124,10-12 78,-3 14 236,3 4 617,-3 8 100,-8 7-190,-4 3 66,-3 3 1,0 6-157,4 5-112,2 10 45,1 7-303,4 3-33,1 0-12,-1-2-11,0-3-11,-1-4-22,-2-3-79,-3-4-112,-4-4-168,-5-4 79,-3-3 112,-2-2 133,-2-1 1,-5-3-11,-4-6-90,-4-4 135,1-11 22,5-2 0,4-2-23,3 1-134,2 4 157,5 5 56,3 5 124,6 7 55,4 2-22,3 2-56,3 5 168,12 16-157,-10 0-45,7 14-56,-15-10-67,-2-2-33,-3-3-102,-3-5-380,-2-4-718,-2-5-2969,-4-3 4202,0-6 0,-2 3 0,0-2 0</inkml:trace>
  <inkml:trace contextRef="#ctx0" brushRef="#br0" timeOffset="58950">22876 6140 22272,'0'0'0</inkml:trace>
  <inkml:trace contextRef="#ctx0" brushRef="#br0" timeOffset="59858">23192 6729 21432,'26'-43'388,"-1"1"1,-2 2-1,-2 4-52,-1-4 571,-2-1-447,-5-3 11,-3-1-135,-5 3 0,-2 7-123,-1 12-202,-2 11-11,0 7-56,-6 10 56,-14 28 0,1 1 0,5-5 0,2 2-90,0 18-112,7-1-44,3-2-3482,7-5 3168,4-6 335,7-7 158,2-8 67,-1-7 0,-5-7 45,1-3-123,-4-3 3313,1-6-3862,0-5-147,4-6 102,5-6 235,5-1-56,7-3 190,4 1 303,0 3 763,-2 4 211,-4 7-335,-5 4 291,-5 3-157,-7 4-235,-5-1-236,-5 2 125,-2 5 43,0 3-235,0 7-123,-2 3-33,2-1-46,-2 0-33,2-2 11,2 0-11,6-1-33,5-3-102,10 0-111,4-4-135,4-2-112,1-2 56,-1-2 168,-4-1 79,-4-5 44,-6-5-44,-5-8 190,-4-7 56,-4-3 33,-2 0 12,-1 4 179,0 7-134,-1 9-57,-2 4-33,-4 11 213,-3 10 11,-3 16-122,4 15 155,4 13-817,2-26 0,2 2 515,3 1 1,2 1-7,-2 2 1,2 0-6,2-2 0,-1 3-56,0 15 0,-4 0 33,0-14 1,-3-1-221,-4 12 0,-4-3 231,-3-19 1,-4-4 11,-5-2 0,-2-4 11,-3-3 1,-3-3 72,-16-4 0,-2-4 33,12-3 1,1-3-6,-10-4 0,2-4 179,-1-9-56,15-10-111,15-4-101,18-8-12,24-8 16,-2 17 1,4 1-28,12-2 0,6 1-424,-11 8 1,2 1 0,1 1 344,4 0 1,1 1-1,1 2-15,2 1 1,1 0 0,0 2-90,-1 1 0,0 1 0,0 1-303,-3 2 1,-1 1 0,0 1-1062,15-1 1,-3 1 1546,-10 0 0,-5 2 0,6 0 0,-22 0 0</inkml:trace>
  <inkml:trace contextRef="#ctx0" brushRef="#br0" timeOffset="66862">15901 6037 26261,'9'57'160,"0"0"0,-1 0 0,3-2 0,2 8 0,1 0 0,-1-4 1,-2-11-156,0-4 1,1-3-472,4 22 0,2 6 1,-3-23 476,-5-35 435,2 0-446,-5-5 232,5 3-243,-6-4-12,1-1-21,-1 0 718,-1-2-730,-1 0 22,-1-2 1,1 0-2,-1 0-21,3-7 0,0-4-22,1-11-124,7-26 113,-3 6 44,4-18 11,-6 14 34,-1 4 12,-3 4-12,0 5 22,-1 9 34,-2 5 0,0 8-11,-1 4-45,0 5-45,-1 1 45,5 13 101,1 7-68,7 17 12,4 4-11,4 1-23,6-1 0,5-4 23,5-4-1,4-3-21,4-4-12,-1-7-23,12-3-10,-17-8 33,2-3 33,-23-5 12,-6-6-23,-6-8 1,-3-9 22,-2-9 0,-13-28-23,-1 8-16,2 17 0,-1 0-241,-9-18 223,2 2-123,1 3-178,2 5-281,2 5-1031,3 6-1456,3 7-5648,3 4 8729,3 4 0,2 9 0,0 2 0</inkml:trace>
  <inkml:trace contextRef="#ctx0" brushRef="#br0" timeOffset="67975">16775 6081 24401,'16'42'392,"-1"0"0,0 0 0,-1-1-325,-6-6 1,-1 0-2870,2 1 0,-1 0 2824,-2-2 1,1-1-7,-1-1 1,0-1 786,6 26-803,0-4 953,2-3-953,6 9 0,-5-19 0,1 2 0,-7-26 3087,-4-6-3087,-2-6 818,-1-3-774,-2-1-44,1-9-33,0-5-34,0-14-79,3-4 11,2-7-56,2-6 102,4 0 33,4 0-23,0 8 79,2 8-11,1 9 34,-5 11 21,2 4 91,-5 9-23,0 7 113,0 8-1,0 7-56,-3 2-56,-1 1-68,-1-1-10,-1-4-12,0-2-22,7 4 0,-2-8-112,8 2-112,-1-10-135,4-2-134,-1-3-11,3-2 0,-2-2 78,0-1 34,-1-6 392,5-14 56,-7-2 101,3-9 168,-10 6-68,-4 3 248,-1 1-23,-3 6-79,-2 2-22,0 6-179,-1 3-56,0 2-34,0 2 33,-3 4 68,-1 5-56,-2 8-124,-1 4-21,2 1-12,2-3 0,1-4-12,2-2-66,0-3-90,2-1-11,3-3-45,4 0-67,4-4-46,3 1 34,1-2 91,4-1 44,13-13 89,-8 1 79,9-13 0,-15 2 45,-3-5 0,-4 1 11,-1-1-34,-4 4 34,0 6 123,-4 6-167,-1 7-12,-2 3 123,-8 19-22,-2 5 22,-12 36-78,8-13-1,-3 16-9,12-18-24,1 1 0,3 0 0,0 1 1,3-1-12,-2 1 0,2-5 0,-3-3 22,0-6-22,0-6-34,-13-6 113,0-9-12,-15-5 0,3-10-11,-4-5-33,1-7 10,1-3-33,4-1 23,6 2-147,7-3-32,5 7-304,26-10 0,3 9-436,22-6-2186,-1 4-5075,1-1 8157,-2-3 0,-19 9 0,-8 2 0</inkml:trace>
  <inkml:trace contextRef="#ctx0" brushRef="#br0" timeOffset="68404">17966 6319 25577,'26'-26'19,"0"0"0,-1 2 0,0 7-30,21 15 11,-2 2-12,-1 6-22,-3 6 0,-6 10 1,-4 9-1,-6 7 23,-6 6 11,-7 4 0,-5 0 0,-5 0 45,-8-2 44,-7-2 103,-10-3 20,-7-2 1,-3-1 0,-2-5-11,2-1-23,5-4-78,6-4-45,8-3-34,7-1 0,4-2-10,4 1-12,3-2 0,6 0-124,6 0-268,7-2-291,2 1-796,1 2-3866,-2 0 5345,-4 3 0,-9-10 0,-4 0 0</inkml:trace>
  <inkml:trace contextRef="#ctx0" brushRef="#br0" timeOffset="68773">18355 7617 27135,'-48'9'123,"8"-1"-111,31-8-12,3 0 0,2 0-56,3-5-68,1-3 23,4-5 23,2-2 22,4 1 56,2 4 0,-3 2-12,0 3 1,-4 3 11,0 1-22,-4 1-449,0 0-167,-12 1-472,-4 1-1131,-11-1-5412,2 0 7653,6-1 0,8 0 0,7 0 0</inkml:trace>
  <inkml:trace contextRef="#ctx0" brushRef="#br0" timeOffset="69220">18735 6161 25051,'34'39'354,"-1"1"1,2 1 0,-2 1-265,-1-3 0,-1 1-923,0 3 1,-1 2 899,-2 1 0,-2 2-62,-4 0 1,-4 1-6,-3 0 0,-5 0 0,-2 1 0,-4-1 0,-5 0 0,-4 0-90,-3 0 1,-4-2-46,-4 0 1,-4-2-158,-2-3 1,-1-2-314,-2-5 1,0-1-1089,1-7 1,-1-2-3224,0-4 1,-2-4 4413,-25 8 1,22-12-1,5-6 1</inkml:trace>
  <inkml:trace contextRef="#ctx0" brushRef="#br0" timeOffset="69905">15233 5968 24715,'-16'33'481,"0"-1"1,-2 6 0,-1 3-275,-2 9 1,0 3-1089,-2 4 1,2 0 936,3 2 0,2 0-28,4-2 0,4-1-12,2-2 1,5-2 0,9-2 0,6-2-12,3-2 1,4-3-6,11-1 0,4-4-73,6-2 0,2-2-179,3-2 0,1-2-353,0-3 0,0-1-919,-3-2 0,-2-2 1524,-7-2 0,-4-2 0,6 2 0,-18-8 0</inkml:trace>
  <inkml:trace contextRef="#ctx0" brushRef="#br0" timeOffset="73444">1532 7823 25623,'51'27'352,"-25"-14"1,7-2-325,11-3 0,12-3 0,2 0 0,-6-1-36,-9 0 1,-4-1 0,6 0-443,10 1 0,6 0 0,2-1 0,-7-1-99,-3-2 0,-4-1 0,-3 0-460,6 0 1,0 0 1008,-6-1 0,1-1 0,-8 0 0,4 0 0,-4-2 0</inkml:trace>
  <inkml:trace contextRef="#ctx0" brushRef="#br0" timeOffset="74060">3174 7673 26507,'8'44'41,"0"-1"0,-3-10 1,2-1-42,5 2 0,2-2-34,10 25-268,0-7 22,-2-1-112,-2-14-124,-9-17 56,1-5 80,-4-5 155,0-5 91,-3-1-191,1-10 269,-2-5 33,1-9 23,-3-2 12,1 0 32,-2 2 35,0 6 66,0 6-145,1 6 45,1 2 67,3 5 68,5 4-102,4 5 102,6 3-1,1-1-78,2-2 44,1-5 1,-3-2 11,-3-4 100,-3-1-89,-3 0 57,-3-3 10,-2-4-67,-2-5-67,-1-5-23,-2-5-78,-1-2 0,-2-4-11,0-4-101,0-3-168,0-6-437,0 0-695,0-3-1053,0 7-7366,0 7 9801,3 9 0,-2 12 0,1 4 1</inkml:trace>
  <inkml:trace contextRef="#ctx0" brushRef="#br0" timeOffset="74475">3931 7773 24871,'33'26'-86,"1"0"0,-4-3 1,-3-6-5934,-4-11 5290,-2-4 1130,-2 0-995,0-2 1431,-1-3-837,-4-4 34,-4-6 44,-6-6 3448,-2-4-3134,-5 0-133,-7-2 200,-6 3-78,-6 5 123,-20 8-313,7 11 111,-15 15-67,13 10 57,4 9-12,7 3-11,7 1-67,10-1-124,15 15-55,13-15-12,16 8-11,12-20-34,9-6-515,-24-12 0,1-2 56,2-2 1,2 0-685,1-2 0,1-2-3114,1 1 0,1-2 4291,1 1 0,-3-2 0,7 1 0,-12 0 0</inkml:trace>
  <inkml:trace contextRef="#ctx0" brushRef="#br0" timeOffset="74908">5314 7696 25465,'-33'-3'101,"0"0"0,-23 3-101,39 15 12,1 12-46,8 7 34,2 0 11,10 3 12,9-9-23,9 2 33,10 2-22,4 0 1,3 1-338,2-1 337,-5 0 0,-4-2 34,-8-3 44,-10-4 12,-7-4 22,-7-4 23,-12-2-12,-10-4-22,-18-2-3088,-9-3 3021,-9-4-23,-3-5-164,1-5 142,7-8-157,12-6-537,18-6-1436,11-7-2833,18-6 4963,12-4 0,-5 19 0,3 7 0</inkml:trace>
  <inkml:trace contextRef="#ctx0" brushRef="#br0" timeOffset="75333">5516 8209 24031,'38'-4'0,"1"0"0,-3 1 0,-4-3-112,-3-10-34,-3-4-22,-3-4-112,-7-4-45,-5-8 325,-3-6 34,-4-11-12,0-8-979,-3 27 0,-1-2 1153,1 0 0,-1-1 11,-3 0 1,-1 1 10,0 3 1,-2 2 375,-9-18-158,0 15-234,4 17-78,2 9-35,1 10 169,-3 35-34,3 1-151,4-4 0,1 2 931,13 25-976,-1-29 0,3 0-28,6-1 0,3-1-17,5 0 0,1-1 11,2-1 1,2-2-135,-1-2 0,1 0-262,-1-2 0,0-2 60,-2-2 0,-1-1-487,21 12-1054,-10-7-3092,-14-5-4856,-12-7 9717,-19-5 0,5-4 1,-9-1-1</inkml:trace>
  <inkml:trace contextRef="#ctx0" brushRef="#br0" timeOffset="76879">5609 7999 20106,'46'-28'112,"1"1"1,-3 2-1,-2 5-202,15 12-33,-5 1 309,-6 1-466,-10 1 303,-5 1-23,-9-1 125,-4 3-36,-5-1 342,-5 2 297,-3 0-392,-3 1 360,-2 2 592,0 17-829,0 0 12,0 16-46,1 8-324,2-11-101,4 9 0,14-12-179,-1-9-112,11 0-191,-5-12 11,2-4-55,0-2-315,-1-2-335,-3-6 44,-4-2 314,-8-9 23,-5-1 302,-5-16 527,-3 8 246,-3-10 638,-2 13 382,-1 6-448,2 6-270,0 6-280,2 3 338,-1 4-69,0 6-358,1 4-57,1 7-144,1 0-1,6-1-22,6-2-45,9-2-280,9-3-482,7-3-135,6-3 214,5-3 257,2 0-706,2-2 886,-2 0-483,-17-5 1,0-2 784,9-3 863,4-11 280,-29 4-45,-9 1 78,-4 2-481,-7 3 67,-7 4-112,-9 4-191,-10 4 79,-4 8-101,-3 6-156,4 10-57,4 2-101,8-1-78,7-1-34,7-1 0,4-3-33,8 3 10,6-8-111,8-2-169,6-9-772,16-4 706,-9-5-270,6-4 158,-15-8 22,-7-7 223,-6-6 135,-5-10 39,-2 2 1,0-3 50,-1 5 0,0-1-203,1-14 0,-1-2 562,0 12 0,-1 2-152,-3 1 0,0 1 332,-5-22 99,-1 18-246,1 19-112,3 12-157,2 13 292,2 13-157,-1 14-68,1 13-78,0 6-78,3-2-12,5-2-11,7-6-11,5-6 687,4-5-743,3-5-157,3-4-78,4-6-270,4-2-234,3-4-124,2-3-291,2-2-438,-1-2 315,0-3-22,-2-4-1200,-6-4 1456,-1-3 1099,-9-1 807,-6 1 583,-6 1-494,-6 1-89,-3 0 55,-2 2 35,-1 1-56,-2 1 638,0 4-852,0 1 179,0 8-346,0 5-202,0 7-79,-1 3-123,0 7-45,0-9-22,1 1-34,1-11-224,10-4 1,0-2-35,10-2 34,-3-1-78,1-2 55,-2-3 192,-2-3 100,-4-3 33,-4 1-33,-3 0 0,-2 0 34,-1 2-1,-1 3 35,0 3 77,0 1 90,-3 9-55,-1 4 10,-1 14 91,2 7 77,3 10-33,9 7-487,5 9 173,-3-27 1,1 0-305,1 3 1,-1 0 292,-1 1 0,0 0 0,-2 0 0,-1 1 0,-3-1 0,-1 0 5,-1-2 1,-2-1-1,-3-1 1,-2-1 13,-9 23 171,-10-11-78,-6-13 259,-3-12 43,1-10 219,-3-13-554,13-7 589,3-11-668,14-9-78,6-8-202,11-9-732,7-7 490,-5 27 1,1 0-398,-1 1 1,2 1-2186,13-23-4191,-7 10 7295,-9 7 0,-7 16 0,-6 6 0</inkml:trace>
  <inkml:trace contextRef="#ctx0" brushRef="#br0" timeOffset="78967">9011 7863 26149,'39'0'-1233,"-6"0"897,-17 0 67,-5 0 68,-3-2 167,-5 0 34,-1-4 23,-2 2 21,-3-2 80,-2 1 88,-4 0 1,-1 0-11,-1 2-12,1 2-33,2 0-56,1 1-34,2 0-33,1 0-12,2 0-100,2 0 10,13 0 35,-5 0 33,12-2 22,-10-2 34,-2-2-11,-3-2 22,-3 0 45,-1-3-44,-3-1 11,-6 0-35,-7 0 24,-14 2 66,-8 3 56,-10 3 0,7 6 1,-2 3-74,9 1 1,0 1-260,-12 5 0,1 2 288,15 1 0,3 3-12,-22 19-306,15 2 183,16 3-11,10 1 0,20-1 0,10-1-11,19-5-11,12-6 10,-22-17 1,2-1-34,3-2 1,2-2-57,4-1 0,1-2-268,3-1 1,1-2 234,1 0 0,1-2-172,-1 0 0,-1-1 127,-2-1 0,0-3-191,10-4 0,-2-2 241,-17 0 0,-1-1 51,6-4 0,-5-3 276,-4-9-131,-11-19 68,-12 11 380,-13-23-246,-9 31 462,-10-3-429,-6 21 730,-3 5-875,-2 5 0,0 11-23,2 6-33,2 10-33,8 2-46,5 3-22,7-2 0,4 0-22,3-2 22,7-4-12,6-2-145,9-6-33,10-3-102,9-6 1,7-3-146,7-3-128,2-1 318,-6-5 124,-8-3 123,-13-6 45,-11-4-34,-9-4 0,-5-4 45,-3-6 0,-5-1 23,1-1 77,-3 5 80,3 5-45,2 7 60,1 6-240,2 5 12,6 3-12,6 2 45,10 1 78,21 12-89,-9-1-45,10 12 11,-14-3-11,-5 0 0,1 1-11,-3-2 11,-2 0-22,0-3-12,-3-1-44,-2-3-12,-5-2-111,-3-3-58,-4-2-66,-4-2 12,0-1 178,-1-1 124,0-10 11,-2-2 0,-2-11 23,0-3-23,1-3 11,2-3 11,1 2 1,3 5-12,1 6 34,5 8-1,-1 5-21,4 3 33,0 4-23,2 6-21,2 4 10,0 8-22,1 1 0,0 0-11,2-1 0,0-3-23,-2-3 0,-2-4-55,-3-3-90,-5-3 67,-4-2 123,-2-2 0,-2-15 0,-2 1-11,0-15 0,1 5 0,0-1-22,2 4 22,0 4 45,3 7 44,2 5 12,5 4 78,5 5 23,4 6-135,4 6-45,2 8-10,4 2-24,2 0 1,3 1-269,2-1-3616,3-3 2014,1-3-1671,1-5-4996,-2-7 8549,-7-4 0,-14-4 0,-8 0 0</inkml:trace>
  <inkml:trace contextRef="#ctx0" brushRef="#br0" timeOffset="79493">10788 7730 22059,'-6'-39'960,"0"-1"0,1 5 0,1 5-501,1 6-122,2 10-259,1 9-78,-1 4 0,1 14 45,-1 11 56,1 23-34,0 13-17,8-7 1,2 3-35,-2-11 1,2 0-372,1-5 0,1 2 0,1-2 355,3 6 0,1-2 0,1 0 0,0 0-28,0-1 0,1 1-28,-1-1 0,0-1-11,-1 0 0,-1 0-68,0-3 0,-2-1-39,-1-3 1,-2-3-96,8 19 191,-6-17 134,-7-17 22,-3-11-55,-3-14 100,-3-9-34,-5-13-66,-6-6-23,-4-7 0,2-4 0,0-6 1009,7-4-1155,5 16 1,2-2 38,1 12 1,3-1-135,8-14 0,3 3 163,10 5 156,18 4 68,13 25-34,-10 6 0,12 5-34,-22 6-44,-9 4-12,-9 3 12,-8 1 111,-5 1-21,-13 1-68,-9 1-56,-14-3-56,-10 0-359,-2-4-336,-1-4-1691,7-2-4942,7-4 7384,10-1 0,10-1 0,7 0 0</inkml:trace>
  <inkml:trace contextRef="#ctx0" brushRef="#br0" timeOffset="80136">11537 8014 26765,'0'34'90,"0"-2"-102,0-14 12,5 0-123,3-2-123,7 0-45,5-2-113,6-2-168,3-3-536,27-4 1062,-24-3 46,11-2 23,-33-1 89,-5-1 258,-3 0-247,-2 1 191,0 5 78,0 3-156,0 4-68,0 1-90,0 0-22,0-2-45,3-2 12,7-2 10,7-3-33,10-2-89,7-1-113,4 0 33,0-5-21,-3-3 156,-9-7 12,-7-4 22,-11-3 33,-5-7 35,-3-6 66,-3-10-89,-1-9-208,0 23 0,1-1 202,-1-4 1,0 0 83,1-1 0,0 1-56,0 1 1,1 1 100,-1-24-45,2 17-78,1 15-45,0 14-79,0 7 79,6 31 101,6 8-73,-2-3 0,2 3-23,10 15 1,3 0-6,-6-12 0,1 0-272,8 11 1,0-2 142,-8-18 0,1-3-442,17 22-382,-3-9-402,-6-8-1883,-7-8-6593,-8-7 9540,-8-7 1,-3-5 0,-3-3 0</inkml:trace>
  <inkml:trace contextRef="#ctx0" brushRef="#br0" timeOffset="80277">11787 8035 19807,'47'-15'-2589,"0"-1"1,1 3 0,-1 2 2588,-1 9 0,-3 3 0,6-2 0,-3 1 0</inkml:trace>
  <inkml:trace contextRef="#ctx0" brushRef="#br0" timeOffset="81140">12755 8011 24031,'-35'14'777,"-1"0"0,4-1 0,3-1-408,-5 4-10,2 8-326,12-7-10,3 4-23,12-9-56,4 3-45,1-2-112,7 2-112,5-4-44,8-3-147,3-4 101,1-2 135,-2-2 12,-1 0 133,-2-8 135,-2-4 0,-2-9 67,-1-12 68,-6 9 66,-2-5 1,-5 19 67,-1 4-101,0 5 23,0 1 481,-5 21-459,1-3-101,-2 18-79,3-6 1,3-2-12,9-1-22,7-3 0,12-3-22,8-6-101,3-4-157,5-5-34,-3-4-78,0-4-34,-6-6 168,-5-5 113,-6-8 55,-6-8 90,-5-8 11,-4-11 45,-2-10-457,-3 25 1,-1-1 506,1-5 0,0 0 51,0-2 0,0 0-386,1-1 0,0 1 442,-1 4 0,0 2 190,1-21-179,-2 21-44,-3 18-136,0 10-21,0 10 828,-1 12-694,-6 14 22,1 8 1,-1 4-113,2-8 1,0 1 19,-1 14 1,2 1-43,2-15 0,2-1-23,1-1 1,1-1-23,7 26 0,5-8-12,1-20 1,4-2-123,11 8-101,14 5-79,-8-23-90,-1-6-10,-1-4-45,-4-5-46,-5-1 102,-6-5 235,-5-4 613,-6-3-546,-3-4 12,-3 3 44,-1 2 45,-1 3 145,0 3-33,0 3 818,-8 10-201,-1 11-494,-3 2-78,4 5-79,7-8-78,1-3-11,5 0-101,3-3-370,8-5-829,1-2-1804,1-5 3115,1-6 0,-9 3 0,0-4 0</inkml:trace>
  <inkml:trace contextRef="#ctx0" brushRef="#br0" timeOffset="81313">13511 7992 26194,'0'-36'683,"0"0"1,2-24-684,3 44 0,2 5-280,1 7-348,3 1-470,3 6-1770,4 8-6963,1 5 9266,-4 6 0,-5-10 0,-7-3 1</inkml:trace>
  <inkml:trace contextRef="#ctx0" brushRef="#br0" timeOffset="81492">12656 8000 26138,'50'-5'-1042,"1"-1"0,-1 0 0,0 3-2953,-9 2 1,-1 2 3994,3 0 0,-2 0 0,6 0 0,-10 1 0</inkml:trace>
  <inkml:trace contextRef="#ctx0" brushRef="#br0" timeOffset="82609">13678 8191 24267,'34'31'74,"1"-1"1,-3-2 0,-4-1-42,-2 4 1,-2-3-34,-2-2 0,-5-5 0,-6-7 0,-3-3-23,-6-6-55,0-1-112,-2-2 178,0-2 24,-5-3 10,-1-4 0,-4-6 1,1-5 22,2-2 22,4-3-11,1-4-11,2-2-12,3 0 1,3 3 55,3 6 35,-1 7 21,2 5-22,-1 6 23,2 1 11,1 1-12,0 1-65,2 5-58,2 3 0,7 4-22,5 4-22,6-2-225,8 1-280,3-2-245,5-4-562,2-2-616,1-5-349,4-1 1089,1-2-773,2 0-707,0 0 2690,-9-4 606,-10-3 3506,-18-6-1647,-12-4-952,-10 0-213,-10-1-269,-6 3-259,-9 2-144,-5 5 539,1 3-853,1 3-146,5 2-78,2 0-57,4 0-33,5 0 0,2 0-11,4 2-23,1 0-78,3 2-145,1 2 66,0 0-66,0 3-79,5 2-23,5 1-22,10-2 123,5-1-67,3-3 225,-1-2 66,-3 0 34,-8-3-11,-8 2 33,-4-2-22,-4 4 179,0 1 180,-2 4 10,-3 4-89,-1 0-56,-2 3-66,1 0-35,4-1-22,1 8-67,6-9-12,5 3 12,8-11-34,5-3-56,4-3-45,2-2-34,0-6 23,1-4 56,2-9-264,-7 0 1,1-3 230,12-18-120,-12 10 1,-2-3 253,-8 6 0,-3-4 128,2-19 1,-2-3-68,-3 14 1,-2 1 11,1-13 0,-2 3 39,-2-2 55,-3 16-55,-2 17-123,-5 10 22,-6 11 123,-10 12 90,-6 14-23,-4 15-144,0 10 145,17-25 0,3 0-191,-7 30-56,9-1-406,10-3 406,14-4-34,13-4-247,16-7 1,-16-22 0,2-2-376,2 0 1,1-2-1177,3-2 1,0 0-3085,3-1 1,0 0 3786,4-1 0,-2-2 1,5 3-1,-5-4 1</inkml:trace>
  <inkml:trace contextRef="#ctx0" brushRef="#br0" timeOffset="83409">16596 8362 24860,'-42'-14'284,"-1"0"0,-5 6 0,5 8-239,6 11-45,-5 14-22,30-5 10,6-1 12,10 1 12,10 0 32,14 1 24,14 4 10,10 2-56,-23-12 1,0 2-497,1-1 1,0 1 473,-1 0 0,-1 0 0,23 17 11,-10-4-22,-9-3 11,-10-4-12,-11-4-21,-26 10-46,-7-13 915,-23 7-1016,-1-16-112,-5-3 57,-5-3 146,0-6 77,4-3 1,11-5 11,16 0-168,13 0 247,36-7 66,5 5-10,30-7-628,-1 8 510,-28 7 0,1 0-17,0 0 0,0 1-549,29-6-4367,-23 4 1,-1 1 4229,15-4 1,-7 3 0,-28 3 0</inkml:trace>
  <inkml:trace contextRef="#ctx0" brushRef="#br0" timeOffset="83966">17104 8405 24916,'-7'20'964,"6"1"-829,15-5-68,13 1-51,3-7 1,5-1-39,24 1-40,-18-4 1,2-2-113,0-3 1,-2-2 26,16-6 113,-23 4 1,-4-1 33,0-11 56,-14 1-45,-8-3 68,-9-1-23,-12-3 68,-9-1-1,-16-1 0,-9 3-33,-7 3 44,-7 6-39,29 8 0,0 1-535,-29 0 597,5 12-34,12 4-11,10 14 11,10 5-33,11 4-11,7 3-23,4 3-51,13-13 1,4 0-6,13 13-17,-2-17 0,6-4-1715,-3-8 1,1-5 1428,4 0 1,2-3-359,3 0 0,0-2-901,2 0 0,0-2-3354,1 0 1,-2-1 4194,0 0 0,-3-1 1,6 0-1,-12 0 1</inkml:trace>
  <inkml:trace contextRef="#ctx0" brushRef="#br0" timeOffset="84758">18002 8357 26944,'-31'6'23,"3"3"-1,8 14-11,4 0 12,3 3-12,6 2 0,3-1-11,3 2 22,4-2-22,6-2 0,7-3-67,10-3-134,6-5-214,8-2-122,6-3-136,6-2-232,0-2 413,0-2 391,-9-3 101,-10-3 0,-12-7 45,-8-6 67,-8-7 145,-2-5 12,-3-5-11,0-5 22,-2-2 535,-3 1-557,-2 4 11,-4 7-34,2 7-22,0 7-1,-5 8-156,3 5 56,-4 12-10,3 6-35,1 10-56,3 3-11,3 2 0,3 1 0,3-2 0,7-2-101,5-5-90,10-5-55,6-4-68,4-5-22,2-5-370,19-3 516,-14-3 66,12-6 1,-23-4 90,-5-6 33,-7-3 67,-8 1 34,-5 1 145,-3 4-44,-5 1 90,-6 5 44,-7 3-56,-6 3-45,-2 2-22,2 7-113,3 3-32,6 7-68,7 2-12,3 10 1,11-8-67,11 7-202,16-10-280,13-4-890,9-2 386,3-5-1367,-3-3-953,-5-3-2476,-10-1 5860,-9-2 0,-16 1 0,-7-1 0</inkml:trace>
  <inkml:trace contextRef="#ctx0" brushRef="#br0" timeOffset="85242">18847 8572 17812,'-16'-35'1722,"0"1"0,1 3 0,4 5-927,7 5-346,3 6-203,1 5-78,9 3 67,6 4-33,10 1-45,7 1-23,3 4-22,2 7-45,4 9-44,0 11-23,2 8-380,-3 3 380,-2 1-11,-5-3 0,-4-5-163,-6-5 84,-4-7-33,-6-3-101,-4-5-56,-6-3-34,-1-3 644,-2-4-330,-5-2 179,-5-2-156,-9-6-1,-5-5-22,-2-8 22,1-7 23,4-5 11,6-5-45,8-6-11,4 0-33,13 3 33,5 8 22,13 11 124,4 11 145,1 9 23,-1 14-78,-2 11 66,-2 14-78,-2 8-268,-2 5 145,-3 2-12,-3-3-77,-4-6-1,-3-6-11,-5-9-23,-2-7-178,-2-8-292,-1-6-605,-1-4-4483,0-3 5648,-1-33 0,0 23 0,0-24 0</inkml:trace>
  <inkml:trace contextRef="#ctx0" brushRef="#br0" timeOffset="85392">19398 8300 24692,'-24'-16'-9831,"13"9"7966,23 29 1,-1-9 0,-1-1-1</inkml:trace>
  <inkml:trace contextRef="#ctx0" brushRef="#br0" timeOffset="86293">19839 8861 21801,'30'-34'-258,"0"1"1,-2 1-1,-7 3 168,-15-4 90,-3-6 270,-3-6-58,0-4 147,1 0-1,-1 8 169,1 8 67,-1 14-247,0 9-313,0 6-12,0 4 68,0 10 145,1 8-33,1 13 0,4 7-12,3 4-44,4 0-113,2 0-10,2-3-23,2-3 0,-2-4 0,-1-4 0,-3-7-101,-3-5-89,-5-6 44,-2-5 0,0-2-493,10-2-55,4-4-57,13-5 45,3-6 90,3-6 380,1-3 35,1 1 201,-1 1 11,-3 5 213,-7 4 885,-8 5 203,-9 4-898,-5 2 124,-5 1-56,0 4-90,0 3-90,0 4-123,0 3-55,0 0-68,0-1-23,0 0-33,4-3 0,2-1-45,6-2-179,1-2-56,0-3 79,3-1-281,7-3 213,-2-4 146,4-5 89,-7-8-22,-3-4 56,-2-4 11,-2-4 45,-3 0 67,1-4-100,-4 17 22,-2 2 22,-3 31 157,-7 12 56,1 23-95,2-19 0,1 3-376,0 5 1,2 1 212,3 5 1,2 0 94,1 2 1,3 4-62,1-5 0,2 3 0,0-2-45,2 5 1,0-1-1,-3-9 0,1 1 0,-2-3 6,-3-5 0,-1-3 39,0 23 101,-8-14 112,-9-14 44,-11-14-22,-14-15-10,-7-15-23,-3-11-79,5-10-101,25 9 1,4-1-79,-3-18-264,15 16 1,6 0-61,15-18 38,-3 24 0,3 1-95,4-1 0,1 1-583,4-1 1,2 1-1452,3 1 0,3 1 2415,8 1 0,-2 2 0,7-3 0,-3 7 0</inkml:trace>
  <inkml:trace contextRef="#ctx0" brushRef="#br0" timeOffset="87018">21762 8881 26743,'-33'-14'229,"-1"1"1,-23-10-230,32 32 0,2 6 0,4 14-11,3 8 0,7 8 0,4 4-12,10 0-89,10 0-67,11-4-113,11-3-1746,5-6 1847,3-6-2664,-2-6 2518,-4-8 248,-6-7 89,-11-4 33,-7-3-33,-9-4-11,-4-5 875,-10-6-864,-4-7 22,-9-5 23,-1-1 3414,6-2-3459,7 0-45,16-19-100,10 6 55,-1 12 0,3 1-250,2 3 0,3 1 245,2-1 0,1 1-51,3-2 0,0 0 12,4-1 0,-1 1-80,2-2 1,1 1-190,0-2 0,0 0 414,-1 0 1,-2 1 66,-5 0 0,-1 1-76,15-18 199,-16 9 281,-13 9-348,-7 15 335,-5 4-469,-10 15 882,-7 11-815,-12 13 23,-3 13 67,1 8 44,5 4-21,9 3-79,8 2-57,5-28 1,3-1-17,5 3 0,2 0-17,1 2 1,3 0-335,4 2 0,2 0 323,1-1 0,0 0-11,-1-1 0,0 0 0,-1-3 0,-2 0-73,2 9 0,-3-1 72,2 15 1,-8-23 0,-2-3 11,-4-3 264,-8-8-174,-5-11 145,-13-5 45,-7-10-90,-3-8 34,1-9 517,6-11-719,8-4-22,10-8-123,5-7-600,4 21 1,2 0 167,4-3 1,1 0-242,2-2 0,1 0-1932,6 2 1,1 1 2727,3 3 0,0 3 0,2-4 0,-2 12 0</inkml:trace>
  <inkml:trace contextRef="#ctx0" brushRef="#br0" timeOffset="87614">23077 8821 26115,'-5'47'45,"0"1"0,1-5 0,1-2-45,1 6 11,4-5-11,5-3-11,5-7 0,4-6 11,-1-8 33,-4-9 23,-3-4-11,-5-4-45,-1-10-11,-2-7 11,-6-16 0,-5-13 22,-8-10-17,8 23 1,0 0-149,0-3 0,1-1 154,2-1 0,1-1-11,2 0 0,2-2-28,3-15 0,3 0-28,1 16 0,4 0-22,12-14 0,5 4 10,19 10-22,-11 20 1,2 5 78,21 6 11,-4 12 11,-7 11-11,-10 12 61,-19 2 1,-3 3 6,1 18 21,-8-17 1,-5-1 100,-14 9 146,-27 3-224,-2-15-73,11-12 1,-1-2-29,-17 2-11,-1-1-23,4-2-290,6-1-594,9 0-1312,12 3-4829,9-3 7125,15-1 0,-4-6 1,7-3-1</inkml:trace>
  <inkml:trace contextRef="#ctx0" brushRef="#br0" timeOffset="88157">23618 8640 26048,'0'47'71,"1"-1"0,0 0 0,-2-2-71,1-6 0,-1-2-397,0 2 0,0 0 391,0-2 1,1 0-46,-1 0 1,1-1-6,0-3 0,0-1 56,0 25 0,0-11 0,0-11 262,1-13-229,-1-10 185,2-7-95,-1-3 23,2-3-113,2-8 394,5-6-427,4-10-11,7-5 11,7-5-34,7-6-22,-1 6 0,2-1 5,-5 7 1,1 0-665,14-11 0,1 1 541,-9 10 1,0 3 105,1 2 1,-1 1-303,-4 2 0,-2 2 359,17-9-12,-21 11 1,-16 8 22,-9 7 0,-13 1 1246,-9 12-999,-8 4 0,-2 3-46,-17 16 206,15-8 1,0 0-139,-3 12-112,7 0-56,8-1-68,9 0 12,4-2-11,5 0-34,4-2 0,7-1-90,9-4-291,10-1-470,6-5-729,4-2-3530,4-4 5110,1-6 0,-20-4 0,-4-5 0</inkml:trace>
  <inkml:trace contextRef="#ctx0" brushRef="#br0" timeOffset="88626">24757 9064 25286,'23'-5'-583,"0"0"516,-4 6-22,0-1 77,-2-1 12,-2-5 90,-1-14-79,-6 1 124,-1-10 33,-6 8-112,-5 0 56,-7 2-23,-10 5 57,-12 6 78,-9 4 135,-5 12-135,-4 8 11,1 10-22,6 9-23,7 1-33,12 2-101,10 0-11,8-2 11,6 1-56,11-4 0,8-1-11,14-3-236,8-2-268,8-1-2231,-12-10 1,1-1 2745,19 6 0,-4-2 0,-31-13 0</inkml:trace>
  <inkml:trace contextRef="#ctx0" brushRef="#br0" timeOffset="88775">25184 9423 27684,'-9'-40'-9831,"-4"7"7927,-9 31 0,8 1 0,3-2 0</inkml:trace>
  <inkml:trace contextRef="#ctx0" brushRef="#br0" timeOffset="102692">5614 10151 15422,'-19'-26'2257,"0"0"1,-4-4 257,8 16-2369,15 37 44,0 23-123,2-12 1,1 4-46,1 4 1,1 4 3,2 9 0,2 6 1,-1-5 99,-1-3 0,0-1-122,0-1 0,0 3 0,-2-5-10,-3-9 0,-1-4 6,2 19 0,-2-9 831,0-25-831,-1-17 2223,0-2-2268,0-29 34,0 0-22,0-30-35,0 2-252,0 23 1,0-2 313,0-2 1,0-4 1,0-2 0,-1-3 0,0-1 0,0-1 0,0 0 1,0-1-1,-1-7 0,1-3 0,1 4 0,4 7 1,1 2-1,2 4-7,-1-2 0,4 6-12,27-12 847,-3 29-824,6 6 0,4 6-23,1 3 12,0 4 11,-5 8-11,-3 9 11,-7 11 0,-7 12 11,-7 4-11,-9 6 23,-5 4-1,-16-1 0,-12 3-16,5-27 0,-4-1-12,-22 11 0,-3 0-889,11-9 0,-1-1 824,4-4 0,-1 1 0,2-3-1201,1 0 1,4-2 577,-22 15-580,19-6-2604,16-9-5511,14-10 9389,20-4 0,-9-6 0,8 0 0</inkml:trace>
  <inkml:trace contextRef="#ctx0" brushRef="#br0" timeOffset="103276">6321 9993 24871,'-24'57'269,"0"1"0,3-2 1,3 0-231,10-10 0,4 0-1097,0 2 1,1-1 1057,1 0 0,2 0 0,-1-1 0,2 0-6,1-2 1,0 0-15,1-3 1,2 0 2,0-4 0,3-2 6,6 23 441,0-14-441,-2-16 11,-4-12 67,-3-8 1062,-2-6-1095,-2-10 593,1-7-605,0-13-22,1-9-22,1-7-299,4-9 141,5-8 96,-4 26 0,1 0-277,4-4 0,2 0 243,1-2 1,1 0 61,3 0 0,2-1 56,-1 6 0,3-2 0,-2 3-6,5-4 0,0 2 6,7-8 0,-1 4 0,6-1 12,-9 9 10,-10 12 34,-10 9-56,-6 7 22,-3 6 394,-13 16-90,-10 15-192,2-5 0,-2 2 49,-4 5 1,-2 1-95,-2 3 1,-1 1-29,1 0 1,1 0-34,3-3 0,2 0-17,4-3 0,5-1 1,-3 24-69,21-9 91,21-7-12,22-6-22,-16-18 0,3-3 0,5 0 0,1-2-6,2 0 1,0-1-1,1-1 1,0 0-300,-3-1 1,-1 0-4,-5-1 0,-1 1-768,19 6-1513,-13-2-7242,-15-3 9712,-11-3 1,-8-3-1,-4-3 1</inkml:trace>
  <inkml:trace contextRef="#ctx0" brushRef="#br0" timeOffset="104102">7837 10391 25555,'36'-11'-1939,"-3"3"572,-19 8 538,-3 0 605,-5 0 101,-3 0-393,-3 0 617,-7-3 258,0 0-34,-7-2 22,2 2 124,0-1 11,2 3-146,3-2-146,3 3 1,2-1 234,1 1-380,-2 0 11,2 0-33,-2 0-1,1 0 56,0 0-33,1 2 45,0 1-45,1 2-11,0 1-12,0-1 1,0-1-23,0 1 0,1-2 0,0 0 44,3-2-32,2 0 21,9-1-44,0 0-123,7-2-1,-5-4 90,0-4 22,-1-4 23,0-4 34,-4-2-12,-3-4-10,-5-1 291,-3-10-68,-10 11 34,-7-5 134,-14 19-22,-13 3 0,-14 13-700,21 2 0,-1 4 459,-4 4 0,-1 4 0,-3 6 0,0 2 62,-1 3 0,0 3-94,10-2 0,0 3 1,4-1-98,1 4 0,3 1-6,-4 8 1,12 0-71,37 7 65,2-29 0,6-4 5,13-1 1,6-4-150,9-2 0,4-3 144,-14-5 0,1-2 0,1 0-704,3-1 0,1-1 0,0 0 704,1-1 0,0 0 0,-1-1-23,-2 0 1,-1 0 0,-1 0-43,16-1 1,-4-1-82,-10 0 0,-3-1-78,-11-1 0,-3 0-841,10-6-1675,-19-1 2740,-11-4 0,-8 7 0,-2-1 0</inkml:trace>
  <inkml:trace contextRef="#ctx0" brushRef="#br0" timeOffset="105551">9847 10619 26093,'-17'-35'112,"-3"3"-78,-2 13 44,-5 0-33,-3 1 11,-5 2 45,-4 4 123,-5 3 0,-5 6-101,1 1-101,2 8 12,7 5 0,7 8 0,8 4-1,6 2-22,6 0 1,5 0-12,3-1 0,3-1-12,3-1 12,6-3 0,7-1-22,9-4-23,6-3-101,6-4-11,4-3-45,-8-3 1,0-1 111,18-3 57,10-4-34,-26-5 44,-9-4 23,-7-2 0,-7-1 0,-6 0 0,-2 4 0,-3 1 34,0 6 11,-6 3-1,-1 4 12,-8 2 23,0 8 66,-5 14-77,9 1-35,0 15-33,10-18 45,28 9-79,-5-20-111,27 1-23,-10-11 22,4-2-55,2-4-46,2-5 214,-4-6 21,-4-3 1,-9-4 0,-9-3 11,-9-3 0,-6-2-11,-4-1 11,-5 0 22,-3 5-11,-2 6 45,0 7-33,3 8-23,3 4-45,1 2 45,1 7 56,5 6 11,7 10-67,8 7 34,7 3-34,4 4 11,-2 0-22,-3 1 11,-6-2 0,-8 0 0,-6-3 11,-5-2-11,-9-2-67,-5-3-247,-11-5-515,-3-3-505,-1-7-2251,3-4-6246,8-3 9669,6-10 1,8 5-1,3-5 1</inkml:trace>
  <inkml:trace contextRef="#ctx0" brushRef="#br0" timeOffset="106099">11611 10604 25690,'-29'-27'321,"0"-1"0,2 4 0,2 6-187,0 15 34,-3 8-22,-5 7-22,-2 8-68,-1 10-11,2 4-45,4 2 33,5 1-33,8-4 0,5-1-22,7-6 11,3-3-34,5-3-56,8-2-112,9-3 11,12-2-56,7-4-10,6-4 44,2-3 78,-2-2 146,-5-5 22,-5-6-22,-9-8 23,-6-7-1,-7-5-22,-6-4 23,-4-4-23,-2-1 67,-1 3 11,-2 6 90,0 9-45,0 10-78,0 7 157,1 15-68,5 8-44,8 15-57,11 2-22,8-10 1,4 0-12,-5-6 0,3-1-923,14 6 1,3-2 687,-7-7 0,-2-2-270,2 0 1,2-1-2567,12 3 0,0-1-1845,-16-4 1,-2-2 4122,11 3 1,-7-1-1,-11-4 1,-10-2 0</inkml:trace>
  <inkml:trace contextRef="#ctx0" brushRef="#br0" timeOffset="106819">13377 11044 25510,'38'10'359,"-1"-2"-247,-13-11-101,14-6 23,-11 0-12,7-10 1,-8-11-23,-11-1 22,1-16-11,-12 0-334,-2-11 339,-1 25 1,-2-3 61,-1-2 1,-2-1-51,-1-2 0,-1 1 45,-3 2 0,-2 0-6,0 4 0,0 2 56,-11-22 12,4 16-12,5 13-21,4 11-102,4 9 22,2 4 23,1 11 11,0 8 33,0 18 23,2 10 0,12 9-123,-3-25 1,3-1 21,5 1 0,2-1-11,4 1 0,0-1-11,1-2 0,1 0 5,1-1 1,1-1-96,0-1 0,0-1-79,0-1 1,1-1-79,0-2 1,1-1-561,25 14-706,-7-10-2196,-10-6-6111,-16-9 9798,-9-4 1,-9-3-1,-3 0 1</inkml:trace>
  <inkml:trace contextRef="#ctx0" brushRef="#br0" timeOffset="106985">13542 10735 24121,'31'-42'-1087,"3"8"-1042,5 32-1950,1 1 4079,2 1 0,-19 0 0,-5 0 0</inkml:trace>
  <inkml:trace contextRef="#ctx0" brushRef="#br0" timeOffset="108325">14003 10668 24950,'44'-10'149,"1"0"0,-3 5 1,-3 4-5,8 15-89,1 13-44,-1 6-1952,-1 5 1973,-4 3-22,-4-1 555,-5-2-577,-6-3 11,-7-5 310,-6-5-321,-7-5 11,-4-6 11,-4-1 1052,-10-4-996,-22-2-20,1-4-25,-13-1-22,19-6-56,7-4-146,8-7-112,6-5-941,28-20 158,7 7 775,-3 10 0,4 0-53,0 7 0,2 2-152,3 0 0,1 2 493,3 1 1,2 2 5,2 0 0,1 2 28,1 0 0,-2 2 5,0 0 1,-1 1 106,-5 0 0,-1 0 414,21-1 416,-19 1 223,-18 1-336,-13 1-358,-7 1 187,-14 0-188,-8 1 648,-16 4-827,-5 6-100,-2 7-45,1 3-57,6 4-66,8-3-12,6 2-34,9 3-156,13 7-34,10-7-67,13 0-11,6-16 33,5-2 101,2-4 157,2-1-112,-3-3 90,-4-5-23,-8-5 45,-6-5 0,-4-11 45,-8 9 56,0 0-34,-4 13 90,0 3-90,0 10-56,0 3-11,1 8-11,5 1-34,7-1-717,22 5-78,-3-9 33,11 1-448,-12-11 426,-1-3 213,-3-2 89,-2-4 247,-6-7 280,-5-9 89,-6-9 528,-5-11 144,-2-9-33,-1-13-751,0 26 1,2-1 503,1-3 1,0 0-899,1-1 1,0 0 702,1 3 0,-1 1 173,2-20-89,-4 17-213,-1 17-157,-1 13 0,-1 13 559,-6 16-346,-4 18-124,-5 20 449,10-23 0,0 0-521,2 5 0,1 1-635,0 2 0,3 1 618,4 2 0,1 0-11,1 1 0,1 1-484,4 1 0,1 0 366,-1 0 0,1 1 11,-2 0 1,1 1-41,-1-1 1,-1-1-349,-1-1 1,0-1 242,0-2 0,-1-1 27,-2-5 1,0-2-191,4 24-168,-3-16 769,-2-20 161,0-12 1109,-1-11-1063,-1-14 936,-1-7-1027,-1-12-190,0-7-34,0-6-11,-2-7-33,-1-7-7,0 26 1,1-2-6,-1-1 1,1-1-61,0-1 0,1-1 99,0 1 0,1 1-39,0 2 1,2 1-12,6-20-23,5 13 1,10 13 11,3 11 11,9 7 0,25 7-11,-12 10 11,-16-2 0,-1 3 0,13 32 0,-19-8 44,-6 25 57,-28-28 952,-11 5-997,-13-18-22,-8-5-23,-5-6-11,-4-3-78,0-3-449,6-2-840,9-3-1927,13-5 3294,10-4 0,9 6 0,3 1 0</inkml:trace>
  <inkml:trace contextRef="#ctx0" brushRef="#br0" timeOffset="108895">16405 11094 26205,'-36'-13'168,"0"0"0,2 0 0,1 6 0,-8 15-34,1 4-55,3 8-46,8 3-21,8 2-12,8 1 0,7-1-12,4 0 12,2-3-22,8-3-45,6-4-258,22 0 135,-4-8 33,13-1 112,-12-11-78,-3-7-45,-4-9 101,-7-11-45,-5-8 33,-4-11-10,-5-11-398,-4 25 0,0-1 487,0-3 0,-1-1 5,0-2 1,0 1-1,0 3 1,0 2 106,0 5 0,0 1 22,0-12 102,-1 17-80,0 16 818,-4 7-783,-1 9 22,-3 10-34,-2 12 1,1 13-35,2 7-22,5 4-89,2 4-675,8 0 641,5-1-33,9-3-292,7-4-433,3-5-385,2-3-1467,1-2-2477,-2-5 5087,-1-6 0,-15-12 0,-3-6 0</inkml:trace>
  <inkml:trace contextRef="#ctx0" brushRef="#br0" timeOffset="109235">16720 11055 26272,'-51'21'269,"11"2"-247,32 7-44,5 2 22,2-3-22,6 0-135,4-3-34,9-3-100,4-3-57,5-4 191,1-5 157,-1-5 34,-4-4 33,-6-9-44,-8-8 21,-4-13-21,-4-10-1,-2-8-22,-6-3-56,-2-6-190,-5 1-538,1 2-930,0 7-1839,3 12-4593,2 12 8146,4 13 0,2 5 0,2 3 0</inkml:trace>
  <inkml:trace contextRef="#ctx0" brushRef="#br0" timeOffset="109620">17195 11074 26003,'-25'20'112,"0"1"0,-17 17-100,21-16-24,7 0 12,5 0-22,5 0-34,3 0-146,8 0-179,5-2-78,12-1 44,5-3 34,4-3 191,2-7 145,-3-2 45,-3-4 23,-7-9 44,-5-7 45,-7-15 101,-5-7 123,-4-5-213,-7-3-22,-5 2-34,-8 4-67,-4 8-11,1 8-314,3 8-762,6 9-2723,6 4-6021,4 3 9619,12 3 0,-7-3 1,7 3-1</inkml:trace>
  <inkml:trace contextRef="#ctx0" brushRef="#br0" timeOffset="110022">17500 11137 25824,'51'11'79,"1"5"-46,-6 13-33,-1 5-671,-1 4 671,-5 2-12,-3 2 1,-6-1-22,-7-3 240,-7-5-240,-7-3 99,-5-5-77,-3-3-45,-9-5 56,-2-5 341,-9-6-273,2-2 189,1-8-22,2-6 12,3-9-46,2-6-89,5-6-100,2-3-12,4-5-23,10-3-156,8-5-363,11-2-63,7-1-359,1 2-963,0 5-1681,-3 7-6223,-7 6 9442,-10 4 0,-9 12 1,-7 3-1</inkml:trace>
  <inkml:trace contextRef="#ctx0" brushRef="#br0" timeOffset="111237">19116 11094 25611,'-36'-17'392,"1"0"0,1 0 0,0 7-257,-13 23-46,-1 7-66,2 15-5684,9 8 5661,10 4 0,13 3 1398,7-1-1454,11-3-112,9-2-45,9-7-134,13-5-168,6-4-57,5-8 124,4-4 45,-2-7 347,-3-5 893,-6-4-848,-11-7-12,-6-7 46,-10-13-23,-5-9 22,-4-8-11,-3-6 2884,0-3-2828,0 2 112,0 8 45,4 10-89,3 10-34,6 8 67,4 7 89,3 5-44,2 2 498,1 6-588,1 6 11,1 9-89,-2 10-34,1 6 34,0 4-51,-7-9 1,2 1-6,9 12 11,-11-17 0,0-1-45,5 0-3414,-6-7 3313,-6-4 23,-5-4-23,-4-1-45,-1-1 90,0-4 101,-4-2 0,-1-6 3392,-5-7-3392,-1-9 0,3-10-11,2-7-45,5-22 11,9 15 23,3-5 22,7 27 0,0 13 45,-1 4 56,1 5 11,-1 7 11,2 3-10,-1 8-1,0 1-56,0 2 0,1-3-23,2-1-10,13 4-23,-6-7 0,12 2-12,-8-8-55,2-2-34,6 2-79,1-3 80,3-1 21,-2-2 34,-4-2 12,-4-4 10,-5-7-10,-5-8 22,-6-10 11,-6-7 11,-6-6 11,-4-3 34,-3 0 101,-5 5-67,-4 8 45,-6 7 55,-3 11-55,1 6-1,-2 5 34,1 7 22,-1 6-44,3 11-34,3 8-34,7 9-33,4 4-22,14 5-23,10 0 0,-1-24 0,4-1-208,4 1 0,4-2 17,4 0 1,4-2-429,1-1 0,2-2 86,1 0 1,-1-3-841,-2-2 1,-1-1-2203,-4-1 1,-1-2 3574,24 3 0,-27-5 0,-11-5 0</inkml:trace>
  <inkml:trace contextRef="#ctx0" brushRef="#br0" timeOffset="111431">20689 11363 24995,'38'-8'29,"1"1"1,0-1 0,-1 3-265,-6 5 0,0 1-555,0 0 0,0 1-2549,30 4-6492,-7 2 9614,-6-1 0,-23-4 1,-7-1-1</inkml:trace>
  <inkml:trace contextRef="#ctx0" brushRef="#br0" timeOffset="111995">21327 11296 25880,'-30'12'420,"-1"1"0,-18 12-341,42 1-46,3 2-22,3-1-11,4 2-11,6-3-22,7-2-113,7-3-582,18 4 167,-8-7 158,11 0 168,-18-9-124,-3-5 68,-5-1 291,-6-3 34,-4-12-1,-4 3-10,-3-10 167,-1 8 57,0 4-68,0 4-22,0 2-79,0 14-67,3-5-11,6 11 23,4-8-23,8 0-56,5-1 33,21 3 23,7-2 23,-3-3 10,-9-4 169,-25-6 67,-5-6 45,-7-24-146,-2-2-45,-3-20-67,-7 4-56,-2-5-6,-2 17 1,-2 1-107,-4-13-337,-4-4-312,12 37-1537,5 10-2677,7 5-3955,12 10 8930,13 4 0,-9-1 0,0-1 0</inkml:trace>
  <inkml:trace contextRef="#ctx0" brushRef="#br0" timeOffset="113131">22261 11435 25532,'-40'-17'433,"0"0"1,3 0-1,2 6-209,-5 17-66,2 7-58,4 7-66,6 6-34,8 1 0,6 2 0,7-1-22,4 0 22,2-1-101,5-1-101,5-2 0,8-1-112,6-3 34,3-3 12,0-6-92,-3-5-32,-3-3-67,-2-8-381,2-14 526,-6-3-112,2-14 214,-6 3 212,-1-6 78,2 1 180,-1 1-68,0 8 359,-2 9-22,-3 9-214,-2 7-257,-3 3 12,0 1 144,0 5 91,0 5-112,0 7-68,0 4-44,0 1-46,3 1-22,4-2-11,15 9-44,-2-10-158,12 5-68,-8-11-1040,27 10 637,-21-13-32,16 6 110,-30-15 282,-2-1 268,-3-5 179,7-15 57,-3 1 134,10-13-201,-3 10-46,2 3 527,-2 5 112,-7 4-392,-5 6-247,-7 1 314,-2 6-134,-8 4-124,-1 4 23,-10 8-134,4-7-23,0 1 0,8-7 0,3-3-34,1 3 0,3-3-122,7 4-91,5-3 46,10 0 55,3-3 34,6-1 45,2-1 67,1-1 22,0-6-22,1-4-101,0-8 101,-1-4 101,-5-4 157,-5-15 33,-13 9-145,-5-6-12,-7 19 45,-1 4-11,-3 6-89,-4 4-45,-2 4 22,0 2 22,-2 9-10,1 7 10,2 11-11,4 10-33,3 6-34,2 7 0,6 6-594,4 4 543,-2-28 1,2 1-79,1 1 0,1 0 28,-1 1 0,1 0-95,0-1 0,-1 0 45,-1-3 0,0 0-241,3 26 179,-7-7 111,-3-7 91,-13-5 11,-4-7 375,-16-14 1,-6-4-96,-10 2-140,6-8 0,0-5 197,-3-14-79,4-5-124,8-9-56,9-2-78,8-3 594,7-5-717,8-1-393,14-4-335,13-4-279,-6 20 0,3 0-921,4-2 1,1 0 2050,5-2 0,-1 2 0,6-4 0,-7 5 0</inkml:trace>
  <inkml:trace contextRef="#ctx0" brushRef="#br0" timeOffset="114020">23884 11380 19045,'12'-30'1238,"0"0"0,7-19-891,-24 43 213,-6 3 80,-11 2-114,-5 7-112,-5 7-21,1 14-46,1 13-78,2 11-473,16-22 0,2 2 288,0 1 0,2 2-40,3 1 1,1 1-45,1 0 0,1 0 0,1 2 0,1-1 6,0 0 0,0 0-12,1 0 0,1 0-5,-1-2 0,2 0-6,1-1 0,0-1-45,0-2 1,1 0-174,3 27-94,-1-5 306,-3-9 12,-2-8 11,-2-10-11,0-9 22,0-7 639,0-6-594,-5-2 244,-3-2-277,-9-7 22,0-3-12,-3-8-33,3-2 0,2-5 0,6-4-22,3-6-23,5-4-78,8-8-23,6-3-44,9-5-317,4 2 507,-2 5 23,-2 8-1,-7 12-22,-3 10 56,-3 8 0,0 6 11,3 3 0,1 1 429,4 5-451,1 6-23,1 6-22,2 7 11,0 3-11,1 3-11,0 1 0,-2-1 0,0-2-12,-3-6 12,-3-3-11,-4-7 10,-3-3 12,-4-6 23,-2-1 22,0-2-79,1-2 23,0-7 11,1-7 11,-2-6 0,5-18 12,-1 7-23,7-11 0,1 14 0,3 4-23,5 7-33,1 7 56,1 6 45,0 5 89,-3 9 79,-3 7 56,-3 12 381,-4 28-426,-3-11-67,-1 12-78,-3-22-46,0-8-33,0-3-22,-1-6-1581,5 3-2879,1-8 4482,8 1 0,-9-9 0,2-4 0</inkml:trace>
  <inkml:trace contextRef="#ctx0" brushRef="#br0" timeOffset="114160">24648 12103 27852,'32'-40'273,"0"1"0,-3 3 0,-4 5-273,-4 6 0,-5 7-1043,-8 5-1221,-9 6 2264,-17-2 0,8 6 0,-7-2 0</inkml:trace>
  <inkml:trace contextRef="#ctx0" brushRef="#br0" timeOffset="119243">3017 12523 26194,'49'-6'106,"1"1"0,3 2 1,4 1-1,-1 1-106,-13 2 0,-2 2 0,7-1-1405,-3-1 1,9 0 0,4 1-1,2-1 1,-1 0 0,-4-1-1,-6 1-854,13 0 0,-7-1 1,6 0 2258,-11 1 0,7-1 0,3 1 0,-3-1 0,-6 1 0,-11-1 0,-5 0 0,-6 0 0,19 0 0</inkml:trace>
  <inkml:trace contextRef="#ctx0" brushRef="#br0" timeOffset="120072">6134 12418 24278,'40'2'265,"0"1"0,0-1 0,-3 0-243,12 1-10,3-2 21,-2-1-33,-2-3 0,11-10 0,-18-1-33,8-17 21,-32 11 12,-3-10 12,-16 8 32,-8 0-44,-10 2 56,-12 3-11,-8 5 67,-9 6 45,-6 3-588,-6 7 644,0 8-118,31-2 0,0 2 140,-22 22-11,6 7-44,11 5-68,12 6-12,11 2 48,12 3-114,17 0 0,8-21 0,7-2-34,-4-10 0,3-2-175,14 4 0,1-4 175,-9-12 0,0-3-23,1-2 0,1-1-117,-1-1 0,0-2-162,0 0 0,-1 0-382,-2-1 0,0 0-1002,-3 0 0,-1 0-8145,25 0 9126,-12-5 0,-20 4 0,-9-3 1</inkml:trace>
  <inkml:trace contextRef="#ctx0" brushRef="#br0" timeOffset="120594">7206 12475 26227,'-16'40'194,"1"1"0,1 0 1,4-1-184,9-6 0,5 0 6,-1 2 0,2-1-17,1 3 0,1-1 0,2 1 0,0-1-6,0 1 1,-1-1-540,-1-2 0,0-2 533,6 25 12,-5-15 262,-2-14-262,-2-12 11,-3-8 34,1-5 22,-1-2-34,1-1 796,3-7-829,1-7-11,2-11-56,3-9-56,3-5-12,3-6 23,4-5-6,-4 14 1,0-1-341,9-19 418,-9 21 1,-2 1 28,1-7 11,-2 8 11,-8 5 12,-2 11-1,-3 4-11,-1 8-11,0 1 0,-4 7 403,-5 9-336,-6 8 22,-4 12 57,-1 5-56,2 2-1,7-2-22,4 1-22,9-5-1708,17-9 1,6-3 1662,27 11-6,-6-11 1,5-4-560,-3-6 1,1-3 441,5 0 0,0 0-299,-1-2 1,-1 0-431,-4-1 1,-2 0-1318,-9-1 1,-3 0 2168,13 0 0,-24-2 0,-13-3 0</inkml:trace>
  <inkml:trace contextRef="#ctx0" brushRef="#br0" timeOffset="121272">9124 12721 24894,'-7'-54'941,"-3"11"-862,-11 38 22,-24 2-57,5 10 1,-17 6-45,18 10 0,3 6 0,8 1-11,9 3 11,9-1-11,6 1 11,14 1 22,9-1-22,17-1 0,12 0 5,-7-9 1,2 0 0,-10-6 0,0 0-1,19 11 1,-2 0-17,-4 0 11,2 8 0,-34-17 33,-8-2 12,-11-2 0,-10 0 0,-12-3-45,-14-1 16,4-6 1,-2-2-17,-22 1-39,21-2 0,2-1-398,-7-6-594,13-5-2028,14-9-6772,11-8 8420,22-7 0,-11 14 1,11 2-1</inkml:trace>
  <inkml:trace contextRef="#ctx0" brushRef="#br0" timeOffset="122140">9462 12469 26541,'2'50'115,"0"-1"1,2 0 0,0-2-116,2-9 0,1-2-736,0 0 0,2-1 736,-1-2 0,0-2 0,10 24 304,-1-4-304,-2-9-34,-3-3 215,-4-8-304,-3-4-45,-3-7 22,-2-5 739,0-6-705,0-4 160,0-4-239,0-15-45,1-3-145,6-14-179,13-13 538,0 14-34,8-6 45,-11 20 0,1 8 22,-3 4 123,4 4 57,2 5-68,6 2-11,8 6-73,-3-2 0,1-1-50,25 6-285,-18-5 1,0-2-63,21 3 72,-16-5 1,0-1-85,-12-2 0,0 0 196,10-1 1,-2 0 184,19-1 90,-24-5 369,-6-2-112,-23-3-21,-7-2 134,-7 1-1,-7 1 1,-13 5 512,-8 0-636,-4 4-33,-1 7-46,1 5-88,6 8-57,4 4-123,9 1 23,6 0-23,7-3 0,7 3-11,9-10-79,7-1-78,14-10-23,7-3-11,8-2 23,1-2 45,-2-5 67,-6-5-45,-7-10-12,-7-6 57,-7-9 56,-11 1 0,-3-3 11,0 7 0,-2-2-261,-3-14 0,-3 0 266,1 11 1,-3 1 27,-1 1 1,-2 1 123,-8-22 0,5 20-124,3 18-21,2 21 368,-4 48-245,7 0-85,-1-9 1,3 0-165,5-9 0,3-2 159,10 28-40,6-22 1,4-2-6,-5-9 0,4-2-314,18 11 0,3-3-190,-16-15 0,0-2-807,11 4 0,-1-3-8520,17 1 8056,-2-8 0,-25-4 0,-7-5 0</inkml:trace>
  <inkml:trace contextRef="#ctx0" brushRef="#br0" timeOffset="123011">11358 12375 25835,'-2'45'153,"-1"0"0,1 2 1,0 0-154,2 0 0,1 1-904,2-1 1,0 1 897,2-3 1,1-1-12,2-2 0,2-2-50,1-3 0,1-1 4,0-2 1,0-2 6,1-3 0,0-1-56,12 20 435,-3-12-503,-3-13 180,-5-10 0,-5-7 34,-4-4 893,-4-8-927,0-6 468,-1-9-468,-2-6 23,1-4-23,-2 1 0,2 2-23,7 3-10,7 6 10,8 6 23,8 6 34,4 4 11,1 7 11,1 6-33,-2 10-1,-6 8 1,-5 4-1,-8 2 0,-6-4 12,-4-3 33,-4-6 34,-7-3-3415,-5-3 3314,-12-3 12,-6 0-12,-7-3 0,-3-2-68,-2-4-55,3-1 112,6-2 11,9 0 3392,9 0-3392,8 0 0,4 0-78,4 0 78,9 0 11,8 0 11,16 0-22,8 0 0,9-3 0,4 0-598,5-4 576,1-2 16,-16-1 1,0-1 5,-12 1 0,1-1 5,9-3 1,-2-3-6,8-13 0,-9-3 22,-9-5 1,-12 0 44,-8 2 79,-7 4-12,-5 5-11,-8 7 553,-8 7-575,-12 7 45,-6 4 11,-5 12-1,2 4-88,4 11-1,12 4-34,14 20-33,21-11-11,20 13-836,21-19 695,-22-18 1,2-1-118,2 0 1,0-2-366,-1-2 1,0-1-1451,-4-2 0,0-1 2084,18 1 0,-23-4 0,-10-2 0</inkml:trace>
  <inkml:trace contextRef="#ctx0" brushRef="#br0" timeOffset="125403">13690 12848 25645,'35'26'549,"-2"-2"-493,-8-7 0,4-3-45,4-4-11,2-3 0,2-3 0,0-2-56,-2-1 22,-2-1-10,-4-2 32,-6-4 12,-7-4-11,-5-5 11,-7-2 0,-3-3 0,-4-5 0,-8-1-22,-7-1 55,-24-4 23,6 14 23,-11 1-12,14 17 45,3 10 22,3 8-33,5 10 22,6 4-33,7 2 11,5 1-23,3 0-10,8-1-34,5 0-34,11-2 11,3-3 0,7-5-22,7-4 0,12-2-35,-21-11 1,2-1-39,2 1 0,3-1-134,21 1 0,2-2-143,-15-2 1,0-1 276,14 1 0,0-1-45,-21-2 0,-2-2 67,-2-3 1,-1-2-40,26-10 68,-9-12 33,-9-7 0,-10-5-48,-12 1 227,-10 1 12,-7 6-23,-9 5-45,-5 6 67,-9 7-78,-5 8 23,-3 3 10,-1 6-10,0 7-45,1 6 536,5 4-604,4 0 76,7-1-98,4-1-23,5-2 23,2-2-33,1-1-80,2-2-32,5 0-68,5-2-56,6 2-56,4-3 12,2-2 145,-1-1 32,-3-3 103,-7-1 33,-5-1 0,-5 0 0,-2 1 135,-1 7 33,0 0 11,-1 5-56,-1-2-55,1-1-24,0-2-44,1 0 34,1-2-23,6 0-89,23-3-146,3-1-23,19-2 101,-10-1 12,-2-5 100,-6-4 12,-6-8 22,-7-5-23,-8-5 23,-7-6 34,-3-21 78,-10 10-45,-1-10 35,-6 22 10,0 8-56,1 7-23,1 7-33,4 6-11,2 4 11,2 3 56,2 10-22,0 6-12,5 11 0,11 5-10,11 6-12,15 3 5,-16-20 1,1 0-1,0 1 1,1 0-1,-1-1 1,-1 0 5,20 20-22,-9-6 11,-10-8 0,-12-6 34,-7-7 33,-10-5-11,-9-5-34,-26-3-22,6-4 0,-13-5-134,23-3-1043,8-15-380,15 6-214,18-11-200,17 6 222,17-3 1556,-22 12 0,1 0 355,-1-1 1,1 1 313,0-2 0,-1 1 667,23-13 258,-10 3 44,-10 4-380,-11 5-202,-7 4-527,-6 3 191,-3 3-191,-4 4-180,0 0-10,-2 2 89,-1 4 230,-1 5-443,-1 4 1,0 5-12,3 9-11,7-6-112,14 13-45,2-16-33,12 3 11,-8-10-23,3-2 68,2-2-12,2-3 0,0-2 135,-4-2 0,-6-2-23,-10-7 0,-7-6 34,-4-9 11,-3 0 0,-4 0 13,-2 5-2,-1 4-11,-1 6-22,4 5 179,-5 18-56,2 8-101,-2 20 45,6-5 0,2 2-17,1-7 1,2 1-35,2 13 1,2 0-6,2-10 0,1-1-108,1 0 0,-1 1 52,0-1 0,-1 0 34,-2-2 0,-2-1 22,1 26-112,-6-7 89,-12-8 23,-9-9 23,-12-13 89,-7-9 156,-3-10-32,0-16-12,3-8-23,8-13-122,8-6-79,8-5-12,10-3-111,7-3-258,15-3 6,-4 25 0,4 2 23,4-1 0,4 1 352,13-12 0,0 3 0,-2 2 0,-11 13 0,1 0 0</inkml:trace>
  <inkml:trace contextRef="#ctx0" brushRef="#br0" timeOffset="126334">16564 13276 20221,'36'5'679,"1"-1"1,-4 0 0,0-1 72,28-5-148,-15-6-290,10-6 135,-24-9-125,-7-9-133,-6-8 10,-3-12-123,-9 22 1,-1-2-469,-1-5 0,0-1 462,0-4 1,0-1 22,0-3 1,-1 0 16,1-1 0,0 0-28,-1 5 0,-1 1 11,1 5 1,0 3 279,-1-16-286,-1 18-44,-2 15-45,0 10-11,0 4 11,-6 11 708,-4 6-674,-8 15 10,-2 13-899,1 15 888,11-23 1,2 2-28,2 3 0,1 0-6,0 2 0,2 0-1536,5-2 0,2 0 1519,0-2 0,3 0 11,5-3 1,3-1-225,0-1 0,2 0 84,1-3 1,0-1-46,0-2 1,0-2-247,14 13 33,-7-9-66,-12-13 392,-8-8 78,-13-5 3205,-33-13-3200,7-3 1,-2-3 5,-2 1 1,-1-2 132,-1-5 1,3-2 69,-6-11 155,12 4-223,14 4-113,30 1-78,44 11-50,-9 7 0,3 3-683,0 3 0,0 2 683,4 1 0,-3 2 16,-15 0 0,-3-1-248,-2 2 1,0-1 248,22 1 274,-13-2-196,-15-1 258,-13-1 246,-8 0 1052,-5 0-1399,-2 0 1068,-17 8-922,2 1-45,-15 10-45,5 1-57,4 1-55,3 2-67,9 0-1,3 0-21,8 1-1,11 0-11,9 0-79,12-3-33,5-3-11,4-5 34,-3-3 89,-3-6 33,1-5-10,-16-11-12,-3-9 11,-16-14-22,-16-9 0,-9-8-390,5 25 0,-2 0 390,-2 2 0,0 1-496,-20-18-491,2 13-2049,7 10-6795,9 5 9622,10 1 0,8 5 0,5 0 0</inkml:trace>
  <inkml:trace contextRef="#ctx0" brushRef="#br0" timeOffset="128078">18747 13015 26015,'28'7'56,"-4"-4"-23,-14-10 1,-1-3 100,-3-9-33,-1 1-34,-4-8 12,-6 7 55,-7 3-11,-9 3-11,-12 7 56,-7 3 57,-9 9-266,-1 7 176,3 9-57,7 7-44,11 3-1,10 2-22,10 2 1,13 14-12,11-12 0,16 8-12,11-17-10,11-5-326,-24-13 0,3-2 258,1 0 1,2-2-12,1-1 0,0-1-6,2-1 0,-1-1 23,0-1 0,1-1-45,13 0 1,-1-2 94,-13-3 1,-1-1-12,8-1 0,-2-3 45,4-15 11,-10-3 23,-10-1 55,-10 2 276,-8 2-197,-5 4 112,-19-4-123,-4 13 485,-19 0-508,-3 10-22,-2 8-22,1 5-46,5 10-44,8 2 0,10 2-11,8-1 11,7-1-22,4-2 22,8-1-123,7-1-90,14-3-1713,3-5 0,5-1 1635,23 2 195,-17-5 1,1-1-556,14-3 573,-6-2 10,-10-6-32,-10-7 66,-8-9 0,-9-8 34,-4-7 0,-6-1 0,-3-3 56,0-9 68,1 17 3084,3-2-3129,3 20 677,5 5-700,5 3 45,20 3-68,-7 5 1,11 3-12,-17 6 12,-2 3 0,-6 3-23,-1 2 11,-5 3 1,-2 1-12,-2 1 11,-1 1-11,0-1 1,1 1-12,2 0 0,2-1-34,0 0-112,3-2-44,-2-1-34,-1-5-34,-2-3-45,-2-8 281,-1-2 22,0-4 0,5-18 11,-3 1-11,0-18 0,-4 1 0,-3-1 34,2 0-34,0 4 12,1 7 21,1 8-10,-1 9-23,1 4 134,3 6-100,2 5-1,3 4-22,3 6 1,1-1-12,1 2-12,0-3-10,7 7 0,-7-9-34,2 1-12,-12-10 1,-5-2 34,-1-2-47,-2-1 58,0-8 0,0-2-12,0-9-11,4-3-56,4-1-11,5-3-11,13-6 90,-6 11 33,6 2 22,-11 14 224,-2 7-10,-3 8 56,0 6-80,-3 10-77,1 3-79,0-1-34,0 0-22,3-2-112,2-3-213,3-1-415,4-3-996,3-4-1278,3-3-661,5-6-2982,-2-3 6657,0-6 0,-14 3 0,-3-3 0</inkml:trace>
  <inkml:trace contextRef="#ctx0" brushRef="#br0" timeOffset="128628">20606 13060 20311,'3'-44'1404,"1"1"1,-1 6-1,-1 5-821,-2 9-270,0 13 214,0 6-157,-2 26-124,-2 6-78,1 28-89,0 6-177,5-26 0,1 2 148,3 4 1,1 0-358,3 4 1,2 0 311,3 3 1,1 1-896,0 0 1,0 0 878,2 0 0,-1 0-1,-2-1 1,-1-1-315,0-2 0,-1-1 214,-3-2 0,0 0-17,-2-2 0,-2-2 23,-2-1 0,-1-2 19,0-4 0,-2 0-295,-1 19-88,-5-15 908,-8-13-415,0-13 1817,-4-5-1784,7-10 795,2-5-795,1-8 127,1-8-149,2-28-23,2 5-209,1 14 0,1-2 198,0-21 12,6-4-12,-2 31 0,3 0-6,2 0 0,3 1-5,17-25 11,7 9-33,5 9-12,4 12 34,3 11 11,1 7 11,-2 5-11,-1 4 22,-9 4 1,-10 3-12,-11 5 56,-9 0 34,-6 1 396,-11 0-441,-7 2-22,-18-2-34,-10 1 0,-12-2-225,-3 0-671,0-2-68,11-1-1623,16-2-3565,15-4 6152,12-3 0,5-1 0,1-1 0</inkml:trace>
  <inkml:trace contextRef="#ctx0" brushRef="#br0" timeOffset="129546">21392 13529 26474,'-10'47'257,"3"-3"-234,6-11-23,2-2 0,6-2 0,4-3-112,7-5-56,7-2-112,3-2-45,6-4 79,0-5 144,-3-4 1,-3-3 0,-7-6 79,-4-6 0,-4-9 22,-4-8 0,-4-4 22,-3 3 0,-1 5 180,-1 9-44,0 8-136,0 4 45,0 3 124,0 7-91,0 4-44,0 7-33,0 2 10,0 0-21,4-3-1,4 0-11,6-4 0,6-1-90,7-4-291,25-3 269,-11-3 11,14-7-22,-23-8 44,-5-11 57,-4-11-1,-3-10 23,-1-13-168,-8 25 0,-1-4 134,1-3 0,1-5 1,-1 2-292,1-8 0,0 0 355,-2 6 0,1-3 0,-3 5 65,-1 1 0,-2 5 253,4-22-101,-5 22-124,-1 21-101,-2 11 135,-3 20 323,-8 14-296,-1 8 1,-2 3-107,2-7 1,-1 1 231,-3 12 0,2 0-271,6-14 0,2-1 17,-1 29-34,4-4-10,8-3-750,7-7 738,11-5-91,9-6-43,8-3-24,8-5-544,8-3 618,-27-15 0,1 0-17,0-2 0,0-1-554,28 0 543,-4-3 712,-8-4-645,-7-8 12,-8-6 21,-8-11 77,-6-4-65,-8-2 843,-5 3-843,-3 3 656,-3 8-622,-9 8 10,-4 4 113,-12 14 22,-3 8 12,0 12-1,2 8-55,8 5-12,9 3-67,5 1-22,12-1-34,8-2-11,11-4 0,7-4-79,5-5-135,1-4-88,2-4-79,-3-6-179,-3-4-561,-6-6-1681,-4-3-6050,-6-2 8863,-7-7 0,-5 5 0,-5-4 0</inkml:trace>
  <inkml:trace contextRef="#ctx0" brushRef="#br0" timeOffset="129810">21570 13282 26832,'44'-16'93,"1"0"1,2 1-1,2 5-93,1 8 0,0 5-1110,6-1 1,1 2 1019,1-1 1,2 2-119,1 1 1,-1 1-241,0 0 0,-2-1-224,-4 1 0,-3-1-225,-7 0 0,-3 0-1116,18 4-4082,-24-2 6204,-20-2 1,-9-3 0,-6-1 0</inkml:trace>
  <inkml:trace contextRef="#ctx0" brushRef="#br0" timeOffset="130948">3843 14483 26138,'39'7'242,"0"0"1,2-2 0,0-1-199,0-2 1,1-1-1299,4-1 0,1 0 1259,3-1 1,1 0-6,2-1 0,0-2-17,1 1 1,0-2-46,-1-1 0,-1 0-95,-3 0 1,-1 0-102,-6 1 1,-1 0-40,-5 0 0,-2 1-2437,21 0-3193,-14-1 6035,-13 5 1,-15-1 0,-6 1 0</inkml:trace>
  <inkml:trace contextRef="#ctx0" brushRef="#br0" timeOffset="134911">6330 14412 23919,'32'6'728,"-7"-1"-560,-12-5-123,-7 0 112,7-10-101,-8-7-34,2-5-10,-7-6 414,-47 2 0,-13 7-214,15 11-438,4 0 0,-6-1 0,9 10 416,5 31-65,6 7 54,7 6-101,7 2-22,7 1 1,8 0-57,10-17 0,4-1 0,14 13 0,-3-17 0,3-4 0,24 0-17,-23-13 0,2-1 209,2-2 0,1-2-293,3-1 0,1-1 0,1 0 1,0-2-404,2 1 1,-1-2 396,0 0 1,-1-1-29,-2-1 1,0-2-179,-2-2 0,-2-2 184,-3-1 0,-1-2-129,23-17 23,-10-3 235,-11-1 0,-12-2 0,-11 4 45,-6 3 246,-9 5-33,-8 6 78,-8 6 293,-7 5-360,-4 5 112,-14 19-303,14-3 869,-5 15-936,22 3-11,8-7 463,4 7-475,10-11-88,4-3-147,9-3-55,2-3-236,0-2-45,1-3 90,-1-3 258,0-2 179,-1-3 11,-1-3 34,-4-5-23,-4-6 34,-5-8-44,-4-2 32,-2-4 12,-4 0-11,-4 0 11,-2 0 23,0 2-12,2 4 0,4 1 11,1 5 1,2 4-23,7 4 67,3 4 90,10 2 89,18 8-111,-5 4-68,13 7 45,-11 2-90,-1 0-11,-3-1-11,-4-1 0,-5-1 12,-6 0 111,-2 12-45,-7-5-44,1 8-12,-3-7-22,-1-3 0,3-2 0,-2-3 0,1-3-11,-2-4-11,-1-4-57,-1-2 46,-1-3-68,0 0-90,2-4 124,0-7 56,1-8-45,2-8 0,0-5 0,5-5 45,2-2 11,2 2 22,0 5-22,-2 9 123,-3 10-55,-4 7-35,-1 4 135,1 5 157,6 19-235,-4-2-34,6 17-44,-8-12-12,2-1 0,-2-2-24,5 3-177,-1-4-46,1-3 225,-5-8 11,-2-8-56,-3-2-124,1-4 113,2-6-34,-1-6-34,1-8-55,0-12 133,-1 10 57,1-3 11,-1 18-78,0 7 78,0 3 526,8 19-358,-1-1 0,9 14-67,2-5-101,7-1-56,8-2-336,6-3-404,4-5-2397,1-4-1737,-3-5 4930,-6-4 0,-17-2 0,-8 0 0</inkml:trace>
  <inkml:trace contextRef="#ctx0" brushRef="#br0" timeOffset="135459">8168 14247 20188,'0'-51'1273,"0"0"1,-1 7-1,2 6-712,-1 10-247,1 15-180,-1 7 56,0 18 202,0 12-10,0 21-248,0 16-493,1-26 0,1 1 409,2 3 1,1 0 21,1 3 1,3-1-572,1 2 0,0 0 499,2 0 0,-1 1 0,0-1 0,0-1-180,0-1 0,-2-1 102,0 0 0,0-2-219,-2-2 0,1-2 151,-1 0 0,0-2-649,6 24 604,-1-11-515,-2-11 269,-1-13 437,-4-10 673,-1-7-662,-2-7 1374,-1-6-1329,-1-5 321,0-8-354,0-3 33,0-6-56,0-6 0,0-6 16,0 4 1,1-1-11,0 8 0,1 1-150,1-14 0,0 2 200,9-16-56,2 6-45,14 2 34,-5 22 22,11 4 11,-8 20-10,2 3-1,-1 2 0,-2 7 0,-6 4 45,-4 9 333,-9 2-120,-14 14-224,-12-10-45,-14 8-11,-9-14-1289,-16 2-695,20-10-1758,0-2 3753,29-8 0,7-2 0,3 0 0</inkml:trace>
  <inkml:trace contextRef="#ctx0" brushRef="#br0" timeOffset="136504">8944 14440 26765,'-19'43'179,"5"-4"-179,12-17 0,2-1-22,2-3-79,3-1-56,2-3 0,5-1-100,0-1-57,3-1-56,0-2-347,7 0 359,-8-5 134,4 1 145,-10-2 90,-3 5 34,-2 0 56,-1 7 101,-2-2-46,1 1-32,2-1-80,3-1-10,4-1-23,4-2-22,6-3-45,1-3-224,4-3 90,-1 0-617,14-12 527,-12 2-12,7-14 169,-14 0 123,-4-6 56,-1-8 101,-1-11 101,1-10-180,-6 25 0,2-2-930,3-5 1,1-1 868,4-4 0,2-1 89,3-4 1,0 0-18,1 1 1,-1 1 134,-2 5 0,-2 1-17,-4 10 1,-2 2 117,3-9-213,-8 21-90,-5 13 90,-2 16 258,-1 15-90,-4 22-573,1-16 0,-1 2 377,-2 3 0,-1 1-23,0 0 1,0 0 852,1-3 1,1 0-915,1 7 0,0-2 0,1 15 0,6 9-11,6-28-101,6-4-190,5-3 863,2-3-1122,2-1-66,3-5-102,2-4 24,5-5-23,3-5-415,5-4-45,-9-6 0,1-4-795,18-4 1411,-18 1 1,-1-2 571,8-8 840,-5 4 56,-10 3 449,-6 4 89,-6 4-481,-7 2-281,-2 3-178,-3 0 816,-1 1-1052,-3 8-34,-7 3 90,-3 7-90,-8 2 45,-2 1-3437,0 2 3313,-1 1-43,2 3-24,1 2-44,5 2 44,2 2-44,5 1-23,4-1 0,2 0-11,2-3 0,4-1-11,1-3 3403,1-2-3392,-2-5 0,-2-3 11,-8-6 12,-10-3-23,-12-3-90,-12-3-224,-6 0-470,-1-7-1199,5-6-2443,8-13 4426,11-7 0,11 13 0,6 1 0</inkml:trace>
  <inkml:trace contextRef="#ctx0" brushRef="#br0" timeOffset="136658">9983 14173 25443,'9'-31'28,"0"1"0,6-16-1496,-12 39-2476,-1 14 3944,-2 2 0,0-1 0,0-1 0</inkml:trace>
  <inkml:trace contextRef="#ctx0" brushRef="#br0" timeOffset="136838">9210 14116 26384,'52'-6'-536,"-1"-1"0,0 0 0,1 0 0,2 0 0,-1-1 0,2 2 536,-1 3 0,5 1 0,-3 2 0,-8-1 0,-7 0 0,-3 0 0,13-2 0,0 0 0</inkml:trace>
  <inkml:trace contextRef="#ctx0" brushRef="#br0" timeOffset="138176">11442 14667 26586,'35'4'22,"0"1"1,25-3-113,-36-10-33,0-8-34,-1-4 0,-1-8-44,-2-7 55,-3-10 79,-1-7 67,-8 22 0,-1-1-445,1-5 1,0-1 455,0-4 0,0-1 73,0-3 0,0-1 56,-1 0 0,0 0-28,-1 3 0,-1 2-45,0 8 0,-2 1-538,2-14 684,-1 19 90,-3 11-258,-1 10-34,0 5 348,-6 40-203,-3 4-78,3-4 1,0 4-3,0-5 0,2 1-48,1 2 0,2 0-12,0 1 1,0-2-17,1-1 0,0 0 0,3-2 0,1-1-11,1-3 0,1-1 421,16 26-612,4-9-78,5-10-22,5-11 54,4-11 69,2-9-22,2-8 55,-4-12 68,-2-8 10,-8-16 51,-16 1 1,-3-3 10,-4 6 1,-3-2-281,1-13 1,-1-2 290,-4 10 1,0 0 16,-1-1 1,2-1 22,0-4 0,1 3 11,0-9-56,4 8 897,-4 44-740,-1 20 33,1 16-111,-1 19-57,0-24 0,0 0 23,1 0 0,-1-1-34,2 30 0,2-7-11,1-2 84,1-5-95,2-5-11,-1-7 500,3-1-601,-5-14-68,0-3 34,-4-12 135,-1-2-12,3-2-33,2-10-22,5-4 33,3-12-303,5-5-101,1-1 214,5 3 123,2 6 123,2 10 11,0 5 34,-1 11 89,1 7-22,-3 8 101,0 6 90,0 1-124,1-1-145,1-2 22,2-4-56,-2-3 22,2-4-22,2-2-33,3-3-91,3-3-77,1-2 32,1-1-55,2-1 11,-1-1 45,2-6 45,-4-5-67,-2-8-79,-6-6 112,-6-5 23,-7-5 66,-9-2 68,-4 0 135,-14 4 33,-8 7 33,-15 8 158,-10 9 44,-6 9-55,-2 15-85,21 4 0,4 4-83,-4 19-113,13-13 0,6 2 101,22 15-34,14 0-106,-3-21 0,4-3-1149,6 2 0,4-2 1121,5 1 0,1-3 0,4 0 0,2-1-365,-1-1 1,1-2 207,-2-2 1,-2-2-85,-4-2 0,-1-2-213,-6-1 0,-1-2-520,18 1-1032,-15-4-3159,-19-3 5165,-11-6 0,-6 3 0,-2-2 0</inkml:trace>
  <inkml:trace contextRef="#ctx0" brushRef="#br0" timeOffset="138396">11398 14158 26351,'53'-2'-133,"0"0"1,0 0 0,2 2 0,-1 0 0,-2 2-328,-4 3 1,-1 2-1,1-1-1562,3 1 1,1 0-1,0 0-1255,1-1 0,1-1 0,0 0 2846,3-1 0,0-1 0,-6-1 0,-2 1 0,-6-1 1,-6-2-1,0 0 0</inkml:trace>
  <inkml:trace contextRef="#ctx0" brushRef="#br0" timeOffset="139495">14358 14880 25701,'43'0'22,"1"0"1,-9 0-1,0 0-151,-2 0 0,-2-1-174,17-5-44,0-4 22,-3-4 146,-3-5 101,-6-4 44,-4-5 23,-6-7 11,-5-7 123,-6-5 157,-5-2 157,-5 5 449,-4 4-539,-1 20-179,-2 5-11,-4 15 44,-3 9-100,-3 5-11,2 10-46,4 5-21,3 2-1,5 3-22,9 1-11,7 1 11,14-2-558,7-2 356,8-2-78,1-2-34,1-3-167,-2-2 55,-5-5-143,-4-4 569,-9-7 56,-7-4-33,-8-5-23,-9-8 0,-2-7 490,-3-11-479,-4-6 12,0-2-1,-2 0 334,2-6-322,3 15-12,2 1-22,3 18 11,3 5-11,5 2 12,2 3 32,4 7-44,2 6 23,15 22-34,-6-7-1,8 12-55,-10-14-123,-5-1-23,-4-4-45,-6-3-33,-5-3-124,-4-5-324,-2-3 739,-1-5 67,0-2-44,0-7-12,0-8-11,-3-8-3381,-2-8 3392,-1-4 23,0-5-23,3 0 0,1 0 12,10 4-1,4 8-22,10 9 78,3 10 90,2 11 3549,2 12-3403,-1 13-45,0 11 11,0 8-90,-9-13 1,1 1-146,10 19-45,-11-20 0,0-2-67,7 8-516,-3-6-885,-4-8-2980,-7-9 4448,-5-9 0,-5-6 0,-2-3 0</inkml:trace>
  <inkml:trace contextRef="#ctx0" brushRef="#br0" timeOffset="139680">15022 14245 25712,'-19'-14'-6432,"14"12"6432,41 43 0,-14-16 0,-5-6 0</inkml:trace>
  <inkml:trace contextRef="#ctx0" brushRef="#br0" timeOffset="140034">15944 14722 25151,'12'36'205,"-1"1"1,2-2 0,2-2-195,22 11-699,3 0 599,1-3-91,-1-4-11,-3-6 102,-2-9 89,-6-7 276,-6-9-96,-5-3 168,-6-12-24,-2-8 225,-5-38-314,-2 3-323,-2 13 1,-1-1 126,0 6 0,-1 1-6,-1-2 1,1-1-28,0-1 0,0 1-6,-1 2 0,2 0 0,2-26-146,5 15-3,3 17-4165,17 20-5517,-4 20 9526,13 15 1,-20-7 0,-1-1 0</inkml:trace>
  <inkml:trace contextRef="#ctx0" brushRef="#br0" timeOffset="140183">16868 15035 26821,'3'-32'-476,"0"0"0,2-20-2796,-4 42 3272,6 4 0,-3 3 0,3 1 0</inkml:trace>
  <inkml:trace contextRef="#ctx0" brushRef="#br0" timeOffset="140597">17997 14872 25981,'-51'-20'186,"0"1"1,11 2 0,3 4-176,-13 11-11,25 4 0,8 5 23,8 18-1,7 0-22,11 16 0,7-4 11,11 5 0,4 4-303,1 1 269,-1 0-44,-3-1-34,-6-4 12,-5-2 21,-8-6 46,-5-4 22,-3-7 11,-9-8 304,-6-7-292,-13-4-1,-10-5-22,-5-8 0,-1-6-22,2-10-359,10-6-1009,10-6-2890,11-5 4280,18-6 0,-6 21 0,9 2 0</inkml:trace>
  <inkml:trace contextRef="#ctx0" brushRef="#br0" timeOffset="141451">18166 14512 26944,'8'32'134,"1"1"1,-1 0 0,-2 0-107,-4-1 0,0-1-389,1 3 1,0 0 360,1 1 0,0 0 119,0 0 0,1-2-125,0-1 1,1-1-6,4 26-56,0-8 65,0-7-111,-2-8-22,0-7-21,-2-9 439,-2-5-384,-1-6 56,-3-4 23,2-2 0,0-9 10,3-4 12,4-11-22,4-3 11,3-4-45,6-1 22,2 0 12,2 3 11,0 6-12,-1 5-10,-2 8 10,2 4 12,0 5-11,5 3 10,7 7-279,6 6-326,8 4-243,7 4 479,-28-13 0,1 0 34,1 1 0,0-1-203,0-1 1,0-1-235,26 8 448,-6-6 426,-3-5 492,-21-4 135,-6-7-145,-17-3-12,-5-6 1141,-20-5-1231,1 7 13,-20 0-80,6 10-146,-3 6-33,2 6-78,1 7-79,5 6-44,4 1-23,7 2-12,8-2 1,4-1-34,5-3-78,8-2-112,7-2-67,9-1-23,5-4-22,5-3 43,1-4 24,2-3 213,-4-4-11,-5-11 67,-6-9-12,-8-17 23,-5-11-314,-6 18 0,-2-1 314,0-6 0,-1 0 11,0-6 0,0-2 90,0 4 0,0-4 0,0 3 11,0-4 0,0 2 95,0-10 1,0 6 72,0 14-146,-3 19 68,-5 24 156,-6 21-179,-5 22-106,10-16 1,1 3-41,2 3 1,2 2-1,5 19 1,4 1-403,3-16 0,1-1 363,5 13 1,3-4-113,0-19 0,3-4-185,-1-2 1,2-2-1730,1-1 0,2-1-131,1-2 1,2-1 2162,4 0 0,-1-2 0,5 3 0,-3-6 0</inkml:trace>
  <inkml:trace contextRef="#ctx0" brushRef="#br0" timeOffset="142330">20033 14546 26317,'-19'38'95,"-1"0"0,1-1 0,-7 17 1,6-2-96,12-13 0,3-1-416,2-1 0,1 1 416,1-2 0,0 0 0,1-1 0,2-1-45,1-2 0,2 0-168,6 27-22,8-8-45,0-11 123,0-10 382,-3-12-225,-2-10 183,-4-5-150,0-13-3273,-4-5 3262,2-15-309,-2-5 298,3-5-11,3-2 0,4 1 0,4 8-34,3 9 12,15 11 33,-10 13 34,8 13 3075,-16 9-3098,-3 24-22,-8-10 878,-1 9-878,-10-20 11,-9-4-11,-8-6 11,-14-2-11,-8-5-11,-4-4-45,3-2 34,3-2 22,12 0 33,10 0-22,9-3-11,6 0-303,9-4 46,7 3-113,13-3-78,9 5 90,9 0-214,6 0-100,4 1 245,4-3-380,2-2 807,-2-3 89,-20-2 1,-2-2 258,13-9-12,-21 6 0,-4-2 224,-5-10-100,-10-1-102,-6 1-10,-11 2-102,-7 2 12,-12 4 56,-12 4-56,-8 6-12,-4 5-11,-10 16-168,26 8 1,3 19-24,42 8-21,21 7-240,-4-23 1,5-1 193,6 1 1,4 0-152,4 0 1,1-2-146,0-2 0,3-1-716,-10-6 0,1-1 1,-1-2-1538,1 0 0,0-2 2572,7 0 0,-6-3 0,-14-7 0,-12-4 0</inkml:trace>
  <inkml:trace contextRef="#ctx0" brushRef="#br0" timeOffset="144166">21325 14533 25746,'22'51'201,"0"1"1,-1 0 0,-2-2-191,-6-7 0,-2 0-402,1-1 1,0 1 390,-1-3 0,0 0-315,-2-3 0,1 0 315,-2-3 0,0-1-2730,5 27 2618,-1-7-393,-4-8 348,1-9 258,-4-10-247,0-10 567,-2-8-421,-1-6 3168,-2-4-3179,0-7 687,0-23-676,0-1 0,0-16-68,6 12-66,3 2-34,9 2 45,5 7 67,5 7 56,3 9-11,1 5 11,1 4 22,1 6 34,-3 3 0,-1 7-22,-4 4-12,-3 1-11,-2 1-11,-1 0-45,2-1-111,2 1-270,2-1 12,4 0-102,3 0-201,4-1 33,4-2 527,1-4 157,0-7 56,-2-3 179,-4-4 393,-6-9-112,-8-6 22,-8-12-202,-8-7 33,-3-5-33,-14-3 505,-21-9-505,-3 19-78,-15 3-57,11 23 35,-2 10-90,3 8 22,-10 18-146,17 0-11,-2 9-11,22-13-11,6 8-34,7-9-145,8 6-35,8-11-32,8-2-1,4-3 45,5-4-22,5-5-78,1-2 110,-1-3 192,-4-6-23,-5-6 1,-5-10 33,-4-4 0,-3 0 45,-3 3 100,-6 5 102,-5 4-11,-2 5-113,-3 5-45,-4 3 135,-5 1-67,-7 3-79,-5 5-34,3 4-33,3 3 23,8 1-12,3 0 0,3 0-33,24 7-101,0-6-68,22 4-33,-5-9-45,-1-3 45,-2-4 56,-7-3 44,-5-2 68,-8-6-56,-6-5 23,-5-12 78,-4-6-1,-2-4 24,0-2-1,0 1-11,0 3 0,4 5-23,12 7 46,3 10 89,11 13 67,-4 11-89,0 11 67,-1 8-45,-1 4-11,-2 2-34,-2 1-44,1-2 10,-4-5-33,-2-5 11,-6-10 45,-4-6 34,-7-7-23,-10-4-44,-5-8-12,-7-4 0,5-5-11,5 0-22,7 0-68,4 4-706,28-5 169,7 5 156,-2 3 0,4 2-252,0 2 1,1 1-505,4 0 1,1 0 620,1 1 1,-1 0 275,1 1 0,0 0 268,-4 0 0,-1 1 62,23-1 437,-16 0 1469,-22-1 312,-12 1-1411,-42 0-45,3 2-191,-31 4 417,11 4-584,3 6-147,0 3-78,8 2-89,8 3 225,9 2-292,10 2 0,6 1-12,8 1-11,12-2-34,9-2-67,12-6-22,6-5 27,-10-8 1,1-4 62,14-4 21,10-13 1,-25-12 0,-1-16-1032,-2-12 981,-13 23 1,0-2 61,0-4 0,-1-1 0,-2-3 0,-1-1 5,-1-1 1,-3 0 33,-2 3 0,-2 1 56,-1 6 1,-1 2 258,-1-13-242,0 22-101,-2 14 158,-4 25 21,0 16 12,0 28-101,4-22-1,1 2 87,7 6 1,2 1-143,2 4 0,3-1-792,6 2 0,4 0 758,3 0 1,2 0-12,3-2 0,3-1-6,3 0 1,1-2-12,3-3 0,1-1-129,-1-4 1,1-1-152,-3-6 0,-1-2-163,-5-6 1,0-3 459,-1-6 0,-2-3 0,-1 1 0,-3-9 0</inkml:trace>
  <inkml:trace contextRef="#ctx0" brushRef="#br0" timeOffset="144337">24302 15686 11638,'-18'-4'0,"4"1"0</inkml:trace>
  <inkml:trace contextRef="#ctx0" brushRef="#br0" timeOffset="146679">12392 15415 24008,'-46'8'728,"0"0"1,1 2 0,4 6-561,12 6 0,4 4-34,-2 1 1,3 7-46,2 10 1,2 8-1,5-1-89,6-7 0,4 0 0,3 3-249,2 1 1,2 3 0,3 1 0,5-5-484,9 5 0,6-4 1,2-4-2246,10 8 1,4-7-1940,-2-8 1,1-8 4213,14-9 0,-25-10 0,-6-9 0</inkml:trace>
  <inkml:trace contextRef="#ctx0" brushRef="#br0" timeOffset="147594">13189 15360 25286,'-42'-3'414,"0"0"1,2 3 0,4 7-983,11 12 0,3 6 613,1 1 0,2 3-12,1 2 1,3 2-17,2 2 0,3-1-12,3 2 1,2 0-6,1 0 0,2 0 0,2-2 0,1 1-6,2-2 1,2-1-6,7 28-1,4-5 375,0-5-520,-6-6 101,-4-7 11,-3-5 0,-9-6 228,-9-3-217,-13-3-22,-15-1 23,-7-5-46,-5-3-10,5-6 33,7-3 22,11-6-526,11-18 567,16-2-645,21-19-276,14 15 1,8 1 431,-5 4 1,2 1-156,14-9 0,2 1 637,-12 9 0,-1 1 28,-2 0 0,0 0 107,-2 1 0,-1 0 273,-5 3 1,-1 0 1384,18-17-1053,-21 14-214,-8 3-111,-23 13-90,-7 5-11,-9 8 578,-3 6-758,4 7-66,5 1-35,6 0-22,6-1-11,4 0 0,2-3-89,12 7-90,0-9-23,12 2-325,3-10 415,-6-5 101,6-1 11,-9-6 22,-3-8-22,-2-5 0,-4-11 11,-4-4-22,-2-3 0,-4-3 11,0 2 11,0 3-11,0 8-11,0 9-101,0 7 112,6 5 89,3 6 68,11 9-22,6 9-34,6 10-22,4 4-333,2 3 276,-1 1-11,-2 0 0,-6-1-11,-5-3 23,-10-5-12,-7-4 34,-7-7 78,-11-5 79,-7-6-34,-11-4 254,-4-4-277,0-8 1,5-5-57,5-11-55,10-8-34,7-7-101,14 4 0,6-2-50,-1 8 0,4 0-300,9-10 0,5 1 64,-1 12 1,2 4-202,1 1 0,1 2-276,0 2 1,1 3-2857,0 1 1,-1 2 3719,0 3 0,-2 2 0,5-2 0,-10 5 0</inkml:trace>
  <inkml:trace contextRef="#ctx0" brushRef="#br0" timeOffset="149167">14636 15932 24939,'-40'-3'672,"-1"0"0,-5 8 0,3 3-526,1 11-56,11 1 0,2 2-12,4 5-67,-3 6-11,17-12-11,4 0 0,3 1-11,4-2-124,7 2-101,7-1-100,11-1-68,6-1-302,27-3 448,-11-8 218,-15-4 1,0-3-388,13-7 460,-8-4 46,-7-8-35,-10-4 158,-8-2-35,-6-1 2,-4 2 32,-1 3 394,-1 2-405,0 6 12,-2 2-34,-2 2-34,-2 3 34,-5 2-113,2 2 12,-4 2-11,2 6-11,1 3-23,2 6 11,3 3-22,2 0 0,2 1-11,4-2 11,7-1-134,9-1-57,9-3-55,7-1 11,4-5 156,-1-2-111,6-5 179,-14-7 11,0-4 0,-15-8 0,-2-4 11,1-3-11,0 0-34,4-1 23,2 3-45,4 4 23,0 6 33,0 7 145,7 6-22,-11 10-33,4 6 33,-15 9-89,-3 3-1,-2 2 1,-2-1-23,2-2-11,2 6 0,0-11-11,1 3-34,-4-15-44,0-2-12,-3-6 34,0 0 33,0-7 23,-2-5-79,1-8-123,-1-4-112,1-3-840,19-11 851,-5 10 291,16-4 23,-13 18 0,-3 7 12,-4 2 55,-6 4 437,0 0-268,-3 2-24,0 4 147,0 9-236,2-1-89,2 6-12,1-6-11,3 1-11,3-3-78,14 2-68,-3-6 57,11 0-1,-7-6 56,-1-2-55,0 0 33,1-2-11,-2-3 11,0-4 56,-3-3 0,-4-1 0,-1 1 22,-6 0 45,-1 3 90,-4 2 89,-2 2-22,-2 3 684,-1 1-896,-3 8 10,1-2-22,-1 8 0,2-3 11,1 2-67,19 8-168,6 0 101,7 0 11,-2-6 0,-15-8 34,-3-1 66,-2-4 12,-1 0 12,-1-1-12,0-2 0,-1-4 0,-2-3 0,-2-4 0,-1 0 11,-2 1-11,0 2 0,0 3-23,0 4-55,0 2 78,0 16 56,-3 4 0,-3 17 0,-4 3 11,-5 4-22,0 3-34,-1 1 12,-3-1-12,0-4 11,-5-7-11,-15 0 23,8-17 56,-11 0-12,15-15 34,2-2 67,5-2-22,1-5-67,4-4-57,4-8-33,3-5-11,5-4-101,1-4-213,9-5-347,9-1-303,13-1-1983,12 1-2667,7 3 5531,-18 18 0,0 3 1,3-3-1,-2 6 1</inkml:trace>
  <inkml:trace contextRef="#ctx0" brushRef="#br0" timeOffset="150054">16374 16257 26026,'-36'-1'399,"-1"1"1,3 2 0,3 1-232,-7 8-67,7 5-79,8 1-22,9 1-11,8 0-168,4 11-68,11-7-101,5 6-44,10-12-67,5-3-34,1-3 269,0-6 212,-3-2 12,-3-7 0,-4-7 0,-3-10 23,-3-10-23,-1-4 0,-2-6 22,0 3-11,0 4 12,-1 8 44,0 10-45,-1 8 46,2 6 77,3 6 46,2 7-23,3 7 0,-2 10-56,0 3-62,-2-1 1,-1-1-28,4 7-23,8 15 0,-14-32 0,-4-5-12,-2-5-21,-4-4-12,-1-2-22,-1-2 56,-9 0-68,-3-1-44,-14-13 11,13-1-22,-2-14-46,18 0-33,7-2-22,9-3 55,6 2-77,3 4 134,-3 7 100,-3 7 12,-5 6 0,-5 5 11,0 2 22,0 1 57,3 2 10,2 4 124,3 5 11,4 3 0,3 2-78,5 1-1,2-1-32,6 1-79,0-2-12,3-1-22,0-2 0,1-3-3392,3 0 3358,2-2-100,-1-1 0,-3-3 22,-6-1 0,-7-4-34,-9-6 135,-5-5 11,-8-10 3404,-4-4-3315,-3-4 79,-9 0 34,-6 3 268,-25 1-280,2 14-22,-17 2 11,16 13 0,3 7-100,10 4-46,9 9-10,8 3-1,13 3-33,15-6 0,5-1-314,24 12-464,-8-11 1,4 0 294,-7-6 1,-1 0-1994,4 2 0,0-1 2487,1 0 0,-3-2 0,7 4 0,-12-6 0</inkml:trace>
  <inkml:trace contextRef="#ctx0" brushRef="#br0" timeOffset="151900">18568 16407 25824,'-36'1'388,"-1"0"0,1 3 1,2 2-243,-15 6-90,3 8-11,5 4-34,9 1-11,9 0-22,10 0 22,8-1-303,17 8 79,5-10-146,14 4-67,1-13-79,0-3 57,0-4 179,-5-3-168,-3-2 22,-4-5-201,-5-7 246,-4-6 280,-5-8-112,-3-4 112,-2-2 101,-1-1 33,0 4 57,0 3 146,-1 6 167,1 4 56,-1 5-134,1 2-157,3 1-100,5 2-12,6 1-56,8 1 11,5-2-11,3 1 23,2-3-12,15-7-11,-14 0 45,18-16-34,-28 6 101,6-13 179,-15 2-45,-1-6 135,-2-5 1,-2 2 167,-1-6-348,-5 22 12,-1 3-101,-2 21-101,0 2 45,-2 10 146,-7 10-67,-5 16 10,-5 16-33,0 8-56,10-26 0,2 0-156,1 0 0,1 0 123,-2 30-23,4-5-12,1-4-32,2-9-147,0-5-22,3-9-269,17-4 303,1-12-23,17-4-44,-4-10 55,0-10 102,-2-9 78,-4-15 11,-10-3 0,-3-5 0,-3 7 0,-1-2-156,3-17 1,0-2 199,-3 11 1,-2 2 11,2 0 0,1 1 6,-2 5 0,0 3 218,8-17-202,-8 26-33,-5 14 11,-9 27 201,-7 14-111,-9 25-113,8-24 1,0 2-724,0 2 0,0 0 724,2-2 0,1 0-34,2-1 0,1 0 451,-5 26-462,6-5 11,2-6-11,2-5-35,1-9-10,0-6-67,1-7 11,1-5 1525,-1-4-1603,0-4 161,-1-3 6,1-3 23,1-1-112,4-6-89,4-5-405,20-23 259,0 6 0,16-12 33,-7 14 90,-2 2 101,-3 4 10,-5 7 91,-7 5 22,-6 4 0,-3 3 90,-3 1 101,-1 5 10,1 3-33,0 5 34,1 1-68,3-1-11,4-1-67,4 0-56,7 1 0,5-1-22,6 0-112,2-3-34,1-1-34,-3-1 68,-3-4 66,-7-1 57,-7-2 11,-7 0 45,-5-4 78,-5-1 79,-3-3 78,-2 1 56,0 2-157,-1 3-33,-6 0 157,-5 2-57,-8 2-89,-4 5-101,1 4-22,3 13-34,8-4 0,5 7 0,12-8-68,9-1-111,10-1-101,8-2-89,0-3 65,-1-1 2,-2-3 11,-4-3 257,-3-2 1,-5-2 33,-6-7 0,-4-6 0,-4-10 100,-3-9-10,-4-5 11,-2-2-12,-2 0 35,0 4-35,3 4-33,3 9-56,2 6-11,8 8 0,18 4 33,1 9-22,11 4 79,-4 23-23,-12-3-12,3 13-32,-18-7-1,-3-3 0,-3 1-11,-2 6 0,-1-13 0,0 2 11,0-18 56,0-6 326,1-3-169,6-4-157,5-9 191,24-19-202,-3-3-51,-9 10 1,1 0-6,12-14-11,3 0-67,0 0-1,0 3-167,-4 5-124,-4 8 11,-8 7-179,-6 8-290,-8 3-1190,-3 2-693,-3 5-5782,0 1 8493,-1 2 0,-2-1 0,0-3 0</inkml:trace>
  <inkml:trace contextRef="#ctx0" brushRef="#br0" timeOffset="152131">18386 16155 23325,'47'-5'459,"0"-1"1,3 0-1,1 3-437,2 5 1,0 3-863,7 1 0,2 0 694,-19 1 1,0 0-1,0 0-807,0 0 0,0 1 0,-1-1-1675,19 3 1,-2 0 2627,-5-4 0,-5 0 0,7 1 0,-19-7 0</inkml:trace>
  <inkml:trace contextRef="#ctx0" brushRef="#br0" timeOffset="154131">21258 17069 25914,'47'6'22,"-1"-1"-134,-14-6-45,0-7 67,-3-6 0,-4-11 79,-5-10 11,-5-9 11,-3-12 11,-7 24 1,0-2 22,0-1 1,0-3 217,3-15 0,0 0-190,-3 16 0,0 1 27,1-7 1,-1 4 90,-2 7-79,-2 16-90,-1 10-11,0 4 68,-8 11 44,-5 8 1,-15 33-91,9-3-22,9-13 1,2-1-1,4 17-235,6 2 213,7-2 11,6-2-68,9-2-89,2-7-22,3-6-180,14-5 315,-9-15-1,9-3 34,-16-20-34,-1-10-11,-3-18 56,-1-17-317,-12 22 1,0-1 321,-1-5 1,0 0-6,1-4 0,0 1 5,1-2 1,0 1-1,-1 1 1,1 2 16,-1 5 1,0 3 67,5-18 142,-5 22-131,-6 19-1,-13 32 1,-7 18-56,7-4 0,0 2-346,-7 14 1,2 2 311,6-10 0,4-2-11,3 19-11,1-2-275,5 0 275,1-6 573,3-8-618,0-9-22,-4-10-12,-2-8-22,-2-6 667,-1-6-633,0-3 360,-4-3-315,-1-1 22,-3-20-90,13-10-11,8-7-67,17 3 78,4 16 45,6 7-11,0 6-24,1 2-43,3 4-90,3 6-34,5 2-5,-11 1 0,0 1 162,-9-4 0,0 0-62,10 2 1,-1-1-342,11-2 403,-5-2 101,-8-2 45,-10-4 179,-10-7-34,-9-4 57,-7-8-23,-10-4 112,-9 0 168,-12 2 359,-25 5-527,10 8-112,-9 4 12,10 19-169,16-3-56,-2 14 23,18-5-34,5 3 0,4 1-12,1 2 12,0 1-11,4 1-101,3-1-45,5-3-44,1-1-191,8-3 280,-3-8 67,7-2-11,-3-8 22,1-6-123,2-5 146,1-8-23,-2-5-56,9-17 90,-10 9 0,4-9 12,-15 18 66,-3 6 102,-5 7-68,-2 6-56,-2 1 78,0 2 158,-4 3-147,-4 4-78,-5 4-33,-1 1 0,2 5-23,5-3 0,2 7-11,6-5-22,6 3-46,7-3-32,10 2-46,7 2-22,7 1 11,4-3 90,1-2 33,-5-7 34,-6-4 45,-8-3-34,-8-2 23,-5-8-34,-5-3 11,0-10 0,-1-1 1,0-2 10,2 1 0,0 2 12,2 3-34,2 2 0,0 6-22,0 4-12,-1 4 23,0 1 22,2 17-11,-3-1 11,2 27 0,-4-15-11,-1 9 12,1-12-12,0-3 11,3 0-11,1-5 0,1 0-11,1-6 22,7-2 0,-5-5 0,3-7-11,-8-8 0,-4-9 0,-2-7 0,-1-4 23,-1-2-23,3 0 0,3 1-34,12-3-11,-1 15 34,10 3 0,-7 16 22,5 7-11,3 5 0,7 10-6,-9-2 1,2 1-51,17 12-186,-17-9 0,0-1-262,12 10-157,-2-2-191,-3-1-985,-4-4-494,-8-3-3283,-7-5 5614,-9-5 0,-6-5 0,-3-3 0</inkml:trace>
  <inkml:trace contextRef="#ctx0" brushRef="#br0" timeOffset="154458">21126 16679 25207,'32'-27'168,"11"5"-168,-12 20 0,4 4-830,4 1 1,1 1 784,6 0 1,0 2-231,4 2 1,1 2-175,1 0 1,1 0-824,1 1 1,-1 1-2416,0-2 0,-1 0 3687,-2 0 0,-3-1 0,7 1 0,-15-4 0</inkml:trace>
  <inkml:trace contextRef="#ctx0" brushRef="#br0" timeOffset="155431">20565 17632 23986,'-14'36'216,"-1"0"1,3-1 0,3-4-172,7 7-23,2 0-22,0-6 12,2-5-12,3-6 33,4-5-10,-1-7 55,-1-4 0,-4-4-66,-1-1-12,0-8 44,-1-6 1,0-12 0,-1-6-11,-2-5-29,-2 5 1,-1 0 5,-2-19-142,1 17 0,2 1 131,1-13-67,20-8-34,5 16-6,8 13 1,4 5-50,17 5 139,-17 8 0,1 3-39,11 3 0,-4 4 56,-7 3-22,-10 5 10,-10 4 12,-9 2 12,-8 3 305,-9 0-261,-9 2-11,-9-1-11,-5-1-1,-2-1-33,2-2-11,2-1 0,7-3-11,5-1 10,7-2-21,4-1-12,3 0-22,3 2 44,2 0 23,1 3 0,4 4 12,7 4 21,10 6-10,9 4 55,6 4 23,2 1 0,2-2 33,-4 0-67,-5-3-44,-9-5 10,-10-5 214,-11-6-1,-18-5-100,-11-4 34,-17-4-12,-9-1-316,-7-5 165,28 0 0,1-2-17,-2 0 0,1-2 0,1-2 0,0 0-45,-25-10-257,13 0-315,16 1-1187,14 1 1804,50-7 0,-26 15 0,30-6 0</inkml:trace>
  <inkml:trace contextRef="#ctx0" brushRef="#br0" timeOffset="155762">21243 17955 26306,'-57'13'908,"11"0"-875,31-3 1,7 2-34,4 3-23,3 2-10,6 2-136,7 0-133,10 1-90,8 1-3482,3-1 3369,3-2-436,0-4 605,0-6 325,-2-4 11,-2-4 11,-7-11 11,-10-6 124,-13-31-45,-16 6-101,1 13 0,-2 0 0,-22-14-157,-4 2-561,3 3 846,6 6-5428,13 7 5446,10 4 1,7 11 0,2 3 0</inkml:trace>
  <inkml:trace contextRef="#ctx0" brushRef="#br0" timeOffset="156269">21740 17670 25543,'-14'33'146,"-1"0"0,2 0 0,2-2-135,-1 16-11,5 1 0,1-2 0,2-1-505,2 0 382,2-2 78,0 0-269,1-5-67,3-2 146,2-6 45,1-6 134,-1-8 56,-1-8 493,1-11-448,-1-11 112,7-28-79,-1 5-22,6-17 34,1 18-1,1 5-33,3 7 12,0 9 21,12 7 12,-6 10-34,8 10 12,-10 10 11,6 26-56,-10-8-12,4 16-22,-14-17-22,-4-5-1,-3 1 23,-6-16 101,-12-2-34,-12-14-39,-9-6 0,-4-3-28,7 1 0,-2-2-53,-8-3 1,-5-3 0,4 1-1175,2-2 0,2 0 734,-12-5 0,2 0-3418,-2-5 3911,18-1 0,16 13 0,11 1 0</inkml:trace>
  <inkml:trace contextRef="#ctx0" brushRef="#br0" timeOffset="156557">22172 17513 25543,'19'45'448,"0"1"1,3 2-1,1 1-415,1 1 1,2 1-1446,3 3 1,0 0 1422,0 0 0,-1 1 0,-2-4 0,-2-1-210,-5-3 0,-2-1 193,-3-4 1,-3-1 227,-5-6 1,-1-2-245,0 25-192,-14-13-43,-13-10-258,-19-7-1502,-7-13 0,-4-3-2899,10-3 1,0-1 4617,-21 3 1,5-3 0,10-2 0,10-2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20:24.968"/>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2909 1943 27169,'34'2'127,"0"0"0,4 2 0,2 1-116,3 4 0,2 1-6,5 0 1,7-1-18,-9-5 1,9 0 0,3 0 0,-2-1 0,-7 0-1380,0 1 1,-6-1 0,5 0 1348,12 0 0,7 0 0,-3-1 0,-14 0-121,-16-2 1,-7 1 94,16 2-807,-23 0 249,-15 5-4170,-32 0 1,-14-2 2745,-7 1 1613,-1-1 1,-1-1 436,-10-5 1950,-1-5-174,28 2 0,-1-1-497,-14-5 1,0 0-636,12 1 1,0 0-242,-9-1 1,1 1 414,-9-2-482,6 3-112,3 4 23,5 1-113,4 2-22,1 8 179,14 1-191,2 9 3404,9 4-3358,5 5 56,-1 9-46,3 7-55,-1 10-282,1 8 209,0-28 0,0 1-257,-1 0 1,0 1 239,-2 1 0,0-1-11,-2 1 0,-2-1 0,0 1 0,-2-1 0,-1 1 0,-1-1 17,1-2 0,-1-1-6,-9 25 0,4-9 45,1-2-10,6-16-24,1 0-22,6-17 0,1-5 215,0-2-272,1-2 594,11 4-470,8-1 89,13 0 1,5 0-73,-3-2 0,1-1-494,18 2 0,2-1 427,-7-2 0,-1-1-17,2 0 0,0 0-6,0 0 1,0-1-68,-3 0 0,-1 0-303,-3-1 1,-1 0-415,-6 1 0,1-2-4126,1-1 1,-2-3 3440,5-4 0,-5 0 0,-28 2 0</inkml:trace>
  <inkml:trace contextRef="#ctx0" brushRef="#br0" timeOffset="203">3168 2745 26093,'45'-9'0,"-1"-1"0,3 3 0,1 1-275,0 3 0,2 2-1018,1 1 0,0 0 514,-2 0 1,-1 0-724,-2 0 1,0 0-1827,-4 0 1,0 0 3327,0 0 0,-4 0 0,6 0 0,-11 0 0</inkml:trace>
  <inkml:trace contextRef="#ctx0" brushRef="#br0" timeOffset="404">4411 2643 24558,'-41'46'205,"0"-1"0,2-2 1,4-3-195,-2 9-734,1-1 532,2-1-290,2-5-2,1-4-950,4-8-674,3-10-3148,2-9 5285,4-7 0,8-4 0,3 0 0</inkml:trace>
  <inkml:trace contextRef="#ctx0" brushRef="#br0" timeOffset="596">3876 2832 24748,'19'-32'1099,"10"12"-909,19 43-151,-19-10 0,2 1-921,2 0 1,1 0 881,3-1 0,0 1-179,2 0 0,0-1-270,4 0 1,0-1-807,2 1 0,-1 0-2347,2-2 0,-1 0 3713,-1-1 1,-2-1-1,5 1 1,-12-4-1</inkml:trace>
  <inkml:trace contextRef="#ctx0" brushRef="#br0" timeOffset="1802">4994 2765 25925,'-35'-17'171,"0"-1"1,2 3 0,1 6-4,-7 19-33,1 6-79,3 6-56,7 2 0,7 0 0,7 2-12,4-2-21,6 0-1,1-3-11,3-2-67,5-1-56,4-2-179,8 0-146,6-2 56,6-3-101,7-2-403,19-4 661,-11-3 246,11-7 68,-8-13 33,-14-3 90,5-11 112,-17 4 101,-6-3-34,-6-2 56,-3 1 145,-4 5-88,-2 6-79,0 8-124,0 7-134,0 4-78,-3 2 55,-5 8 158,-6 7-112,-4 12-90,-1 5-1,3 2-44,5-3 0,5-3 0,5-4-33,1-3-1,4-3-34,6-3-55,11-2-302,32-1 133,-1-6-52,-14-3 1,1-1 209,20-4 89,-6-4 45,-9-5 11,-10-6 34,-11-3 11,-9-4 11,-5-3-11,-6-2 0,-1-1 23,-2 2 496,0 5-519,0 5 45,2 5-45,1 4 11,0 3 0,1 2-45,-1 3-22,1 1 0,3 0 0,3 0 0,7 9-22,3 5 11,3 11 11,1 5 0,0 3-23,7 15 12,-10-14-67,4 7-23,-15-20-291,0 0 123,-7-9 90,0-2 179,-3-8 0,0-1-90,0-14-11,-2-15 56,2-5 23,-3-13 22,3 12 11,6 1 67,1 5-33,8 9 11,-1 7-45,2 8 12,-1 2 78,0 9-45,0 4-11,7 17-34,-6-4-11,5 5 0,-6-11 0,-1-3 0,1-2-78,-2-3-45,0-3-1,-4-3 12,-1-3 0,-2-1-34,-2 0 0,1-2 113,4-12 44,-3 0-11,3-11 22,-3 5-22,0 1 45,-1 2 90,-1 6 10,-1 4-134,-1 5 23,-2 1 247,2 12-124,1 1-68,3 12-44,1-3-23,4 0-22,3 0-280,7 0-213,6-2-560,8-2-2768,4-5-1670,0-5 5491,-6-4 0,-14-3 0,-9 0 0</inkml:trace>
  <inkml:trace contextRef="#ctx0" brushRef="#br0" timeOffset="2887">6390 2588 23695,'0'-52'1680,"0"12"-1680,0 37 12,0 6 21,1 14 192,5 14-1,3 22-191,-2-21 1,0 2-525,0 3 1,-1 1 523,1 2 1,-1 1-34,-1 0 0,0 1-218,0 3 1,0 1 228,-1 1 1,0 0-12,1 4 0,-1 0 0,-1 0 0,1-1 0,-1 1 0,1-2-1086,-2-1 0,-1-2 929,1-3 0,0-1-17,0-5 0,0-2-307,2 22 324,2-18 921,-1-17-641,-1-13 436,0-8-413,0-11 2455,2-6-2456,3-11-134,-2-4 57,1-8-3370,-3-6 3302,-2-8 28,0 22 0,-1-1-1157,1-3 1,0 0 1133,2-5 1,1 0-130,2-1 1,1-1 123,0 1 0,2 1-22,0 2 0,2 3-1,-1 4 1,1 4-1,13-15 12,-1 17 2123,1 11-2123,1 8 3204,1 3-3204,1 3 578,0 5-623,-5 5 34,-3 7-79,-10 5 45,-4 2 34,-10 15 44,-9-9-22,-9 12 23,-10-13 21,-5-1-44,-1-3-33,3-5 33,8-5-56,10-5-90,9-4 1,4-4-147,3-1 169,3-1 101,10 0-180,33-15 90,0 0 5,-10 1 1,0-3-57,-7 2 1,1-2-432,18-11 0,2-3 78,-12 6 1,-1 0 515,13-10 0,-2 0 135,-17 8 0,-5 1-31,-2 0 0,-3-1 400,11-26-67,-11 4 0,-8 8-11,-8 7-45,-3 11-134,-2 9-102,0 7-145,0 4 959,-1 2-959,-7 2 402,-6 9-257,-11 8-33,-6 15 0,-1 6-33,2 6-46,8 0 1,8-1-34,9-1-11,5-4 11,12-2-12,7-4-55,13-4-123,8-5-101,5-5-35,5-6-77,3-6-276,-1-4 287,0-4 78,-4-8-112,2-18 370,-20-2-45,-3-15 79,-22 6 22,-2-1 179,-4 0-78,-5 6 235,-3 9 220,-5 9-365,0 8 66,-2 9 90,-3 10 146,-2 10-234,2 13-125,5 8 0,6 5-66,11 6-40,12-14 0,5-1-62,-3-10 0,2-1-375,12 8 1,3-4 15,-7-13 1,0-3-874,27 11-2420,-4-6-6145,-11-7 9535,-15-6 0,-12-5 0,-9-2 0</inkml:trace>
  <inkml:trace contextRef="#ctx0" brushRef="#br0" timeOffset="4524">2194 1351 25712,'0'57'229,"0"-1"1,2-11 0,1 2 0,0 1-163,1 9 0,0 2 0,1 2-1190,0-10 0,1 1 0,0 1 0,-1-1 1123,1 3 0,0-1 0,0 1 0,0 0 2,-1 0 1,0 0 0,0 0 0,-1 0-1,-1-2 1,0 0 0,0-1 0,-1 1-6,0-3 0,0 0 1,-1-1-1,-1 0 6,-3 14 1,-1-2 0,-1-1-537,0-2 1,0-2 0,-2-1 532,-2-4 0,-1-1 0,-1-2 0,2-5 0,0 0 0,0-2 322,-4 12 0,1-2-317,2-9 1,1-4-111,-6 21 105,6-22 1613,3-15-1602,2-12 3033,3-6-3021,1-4 750,9-1-806,9-3-12,20-2 45,19 0-4,-17 3 0,6 1 1,-1 0-1049,15 0 0,2 1 1055,-2-1 1,4 1 0,-1 0-4,-8 1 0,-1 0 0,1 0-23,6-1 1,1 1 0,1 0 13,-11 0 1,0 0-1,1 0 1,1 0 5,2 0 0,1-1 1,1 1-1,0 1-647,3 0 1,1 1-1,1 1 1,0-1 649,-12 0 0,0 0 0,0 1 0,2 0 0,4 1-5,-4 0 0,4 2 0,2 0 1,1 1-1,0-1 0,-1 1 0,-3-1-288,-2 0 0,-2 0 0,-1 0 0,1 0 1,0 1-1,3-1 293,2 1 0,3 1 0,2 0 0,0 0 0,-1 0 0,-2-1 0,-3 1-236,5 0 1,-3 0 0,-1-1 0,-1 1 0,1-1 228,1 1 0,-1 0 1,1-1-1,-1 0 1,1 1-72,-2-1 1,1-1 0,-1 1 0,1 0 0,-1-1 39,-1 0 0,0 0 0,0 0 0,0-1 0,0 0 6,-2 0 1,0-1 0,0 0-1,0 0 1,-1 0-25,11 0 0,0-1 0,-1 1 0,-1-1 5,-3-1 1,-1 1 0,0-1-1,-1-1 55,-4 1 0,-1 0 1,-1-1-1,-1 0-75,10 1 0,-2-1 0,-2 0 22,-7 0 1,-2-1-1,-1 1 443,13-1 1,-4 0-395,-11 0 0,-2 0 803,-7 1 0,-1-2-725,29-3 2246,-26-1-2055,0-5 2395,-23 1-2519,-4-2 866,-1-2-955,0-4-11,0-3 0,3-6-34,0-3-11,3-8 22,1-5-22,1-9-341,-7 21 1,1-1 306,1-5 1,0-2-473,3-6 1,1-2 460,2-6 0,0-2 37,-5 14 1,1-1 0,0 0-16,0-2 1,0-2-1,0 1 23,-1-2 0,1-1 0,-1 1-4,-1 2 1,1-1-1,-1 2-4,-1 1 1,-1 1 0,1 1 7,3-16 0,-1 3 0,-2 5 0,0 1 0,-2 5 0,-1 1-336,-1 3 0,-2 1 324,-1 3 1,0 0 11,-2 2 0,0 1-98,-1-28 87,-3 3-23,-4 4 34,-4 4-45,-5 4-11,-1 2 0,-5 4 513,-3 3-558,-5 4 11,-10 3-90,-11 2 194,19 13 1,-3 1-105,-6-1 1,-2 0 5,-7 0 0,-2 0 56,-6-3 0,-3 1-215,17 4 0,-2 0 0,-1 0 235,-3-1 1,-1 0-1,-1 0 8,-3-1 0,0 1 0,-5-2 18,8 3 0,-5-1 0,-2 0 0,1 0 0,2 1-620,-3-1 0,3 1 0,0-1 0,-3 0 603,9 3 1,-1-1 0,-2-1 0,-1 1 0,0-1 0,0 1 24,-4-1 0,-1 1 0,-1-1 0,0 0 0,2 1 1,2 0-19,0 0 1,2 0 0,0 1 0,0 0 0,-3-1 2,-2 0 0,-4 0 1,-1-1-1,0 1 0,2 0 1,3 1-365,3 0 0,3 1 0,1 1 0,1 0 1,-1 0 360,-2 0 1,-1 0 0,1 0 0,0 0 0,0 0 0,0 1 0,1-1 0,-1 1 0,1 0 0,0 0-5,-1 0 1,1 0-1,-1 0 1,1 1 0,0-1-193,0 1 1,1-1-1,0 1 1,-1 0 0,1 0 198,1 1 0,0-1 0,0 1 0,1 0 1,-1 0-62,-11-1 0,0 0 0,1 1 0,0 0 72,3 0 1,-1 0 0,2 1 0,0 0-18,3 0 1,1 0 0,0 1-1,1 0 0,3 0 1,2 0 0,-1 1 0,2-1 23,-11 1 1,2 0 0,1 0 140,6 1 1,1 0 0,1-1-160,-16 1 1,3 0 544,7 1 1,3 0-540,5 1 0,2 1 816,5 0 1,0 1-812,3 1 1,0 1-18,3 0 1,-2 1 27,-15 4 1,-1 1-17,11-1 0,-2-1 5,-15 4 0,0 1-22,10-3 0,2 0 589,-4-1 1,1 1-579,0 0 0,1-1 6,4 0 0,3-1-1,5-1 1,3-2 1429,-12 5-1435,17-6 685,15-3-685,6-2 217,4-1-2705,2 14-1490,3 1 3967,0 12 0,0-13 0,-3-5 0</inkml:trace>
  <inkml:trace contextRef="#ctx0" brushRef="#br0" timeOffset="6928">11360 2084 25555,'-16'32'44,"0"0"1,7 20 0,3 14 0,3 3 0,2-7-45,3-11 0,1-5 0,1 6-1132,-2 1 0,2 7 0,-1 2 0,2-4 0,1-8 1149,7 10 0,2-7-17,-2 1 0,0 2 366,-3-9 1,0 3-1,0-2-385,-1-5 1,0 0-1,-1-2-37,4 20 0,-1-4 5,-2-13 1,0-7 963,-3-12-767,0-7-45,-5-21-79,0-10 3305,-3-13-3304,-5-17-12,-6-15-225,4 22 0,-2-1 230,1-3 1,-1-5-1044,1 0 0,1-4 1,1 1 1014,0-6 1,2 0 3,0 7 1,0-1 0,5 4-366,6 1 0,4 5 356,1 3 0,4 3 11,7 5 1,4 4 5,1 2 0,7 7-657,20 11 1,12 8-1,-7 3 646,-18-1 0,0 4 7,13 3 0,5 4 1,-16 4 337,-23 29-317,-13-13 0,-4 1 5,-10 19-22,1-21 0,-4-1 34,-27 8 5,14-22 0,-4-2-28,-3-1 0,-4-2-11,-4 0 0,-3-3 748,-4-1 0,-2-3-748,-1-2 0,-1-1-45,0-3 0,1-2-185,5 0 1,2-1 131,8-1 1,5-2-2850,-5-7 3714,67-23 0,-21 16 0,36-13 0</inkml:trace>
  <inkml:trace contextRef="#ctx0" brushRef="#br0" timeOffset="7504">13170 3285 25599,'-1'-58'24,"-4"0"-2,-10 10-579,-4-6 613,1-5-56,3-1 189,7 0-189,4-1 0,4 2 0,8 3 74,5 6-108,7 11 23,2 10 0,-1 11 248,-2 8-248,-2 4-45,-5 4-202,-4 1-33,-4 3 190,-3 10 101,-4 8 23,-23 36-23,-2-10-204,4-12 0,-3 0 204,3-10 0,-1-1 11,-3 1 1,-1 0-7,-4-1 1,-1-1-6,-4 0 0,-1 0-859,-2-1 0,0 0 859,0-2 0,0 0 0,5-1 0,3-1-23,-18 12 23,25-5 45,20-6 112,35-4-23,26-5-95,-11-6 1,5-2-401,9 0 0,3-2 368,-17-1 1,2-1-1,-1-1 71,3 0 1,0-1 0,0-2-105,1 0 0,1-2 0,-1-1-707,-1 0 1,0-1 0,-1 0 60,-2-1 0,-1 0 0,-2-1-2707,16-8 1,-4-1 3334,-11 0 1,-4 0 0,4-5-1,-21 6 1</inkml:trace>
  <inkml:trace contextRef="#ctx0" brushRef="#br0" timeOffset="8120">14511 2722 24748,'-10'-59'1233,"-3"13"-1188,-8 37 11,-10 9 56,-11 13 11,-6 10-56,-2 13-56,3 5 1,9 2-24,7-1 12,9-2 0,8-4-11,8-5 0,3-7-34,9-4 12,7-7-57,32-6 45,-1-3 45,-12-5 0,0-3 0,18-7 23,-4-11-23,-5-6 22,-7-6 0,-6-1-22,-8 3 34,-7 5-45,-7 13-12,-2 8 23,-11 20 79,-6 13-57,-9 16 12,-6 11-34,13-23 0,1 2-166,-1 1 1,0 0 165,2 3 0,0-1 0,2 0 0,1-1-6,1-3 1,1 0-6,-4 26-12,5-9 12,2-7 11,4-7 0,0-6 0,2-8 22,11-6 332,8-8-338,10-4 1,5-2-73,23-7-39,-15 2 0,1-2-429,-12-3 0,-1-2-19,-1 0 0,-2-1-2007,23-15-2828,-9-3 5378,-11-3 0,-15 14 0,-7 3 0</inkml:trace>
  <inkml:trace contextRef="#ctx0" brushRef="#br0" timeOffset="10461">15972 3455 23090,'40'-29'52,"1"0"0,-3 1 1,-5-1-53,3-16-746,-3-8 751,-18 22 1,-1-1-441,-1-3 1,-2-2 445,-1-2 0,-1-5 149,-4-4 1,0-5 0,-2 2 29,0 8 1,-1 2 0,0-2-394,-1-15 1,0-2-1,-1 3 343,-3-1 0,-2 2 308,-4-3 1,-1 4-281,2 21 0,-1 3 67,-10-25-235,9 45 0,-6 31 78,-1 13 12,4-4 0,1 5-18,1 1 1,3 2-115,0 3 0,2 2 86,1 0 1,2 2-28,3 0 0,3 0-17,3-2 0,2 0 0,4-2 0,2-1-6,3-3 1,1-3-29,3-2 0,1-2-44,-1-3 0,2-2-40,1-3 0,1-2-83,25 14 542,5-12-487,3-7 56,-28-10 1,3-2 50,17-5 0,1-2 250,-11 0 1,0-3-212,13-3 0,-2-4-6,-19 2 1,-2-2-6,19-19 11,-12 0 11,-12-2 22,-9 1 79,-8 2 719,-5 4-696,-5 5 487,-17 3-554,-2 11 44,-19 5 33,1 17-33,-2 8 308,14 2 0,1 4-409,5-2 0,2 1-22,-15 25 0,19-12-11,12-16 10,2-6-55,5-2-34,6-4-11,10-3-44,10-4-35,7-1 23,4-3 90,1-6 11,-3-4-57,-7-9 68,-7-1 45,-7-3 22,-5 1-11,-6 4 56,-4 4 79,-2 5 55,-1 3-44,0 4-68,0 1-55,0 1 33,-3 1 89,-2 6-44,-4 4-101,-1 9 11,2 2 0,3 3-11,4-1 12,8 8-57,6-9-34,13 3-122,10-10 21,0-9 1,3-2-11,21 2 156,-8-6 1,-1-3 44,-1-8 11,5-9 12,-34-4 0,-8-18-34,-8 6 22,-3-15-22,-2 13 22,0 1-10,0 4 88,0 7-44,0 4 0,0 8-22,0 3-23,1 5-11,5 1 0,6 2 0,10 2 45,7 0-23,6 7 1,3 6-23,0 10 11,-2 9-11,-5 1 0,-7 0-11,-7-2 0,-7-4-1,-6-2 12,-2-1 0,-7-2-3414,-6 1 3392,-7-5 8,-7-3 14,2-6 0,2-4-33,6-2-12,7-3-201,4-8 2678,28-21-3082,8 5 1,5-2 273,3-1 1,2 1-38,-3 6 0,1 1 0,0 2 345,11-3 1,-1 2-466,2 0 1,0 2 532,-2 1 0,0 2 56,-7 3 1,-2 0 133,-8 3 1,-3 1 1120,7-1-874,-22 5 100,-21 6 758,-16 8-1004,-13 8 1086,-5 7-1209,-3 3-90,4-2-67,7-2-11,8-2-11,10-7-11,7-1-45,4-5 11,2-2-23,1-2-22,7-2 23,6-2-23,11-1-33,8-1 89,5-2 56,14-14 0,-15-1 1,2-14 10,-17 4-11,-7 0 12,-2 4-1,-6 7-67,-3 5 124,-15 38-46,-1 1-16,2 2 0,-1 2 39,-5 25-129,10-26 0,1 1 123,3 2 1,1 1-51,0 1 0,2 0 11,0 0 0,0 0-11,0-2 0,0-1 0,0 27 12,-1-7 10,-5-6-22,-7-2 0,-7-4 11,-8-4 0,-3-9 1,-3-9 21,1-10 23,3-9-56,4-11-33,3-8-57,6-13-89,5-6-68,7-4-77,9-4-63,14 9 0,6 0 191,-4 8 0,4 0-203,14-11 0,4 1 236,-6 9 1,1 2-214,3-1 1,1 0 106,2-1 1,1 1 268,1 0 0,0 0 0,-1 1 0,0 0 5,-1 0 1,0 1 16,-4 0 1,-1 2 27,-5 2 1,-1 1 184,-4 3 0,-3 2 650,8-6-257,-16 10-404,-10 8-68,-7 4 349,-33 11-292,-1 4-129,1-1 0,-3 1 427,5 0 0,0 2-467,-9 5 1,1 0-89,-9 8 44,2 7-23,37-14 23,15 2 0,17-1-67,19 0-1747,-12-13 1,3 0 1476,5-2 1,2 0-213,3-1 0,0-2-1086,1-1 0,1-1-1480,-1-1 0,-1-1 3115,0 0 0,-3-1 0,7 0 0,-12 0 0</inkml:trace>
  <inkml:trace contextRef="#ctx0" brushRef="#br0" timeOffset="11077">19811 2113 25510,'-3'49'261,"0"-1"1,0 5 0,2 2-223,2 5 0,3 1-421,-1-19 1,1 0 0,2 3 397,0 1 1,2 4 0,1 0 0,-1-3-650,1 2 0,-1-2 0,1 3 633,-2-4 0,2 3 0,-2-1 0,0-3 0,1 17 0,-2-3-178,-2-1 1,0-2 177,0-3 0,-1-2 0,0-1 0,0-2-56,-1-4 0,1-1-308,0-5 1,0-1 207,1 23 366,0-17-456,-2-16 1777,-1-14-1386,0-7 1240,-1-9-1373,0-10 952,0-9-964,0-15 34,0-11-12,0-10-22,-1 25 0,1 0-223,-1-4 0,0 0 211,1-2 1,-1 0 11,0-2 0,1 1-6,0-2 1,0 1-6,0 1 0,0 0 11,1 2 0,0 0-34,1 5 0,3 1-11,4-2 1,3 3 44,13-8-11,13 3 33,0 25-22,9 4-253,7 5 253,4 2-33,-2 8 10,-8 5 1,-12 6-45,-14 2 412,-12 0-379,-6 0 34,-16 1 34,-11 1-23,-21-1-11,-13 0-89,25-12 1,-2 0-176,0-3 1,0 0-123,2-1 0,0-1-2001,-24 0-3722,13-2 6109,14-5 0,15 1 0,8-1 0</inkml:trace>
  <inkml:trace contextRef="#ctx0" brushRef="#br0" timeOffset="11616">20446 2783 25735,'53'27'0,"-2"5"0,-14 11-45,2 4-45,-20-22 0,0 1-878,15 25 733,-3-2-45,-6-4-114,-5 2 192,-10-19 270,-4-1-136,-6-19 68,-4-4 79,-4-2 442,-4-3-342,-5-8 34,1-7-213,-1-11 34,4-6-34,3-6-101,4-2-17,8 9 1,2 1 38,10-13 57,10-10 22,4 30 11,0 9 68,-2 8 55,-5 5 314,4 15 258,0 21-381,-1 5-33,-2 16-35,-6-11-10,-1 2-102,-1-1-78,1-3-33,1-3-34,1-5-11,1-4-560,9-2-774,-5-13-3753,7-2 5098,-10-16 0,-7 2 0,-5-3 0</inkml:trace>
  <inkml:trace contextRef="#ctx0" brushRef="#br0" timeOffset="11766">20842 2507 25959,'-8'-60'44,"2"13"-1108,11 41-1503,5 6-3270,8 12 5837,7 3 0,-10-1 0,-2-4 0</inkml:trace>
  <inkml:trace contextRef="#ctx0" brushRef="#br0" timeOffset="12731">21028 2841 24155,'25'38'52,"0"0"0,-2-3 0,-1-2-52,4 1-44,-3-1-147,2 3 45,-11-13-100,-1 0-46,-11-17 102,-1-2 246,-1-3 67,-3-4-22,-4-7 470,-10-22-413,5 1-13,-3-15 90,11 11-111,2 3 44,2 4-34,6 7 34,3 5-78,7 6-23,4 4 56,5 3 0,5 1-66,1 2 21,2 3-33,-4 4-34,-4 6 1,-4 6-12,-6 5-12,-3 4 12,-3 4-11,-2 3 22,-3 2-11,-2 0 12,1-2-12,-1-4-12,-1-3-10,1-4-68,-2-4-34,1-3-77,-1-5-23,0-3 224,0-5 145,0-2-122,0-14-1,0-7-22,0-18-11,0 1 0,0-1-45,0-22 22,0 20 1,0 2-35,4-7 24,3 12 44,5 11 0,2 10 44,1 7 35,2 3 89,11 7-67,-4 5 11,7 10-22,-9 5 0,-3 3-12,0-1 12,-2 0-46,0-2 1,1-3-11,0-3-12,0-4 12,2-5-34,0-3 0,1-4 0,3-2-34,1-1-22,4-6-78,3-5-1,1-9 113,0-6 22,-5-8-11,-4-6 11,-5-5 11,-6-3 112,-6 4 12,-3 5 33,-3 9 0,-1 8-68,-1 9-88,-4 7-12,-2 3 33,-5 7 34,-4 7-11,-1 10 12,2 11-35,6 4 12,4 5-45,7 4-56,10 1-398,5-13 1,5-1-265,-1-8 1,3 0-2033,10 6 1,2-2-2167,-4-10 1,0-3 4555,4 1 0,-2-3 0,6 2 1,-7-4-1</inkml:trace>
  <inkml:trace contextRef="#ctx0" brushRef="#br0" timeOffset="13262">22750 2896 26272,'38'16'-11,"-2"7"11,-9 19-11,-2 8-796,0 5 807,-14-26 0,1 1-79,0 1 1,0-1-135,11 27-33,-1-5 21,-3-12 371,-4-9-224,-5-13 209,-3-7-52,-5-8 122,0-1-189,-2-13 394,0-4-384,-3-14-22,-1-4 0,-1-6-3414,1-4 3358,3 1 33,1 3-44,0 7 67,4 10 67,0 9 90,1 7-67,0 4 3403,1 1-3325,2 8-22,4 4-34,1 11-45,3 4-33,-1 3-23,2-1 0,0-1-246,8 8-662,-5-11-1366,6 5-2309,-5-14 4572,0-5 0,-9-4 0,-3-5 0</inkml:trace>
  <inkml:trace contextRef="#ctx0" brushRef="#br0" timeOffset="13604">23328 3135 25981,'-39'28'414,"8"1"-346,26-1-68,2-1-12,2 1-100,4-5-22,6 0 56,5-3-23,6-2-22,4-1 78,1-6 45,0-3 45,-2-4 67,-3-3-23,-3-6-33,-3-8 67,-2-33-111,-6 1-12,-2 11 0,-3 0 0,-6-16-23,-6 3 1,-9 9-605,-8 7-651,-6 11-1826,-2 9 3104,1 16 0,15-3 0,6 7 0</inkml:trace>
  <inkml:trace contextRef="#ctx0" brushRef="#br0" timeOffset="13765">23631 3206 21835,'-13'-49'0,"2"10"0</inkml:trace>
  <inkml:trace contextRef="#ctx0" brushRef="#br0" timeOffset="14197">23926 2848 24939,'-42'-43'168,"-2"9"-101,3 34-34,-3 0-33,3 2-11,8 4-34,8 4-44,9 14 89,8 0-23,7 12 46,14 1-12,11 5-729,13 6 718,-16-22 0,1 1-6,1 2 0,0-1-5,-2 1 0,0-1 5,-3-2 1,-1 0-6,10 18 11,-9-11-23,-8-11-10,-6-5 100,-16-10 11,-9-2-11,-23-6-67,-12-6-59,23 3 0,-1-1-216,-1-2 1,-1-1-426,-1 1 0,1 1-1474,-1 0 0,0 1 2174,-2-1 0,2 1 0,-5 0 0,7 0 0</inkml:trace>
  <inkml:trace contextRef="#ctx0" brushRef="#br0" timeOffset="16252">7512 4891 25319,'42'36'36,"0"1"1,-1 0-1,5-5 1,-4 5-37,-14 3 0,0 9 0,-2 1 0,-2-4 0,-1-7 0,-2-3 0,1 1 11,2 2 0,1 0 1,-2-3-7,1 1 1,-2-6 16,4 0 113,-20-25 493,-3-4-438,-2-7-190,-4-7 0,-4-11 0,-5-10-11,-4-11-23,1-4-111,4-7-737,5-2 781,3 2-50,35 15 0,7 4 151,-1 2 11,16 14 0,0 12 12,-14 29 75,4 20 36,-24 5-44,-5 6-12,-5 6 12,-3 3-90,-4-19 0,0 0 0,0 19-107,-2-23 1,1-2-701,1 4-1008,2-4-4673,8-11 6488,9-9 0,-8-9 0,1-6 0</inkml:trace>
  <inkml:trace contextRef="#ctx0" brushRef="#br0" timeOffset="16481">9116 5371 26664,'49'-26'-6,"0"1"1,-3 7-1,3 3 1,-3 3-91,1 4 1,-1 4-342,16-1 0,1 1-891,-8 2 0,-3 1-1950,-15 1 0,-1-1 3278,7 2 0,-5-1 0,-11 0 0,-12 1 0</inkml:trace>
  <inkml:trace contextRef="#ctx0" brushRef="#br0" timeOffset="16681">9267 5510 22709,'-3'2'1210,"35"-3"0,19-4-1165,8-2-763,-16 4 1,6-1 0,-3 0 717,5 0 0,-2 1-252,6 1 0,1 1-577,4 0 0,0 0-1822,1 1 0,0 0 2651,-1-2 0,-5 1 0,-20 0 0,-5 1 0,17-3 0</inkml:trace>
  <inkml:trace contextRef="#ctx0" brushRef="#br0" timeOffset="17247">10671 4879 26272,'-7'47'123,"9"7"-95,5-20 0,3 1-1054,3 3 0,1 0 1026,1 3 0,2-1 6,0 2 0,0 1-190,0 0 0,0 1 184,-1 0 0,0 1-6,-1 0 1,0 0-7,-1 1 1,0 0-73,-2-2 0,0 0 78,1 7 0,0-2-168,-6-17 1,0-2-7,6 30 180,-11-44 90,-2-10 1023,0-7-1046,-7-11 879,-6-8-879,-8-17 57,-4-10-91,12 20 1,0-3-198,-7-17 0,1-2 175,5 11 1,1-2-12,1-3 0,0-4 0,3 5-12,3 5 1,2 1 5,1-8 1,5 3-6,14-2-23,13 9 23,14 9 11,11 6 11,6 6-11,-1 7 12,0 2-24,-8 4 1,-5 8-11,-9 4 11,-9 9-12,-12 2 23,-7 3 23,-9 1 55,-15 4-44,-10-1-1,-17 2 12,-11-1-177,23-17 1,-1 0 125,-1 1 1,-1-2-40,0 0 1,0-1-853,-5 4 1,3-1-4595,-4 3 5491,3-1 0,33-13 0,3-4 0</inkml:trace>
  <inkml:trace contextRef="#ctx0" brushRef="#br0" timeOffset="17432">11583 5617 27236,'4'-35'-1510,"6"8"0,-3 27 0,2 0 0</inkml:trace>
  <inkml:trace contextRef="#ctx0" brushRef="#br0" timeOffset="18022">12440 5237 26384,'-21'-29'493,"-1"0"0,1 3 0,-1 5-325,-12 9-78,-2 6-79,-2 7-11,0 9 0,3 7 0,1 9-22,6 5-1,6 1-22,7 0-78,7-1-34,4-3-44,5-2-158,21 1 191,1-8 11,22-1 79,-5-13 78,3-3 33,-3-6 1,-5-5 11,-7-7-1,-6-6-21,-6-1-1,-3 1-22,-4 6-11,-3 6-23,-4 5-100,-1 7 134,-1 13 34,0 12-29,-3 10 1,-1 4-1,1-7 1,0 1-305,-4 15 0,0-1 321,2-11 1,0-2-23,0-2 0,1-1 0,-1 26 0,2-13 22,3-15-11,3-11 45,3-9 23,6-7 33,3-2 542,9-12-609,5-5 0,7-13-45,5-8 0,-18 15 0,1-1-338,1-1 0,1-1 293,1 0 1,0-1-175,10-8 0,-1 2-16,-11 9 0,-1 1-243,5-3 0,-3 3-967,-5 3-3765,-11 7 5210,-6 5 0,-4 3 0,0 3 0</inkml:trace>
  <inkml:trace contextRef="#ctx0" brushRef="#br0" timeOffset="18933">14120 6216 22564,'-13'33'739,"-1"0"0,-1-1 1,-2-3-225,-20 9-448,2-11 0,-2-1-134,8-6 0,0 0-303,-10 4 1,1-1-1996,-7 0-7466,10-8 9756,13-8 1,11-5 0,7-2-1</inkml:trace>
  <inkml:trace contextRef="#ctx0" brushRef="#br0" timeOffset="20715">16634 5109 25959,'8'-28'-23,"-2"20"382,-6 67-326,-2 1-22,2-3 1,0 4-1,-1-9 0,1-1-211,-1 0 1,2-1 188,1-4 0,1-4 53,4 14-131,6-6-180,5 3 146,-6-23 89,0 0 34,-8-24 56,-2-3 356,-1-3-322,-1-13-79,0-5-11,0-19 0,0-5 0,0-5-67,2-1 22,7 3-44,8 7 55,11 7-22,7 10 34,7 10 10,5 5 1,5 8 22,3 10-779,0 7 768,-3 12 0,-7 5-206,-8 4 195,-11 2-34,-11-3-11,-7-3 56,-13-5-2991,-13-5 3047,-14-5-33,-16-4 63,-12-8-86,27-6 0,-1-1-107,-2-1 0,0 0-162,1-2 1,-1-1-216,3 0 1,2-2-9348,-26-19 9795,27 0 1,10 1 0,20 9 0</inkml:trace>
  <inkml:trace contextRef="#ctx0" brushRef="#br0" timeOffset="21122">18455 5335 26698,'-5'-58'302,"-3"9"-313,-22 30-23,-25 9 34,-5 4-353,22 10 1,0 4 346,7 3 1,2 3 5,-2 3 0,2 3 0,1 1 0,1 2 0,2 0 0,2 2-6,-1 12 0,4 2 6,-4 19 6,13-7 0,7 0-1,9-19 1,5-2 22,3 11 0,7-1-12,4-11 1,6-3-17,3-1 0,6-3-26,1-3 0,5-1 0,-1-2-569,7 1 0,1-2 468,-8-4 0,3 1 0,-4-3-187,0-2 1,-1-2-270,-4-1 1,0-2-769,-5 0 1,-2-1-4353,19-3 4990,-17-8 1,-17 6 0,-10-6-1</inkml:trace>
  <inkml:trace contextRef="#ctx0" brushRef="#br0" timeOffset="21324">18030 5527 25824,'42'-5'-65,"1"0"0,0-1 0,-1 1 0,1 0 0,-2 2-283,11 2 1,2 2-2930,0-1 0,5 0 0,-2 0 233,-12 0 1,-1 0 0,1 0 3043,14 0 0,2-1 0,-8 0 0,-17 1 0,-5-1 0,18-1 0</inkml:trace>
  <inkml:trace contextRef="#ctx0" brushRef="#br0" timeOffset="21881">19326 5063 25847,'33'-12'33,"1"1"1,-1 0-1,3 3-27,15 7 0,0 2-2581,-8-1 0,0 0 2564,17 1 0,1-1-113,-13 2 1,-1 0 585,3 1 1,3 1-516,-9 0 1,2 2 0,-2-1-4,0 1 0,-2 0 28,8 1 0,-6 2 687,-9 4-749,-19 0 68,-17 23 44,-21-2-228,2-6 0,-4 2 206,-4-1 0,-4 0 740,-4 4 0,-1 2-729,-3 4 0,-1 2-5,-1 1 0,0 2-6,0 1 0,1 1 0,2-1 0,0 0 16,2-2 1,0-1-12,3-4 1,0 0-31,4-6 0,2-1 47,4-5 1,1-1 89,-11 22-90,17-20 491,6-1-378,12-16 1554,11-2-1341,11-1 110,22 1-363,4-1 0,5 0-62,-9-1 1,1 0-517,-3 0 0,3-1 0,-3 1 483,10-1 0,-3 0 0,1 1 0,1-2-6,-1 1 1,0-2-606,-3 1 0,0-2 364,-3 0 1,-1 0-436,-3-1 1,-2-1-159,-4 1 0,-1-2-2596,25-5-4822,-14-7 8553,-9-12 1,-18 10-1,-6-1 1</inkml:trace>
  <inkml:trace contextRef="#ctx0" brushRef="#br0" timeOffset="22340">19914 5064 22137,'35'-12'119,"1"-1"1,-2 1 0,-2 3-8,11 9-45,-11 2 1,2 1-46,16 0 34,12 5-56,-23-2 23,-6 0-57,5 4-11,-16 12 807,-13 32-281,-27 5-1425,-1-18 1,-6 4-1,0-2 994,-7 5 1,-1 0 143,4-4 0,-2 2 0,3-2-442,-4 5 1,4-1 314,3-1 0,3-1-67,3-4 0,2-2 6,3-4 0,3-2-23,-4 24 29,4-14-24,4-10-190,1-9 2675,-1-8-3515,-4-5-7071,-31-7 8113,-3-2 0,2-3 0,15 0 0</inkml:trace>
  <inkml:trace contextRef="#ctx0" brushRef="#br0" timeOffset="22765">20847 4247 23381,'1'39'646,"1"1"0,-1 0 0,-1 0-433,-2-3 1,-1-1-977,1 3 1,1-1 812,0 0 1,1 0-35,0-2 1,2-1 243,1-1 1,2-1-261,7 25-168,6-6-404,-2-22 1,1-2-841,8 14-1352,10 4-7067,-15-22 9647,-9-10 0,-5-6 0,-6-7 0</inkml:trace>
  <inkml:trace contextRef="#ctx0" brushRef="#br0" timeOffset="22982">20408 4670 26843,'56'-9'-117,"0"0"1,0 0 0,-3 1-1,0 2 1,0 4-362,-1 6 0,0 4 0,-3 0-1271,7 1 1,-1 0 911,-10-1 0,1-1 1,-5 1-1327,-6-1 1,-3-1 2329,20 7 0,-25-5 0,-11-3 0</inkml:trace>
  <inkml:trace contextRef="#ctx0" brushRef="#br0" timeOffset="25067">3981 6558 24894,'-38'-17'-8,"1"0"1,2 2-1,1 7 19,0 18 1,2 7-1,4-4 0,-1 4-704,-7 8 0,-3 4 0,3 0 771,1 1 0,2 5 95,4 5 1,-1 10 0,1 2 0,6-5-90,1 10 0,5 1-404,4-12 1,0 4 0,2 1 0,6-5 380,11 11 1,7-4 22,1 2 0,3-2 163,5-4 0,4 0-217,-4-8 0,2 1 0,-1-2-8,1 3 1,-1-1-7,6 10 1,-4-2-12,-12-20 1,-3 0-91,-1 6 0,-2 0 96,1 16-22,-15 8-11,-9-27 704,-15-3-1365,-8-6-885,-7-7-1689,-5-7 3257,-2-5 0,22-4 0,6-1 0</inkml:trace>
  <inkml:trace contextRef="#ctx0" brushRef="#br0" timeOffset="25275">2917 7677 23482,'46'-19'799,"-1"0"1,2 1-1,0 1-682,-4 7 1,1 1-79,4 0 1,0 1-1530,2 1 1,1 1 1489,0 1 0,1 2-79,-2-1 1,1 2-250,0 1 1,-1 0-1898,-1-1 1,-1 0 2224,1 0 0,-4-1 0,7-1 0,-12 0 0</inkml:trace>
  <inkml:trace contextRef="#ctx0" brushRef="#br0" timeOffset="25441">4733 7148 27067,'-17'-7'-6644,"10"18"6644,19 48 0,-2-23 0,0-4 0</inkml:trace>
  <inkml:trace contextRef="#ctx0" brushRef="#br0" timeOffset="25624">4920 7727 28558,'-6'-37'-1513,"0"7"-11,9 26-4605,5-2 6129,7-3 0,-5 3 0,1 0 0</inkml:trace>
  <inkml:trace contextRef="#ctx0" brushRef="#br0" timeOffset="26221">5708 6988 26955,'27'-37'45,"10"8"-45,16 28-663,-19 1 1,1 0 656,4 0 1,2 0-1,3 0 1,1 0 5,2 0 0,0 0-6,3 0 1,1 0-855,0 1 1,-1-1 803,0 1 0,0 0-986,-3 0 1,-2 1 1024,-5 1 1,-1 0 5,23 5-57,-17 2-77,-19 4 55,-13 4 444,-8 10-365,-11 10 22,-11 3 0,-5 4-11,1-9 0,-2 1 121,-2-2 1,-2 1 0,-1-1-122,-10 4 0,-1-2 0,-3 2 0,-1-1 5,-2-1 1,-1-1-1,0 0 1,1 0 0,-1-3 0,1-2 5,3-1 0,0-1-6,5-4 1,0-1 1497,6-3 0,1-2-1481,-15 12-22,15-8 34,16-7-23,7-3 247,30 4-68,12-2-1174,0-5 0,3 1 1040,6-1 1,5-1 21,8 1 1,5 1-1,-1-2-458,-13-1 0,-1-1 1,3 0 379,-3 0 0,3-1 0,0 0 0,-5 0-73,17 0 0,-4-1-79,-5-3 1,-1 0-292,-7 0 1,-1-1 66,-6-1 1,-1 0-1148,24 0-987,-13-5-2498,-12-6 5008,-13-10 0,-11 8 0,-8 0 0</inkml:trace>
  <inkml:trace contextRef="#ctx0" brushRef="#br0" timeOffset="26619">6438 7193 25869,'39'-32'-8,"0"1"1,-8 3 0,1 7-5,2 12 1,-1 5-675,21 0 372,5 1-535,1 3 737,1 0-34,-5 0 124,-10 1 219,-11 3-231,-14 3 1,-11 8 33,-9 7 168,-14 12-67,-11 11 117,-12-4 0,-7 2-140,7-8 1,-3 0-360,2-3 0,-3 1 0,1-2 343,-9 5 0,1-2-23,-1 1 0,0 1-34,3-3 1,2 1-6,5-3 0,0 1-146,-2 6 1,4 1-432,13-12 0,2 1-1323,-1 3 1,5-1 2040,8 2 1,8-15-1,1-7 1</inkml:trace>
  <inkml:trace contextRef="#ctx0" brushRef="#br0" timeOffset="27137">6873 7672 26227,'38'-19'7,"-1"0"1,-1 5 0,-1 6-8,10 21 0,2 13-11,-1 5-1,0 6-471,-2 4 472,-1 3 0,-3-1 11,-4-1-11,-4-5 154,0 2-176,-14-15 89,-1-1-146,-14-17 90,-2-4 78,-1-1 172,-7-10-238,-3-4 21,-8-12-22,0-5 12,3-3-23,5-3-34,5-2 12,4 1-12,5 3 12,6 8 11,16 10 100,-1 11-10,10 16-35,-7 11 158,3 13 100,2 8-526,2 5 224,-3 0 0,-2 1-11,-5-2-56,-4-3-269,-5-3-998,-4-3-1736,-7-5-6761,-2-6 9353,-3-8 0,0-10 0,0-4 0</inkml:trace>
  <inkml:trace contextRef="#ctx0" brushRef="#br0" timeOffset="28049">8914 7790 26440,'61'-11'63,"0"0"1,1 1 0,0 3-64,-8 4 0,1 1-1250,5 1 1,2 1 1185,-18-1 1,0 1-1,1-1-473,1 1 0,-1 0 1,1 0 412,0 0 1,1-1 0,-2 1-1,0 0 1,-1 0 0,-1-1 139,18 1 1,-3-1-208,-6 0 1,-3-1-12,-8 0 1,-2 0 201,16-4 0,-21-1 90,-18-2 1089,-11-1-1111,-18-4 1900,-9-4-1918,-8 3 1,-4 0-18,-22-10-46,17 9 0,-1 0 69,-18-6 22,6 2 101,8 3-89,13 4-90,13 6 0,10 3-79,6 2 68,18 1 34,12 1-23,27 0 11,-4 5 0,3 2-11,-12-3 0,1 1 0,12 5 0,-1 2 5,-22-4 1,-3 2 602,17 11-552,-17 3 67,-14 2 56,-9 4 203,-16 21-304,-6-9-187,2-12 0,-2-1 165,-19 16-34,-6 0-22,-1-1 0,-1-1-583,17-17 1,1 0-1155,-9 11-4616,-1 1 6353,25-21 0,6-10 0,4-4 0</inkml:trace>
  <inkml:trace contextRef="#ctx0" brushRef="#br0" timeOffset="28650">10936 7250 24143,'38'-11'7,"-1"1"1,0 0 0,0 3 25,21 7-836,-23 0 0,1 0 803,7 1 0,0 0-6,2-1 1,2 2 1,-5 0 0,2 0 1,-3 1-3,6-1 1,-2 1-1,9 1 1,-3 2 253,-15-1 1,-5 3-316,11 13 298,-9 5 5,-27 29-46,-21-6-45,3-13 1,-5 4-23,-4-6 0,-4 2 1,0-2-388,-7 8 0,0-1 301,3-4 0,-3 2 1,3-3 23,-5 2 1,1-2-12,3-3 1,0 2 226,-2 11 0,3 0-142,-1 9-35,13-19 1,8-2 34,22-5 66,10-3-129,11-8 1,7-4-12,13-1 1,4-2-62,1 0 0,2-3-292,-17-4 1,1-2 0,-3 0 269,6-2 0,-3 0-102,1-1 1,-2-2-90,-2-1 1,-1-1-203,-3-2 0,0-2-2361,9-9 1,-2-3-2141,-13 4 1,-2-3 4474,7-7 1,-5-1-1,-10 4 1,-7 1-1</inkml:trace>
  <inkml:trace contextRef="#ctx0" brushRef="#br0" timeOffset="29013">11814 7369 24513,'52'-17'-67,"4"3"33,5 14-89,-16-1 0,3 2 55,-1 0 1,0 1-354,-2 0 0,-2 1 331,-5 1 1,-6 2 265,0 7-288,-11 15 247,-13 2-56,-18 18 89,-15 3-449,5-21 1,-4 0 336,-3 2 1,-4 2 21,-3-3 1,-3 2-1,1-1-73,-5 5 1,-2-1-10,7-6 1,-2 0-1,2 0-652,-7 7 1,4-1-4261,13-8 1,2-1 3694,0-2 0,5-2 1,9-1-1,10-19 0</inkml:trace>
  <inkml:trace contextRef="#ctx0" brushRef="#br0" timeOffset="29519">12341 7806 25555,'39'18'7,"1"1"1,-2 0-1,-3 4-7,-15 0 0,-2 4-11,11 14 0,-1 2-1,-7-10 1,-1 1-744,6 10 1,-2-1 737,-8-13 1,-2-2-164,10 25 531,-2-7-362,-7-7-41,-2-8 52,-7-16 112,-2-5 0,-4-13 702,0-7-791,-3-8 70,-1-9-82,-2-5 90,1-22-101,3 11-22,11-13 22,6 21 0,13 9 190,11 9-32,-9 9 32,3 11 45,-15 10-55,-2 11-68,0 9-23,9 24-78,-6-13-11,3 13-22,-9-21-135,-4-5-246,-3-5-651,-2-3-1523,-4-2 2577,-7 3 0,5-12 0,-6 1 0</inkml:trace>
  <inkml:trace contextRef="#ctx0" brushRef="#br0" timeOffset="31748">6672 9497 21622,'-15'-28'812,"-1"-1"1,-25-17-712,14 40 111,-13 10 1,-2 5-56,-7 10 33,-1 8 1,2 6-73,25-10 0,2 2 55,-11 24 1,2 3-102,16-18 1,2 0-1064,-1 13 0,2 1 1097,7-13 1,2-2-34,3 1 0,2 0 148,2-2 0,1 0-199,14 28-10,5-3-12,2-6 0,0-3-90,-11-16 0,-1-1-302,3 16-588,-8-10 0,-4 0-2314,-6 3-6537,-10 5 9710,-7-23 1,4-12 0,1-5 0</inkml:trace>
  <inkml:trace contextRef="#ctx0" brushRef="#br0" timeOffset="31952">5906 10286 25847,'37'-36'-143,"0"0"1,-7 6 0,4 4-99,13 10 1,3 5-1989,-8 0 0,0 0 1467,2 0 0,1 0-841,1-1 0,0-1-2475,-2-1 1,0 0 4077,-1-1 0,-3 0 0,6-2 0,-12 2 0</inkml:trace>
  <inkml:trace contextRef="#ctx0" brushRef="#br0" timeOffset="32169">6916 9618 24815,'-13'55'429,"-1"1"1,1-1 0,3-1-346,7-12 0,2-1-62,-1 2 1,2 3-57,4 15 1,2 0-1167,0-16 0,1-1 763,3 9 0,4-1-1601,2-14 0,1-4-4550,9 8 6588,7-3 0,-20-31 0,-4-6 0</inkml:trace>
  <inkml:trace contextRef="#ctx0" brushRef="#br0" timeOffset="32447">7133 9998 21790,'16'-32'1087,"0"-1"0,18-19-784,11 41-236,-10 6-34,9 12 68,-17 9 0,-2 11-67,-6 6-23,-8 4 22,-5 3 12,-9-1-45,-12 0-67,-8-4-224,-10-2-1794,-18 2-581,12-13 2666,-10-3 0,32-14 0,2-4 0</inkml:trace>
  <inkml:trace contextRef="#ctx0" brushRef="#br0" timeOffset="32702">7522 9823 25431,'-19'43'187,"-1"0"0,2-3 0,5-4-164,10 5-23,2-5-23,1-1 23,6-5-291,4-4-191,8-4-34,4-7-2128,21-8 314,-7-7-427,14-12-2554,-15-10 5311,-3-8 0,-15 11 0,-4 3 0</inkml:trace>
  <inkml:trace contextRef="#ctx0" brushRef="#br0" timeOffset="32948">7761 9668 17330,'-1'-12'4057,"-1"3"-3128,2 9-211,0 0-46,42 9-246,-13 9-236,3-2 1,1 3-442,-12 4 1,-2 2 345,1 4 1,-2 2-85,-1 2 0,-1 2-11,-2 1 0,-2 2 77,-2 13 1,-4 0-392,-6-5 1,-3 0-113,-1-2 0,-5-2-777,-3-10 1,-4-5-4636,-13 2 5838,1-9 0,12-9 0,6-6 0</inkml:trace>
  <inkml:trace contextRef="#ctx0" brushRef="#br0" timeOffset="33188">8586 9990 26015,'48'-19'78,"1"0"0,-7 5 1,1 1-1,-3 2-162,-2 5 0,-1 2-733,14-3 1,-1 0 575,-13 3 0,-2 0-190,-1 1 0,-1 0-1037,29-2-1072,-8 3 2540,-2 0 0,-26 2 0,-4 0 0</inkml:trace>
  <inkml:trace contextRef="#ctx0" brushRef="#br0" timeOffset="33381">8887 10093 20669,'-4'0'3059,"1"0"-2734,50-6-302,-6 2-669,3 0 1,4 0 645,-9 2 0,4 1-2204,4 0 0,4 1 1,-1 0 2203,11 3 0,-3 0 0,2-2 0,-7 0 0,-3 4 0</inkml:trace>
  <inkml:trace contextRef="#ctx0" brushRef="#br0" timeOffset="33748">10773 10053 24871,'37'-27'284,"0"-1"0,-2 4 0,2 6-250,17 15 0,0 8-34,-19 0 0,0 2-468,19 2 1,-3 4 467,-3 14 96,-24-6 1,-3 2-97,4 11-23,-6 12 190,-23-15-178,-11-1-11,-10-1-12,-13-3-90,-4-3 209,-2-5-712,1-5-987,4-3-2120,6-5 3734,9-3 0,12-2 0,6 0 0</inkml:trace>
  <inkml:trace contextRef="#ctx0" brushRef="#br0" timeOffset="34048">11671 9826 26003,'-40'26'231,"-1"-1"1,2 0 0,7 1-176,4 20-23,5 2-540,8 1 518,7-2-11,5-4 0,13-3 22,7-5 145,15-6-167,10-5-90,9-6-167,7-7-180,3-6-253,0-3-531,-4-2-2264,-7-3-6346,-8-5 9709,-7-6 0,-17 4 0,-6 0 0</inkml:trace>
  <inkml:trace contextRef="#ctx0" brushRef="#br0" timeOffset="34618">12026 9040 25925,'-6'49'84,"3"-10"0,1 2-79,3-9 1,2 1-6,-1 10 0,2-1 0,8 11-89,2-2 21,-1-19 1,1 0-190,5 11 110,6 6-144,-9-27 291,-9-12 78,-1-3-22,-6-9-56,-3-22 23,-7-15-23,3-7-34,-3-3-11,8 17-11,9 6 23,7 5 33,12 8 0,5 6 112,16 7-34,-11 9 34,9 9-11,-17 9-90,-2 6 12,-3 0-23,-5 2 0,-6-3 23,-5-4 66,-7-3-89,-11-5 0,-8-4-22,-14-5-12,-6-3-168,-7-2-291,-2-2-471,0-3-1926,3 0-2309,5-1 5199,8 0 0,13 0 0,8 0 0</inkml:trace>
  <inkml:trace contextRef="#ctx0" brushRef="#br0" timeOffset="35017">13733 9441 26003,'-30'30'255,"0"0"0,0 0 0,-13 13 0,6 1-149,13-7 1,4 0-454,0 2 0,1 2 403,1 1 0,2 1-346,2 0 1,2 1 277,4-1 1,2 0 11,0-4 0,5 1-135,13 9 1,7-2-51,-5-14 0,4-3-213,11 8 1,8-4-2293,8-13 1,5-7 2689,4-3 0,-2-4 0,-11 1 0,-3-3 0,23-5 0</inkml:trace>
  <inkml:trace contextRef="#ctx0" brushRef="#br0" timeOffset="35836">14044 9764 26082,'42'18'157,"-2"3"-90,-9 12-67,-7-7 0,1 0 0,13 15-17,-13-15 0,-1-1-39,6 6-78,-3-5-57,-4-3-10,-4-5 54,-5-5-99,-4-4-124,-5-3 191,-3-4 190,-11-8-11,-3-6 0,-8-12 12,0-4-12,2-5-23,5-3-89,4-1 56,5 1 45,2 5-23,2 4 34,5 5 23,3 4-1,7 4 12,4 3 223,13 1-100,-6 5 90,6 2-79,-9 2-34,-1 1-10,-1 8-23,-2 4 44,1 11-44,-3 6-67,1 4-12,-4 0-22,1 1 11,-4-2-11,2-4 0,-3-3 12,0-3-24,-2-4 1,-2-4-56,-2-4-11,-3-5-34,0-1 22,-1-3 56,-7-12-33,-2-4 22,-6-14-90,4-1-10,5-4-102,3-2-89,15-16 269,15 8 67,4 5 146,7 20 100,-13 16-67,-4 3 101,-5 5 35,-4 6-103,-4 8-66,-2 6-23,-4 3 12,0 2-79,-1 0-23,-1-3-33,0-2-11,1-3-112,0-4-191,3-2-213,5-4-302,8 0-986,10-3-1333,9-3-2489,7-3 5637,3-2 0,-19-1 0,-8 0 0</inkml:trace>
  <inkml:trace contextRef="#ctx0" brushRef="#br0" timeOffset="36670">15208 9947 25802,'-38'-31'728,"4"12"-627,22 34-34,0 6-45,5 2-22,3 2 11,2 2-22,11-1 0,6-1-67,12 0-46,8-3 35,5-2-225,4-4 34,0-3 146,-4-6 111,-7-3 1,-8-3 22,-10-1 0,-9-6 0,-5-4-34,-10-10 22,-6-4-32,-8-5-147,-3-3 79,1-4-11,3 1-135,6-1-134,6 5-415,8-1 415,14 13-123,11 0 5,6 13 0,5 4 275,23-1 12,-16 1 0,0 1 234,22 1 68,-1 4-57,-5 3 1,-7 2 21,-9 0 516,-7-1 35,-18-2-114,-5 3 113,-16 3-157,-5 5 0,-7 5-45,-4 2-22,-1 0 312,0 0-470,1-1-44,3-3-78,4-1-34,2 1-45,6-6-11,2 1 0,4-7-11,6 0-79,6-2-290,19-1 132,7-6 170,1-7 44,-7-10-10,-15-11 55,-11-1 0,-1-4 0,0-26-175,-5 16 0,-2-3 198,-3-8 0,-1-3 33,3 0 1,-1 0-57,-1 2 0,1 1 67,5 9 1,3 6 156,1 4-89,2 13 44,-4 12-145,-3 14 123,-8 16 67,-3 17-22,-6 15-404,2 8 275,10-28 0,2 1-62,0-1 1,2 1-12,8 29-11,6-2-11,11-4-90,8-4 36,6-6-1123,-6-20 1,1-2-3597,21 8 4784,-16-15 0,-3-3 0,-5-3 0,-6-6 0</inkml:trace>
  <inkml:trace contextRef="#ctx0" brushRef="#br0" timeOffset="37220">16466 9642 25802,'35'11'156,"0"0"1,6 4 0,-1 3-146,-4 5 1,0 1-368,1 0 0,-1-1 345,14 11-12,-4-2 23,-5-2 165,-10-5-266,-10-7 118,-9-8-96,-7-5-44,-3-3 112,-11-16 373,0 0-362,-7-14 0,3 2 12,3-2 10,4 0-11,2-1 34,4 2-45,0 4 34,0 5 22,5 5-34,0 5 0,6 4 46,-1 2 32,5 2 46,11 16 56,3 18-79,0 8-34,-4 12-33,-11-10-33,0 0-1,-1 0-22,-1-4-11,0-4-23,2-5-122,0-5-80,2-4-100,1-4-650,-1-4-1479,0-5-2992,-1-3 5457,0-4 0,-6-2 0,-3 0 0</inkml:trace>
  <inkml:trace contextRef="#ctx0" brushRef="#br0" timeOffset="37620">17381 9380 25555,'37'20'205,"0"0"1,-1 4-1,-2 3-87,-8 7 0,-3 5-927,2 2 1,-2 2 869,-2 2 1,-2 3 11,-2 1 0,-3 4-2,-6-2 0,-3 3 1,-2-1-44,-2 8 0,-4-1-17,-1-8 0,-2 1 0,-1-3 73,-7 0 0,-1-3-6,-1-2 1,-2-1-15,1-4 0,-1-1 9,0-4 0,0 0 39,0-5 0,0-1-11,-19 22 325,6-12-359,4-9-45,7-10-10,5-9 921,3-3-933,3-4 378,3-2-849,0-1-47,0-1-434,-2 0-1346,-6 0-7533,-5 0 9353,-8-3 0,11 3 0,1-4 1</inkml:trace>
  <inkml:trace contextRef="#ctx0" brushRef="#br0" timeOffset="39788">4738 11970 25230,'56'-20'-306,"0"-1"1,-13 6 0,1 1-1,-3 3 82,-1 7 0,-1 0 34,9-7 0,-7-4 190,-15-5 33,0-11 12,-16-8 381,-6 5-225,-1 2-78,-3 16-10,0 12 33,0 4 694,0 26-392,1 20-336,7 8-84,-3-22 0,3-1-16,12 9-12,1-3-315,2-5-2071,4 5 2386,-7-11 0,-4-4 0,-9-14 0</inkml:trace>
  <inkml:trace contextRef="#ctx0" brushRef="#br0" timeOffset="39983">5290 11487 24267,'-3'-32'487,"1"1"0,-3-22-633,5 30-850,5 12-787,5 2-1197,10 9-2857,6 4 5837,4 0 0,-12 0 0,-3-2 0</inkml:trace>
  <inkml:trace contextRef="#ctx0" brushRef="#br0" timeOffset="40298">5729 11320 20625,'-35'9'1079,"1"0"0,1 1 1,3 3-721,-4 21-23,4 7-34,17-4 1,4 3-147,2-7 1,2 1-637,3 15 1,4 0 541,3-9 0,3 0-6,3 2 0,1 1 5,3 0 1,1-1-23,0 1 0,1 0-6,-2-3 1,0 3-17,1 11 0,-2 3-17,-4-5 0,-3 0-6,2-2 1,-3-2 5,-4-9 0,-4-4 271,-6 0-293,-7-6-191,-9-10-437,-6-5-504,-3-8-2522,-2-3-6155,2-12 8944,4-9 0,14 6 0,5-4 0</inkml:trace>
  <inkml:trace contextRef="#ctx0" brushRef="#br0" timeOffset="40470">5363 12006 25499,'49'-23'-1595,"0"-1"0,1 5 0,1 6-2702,-4 14 0,0 4 4077,4-1 1,-4-1 0,8 2 0,-11-5 0</inkml:trace>
  <inkml:trace contextRef="#ctx0" brushRef="#br0" timeOffset="42264">7878 12010 23168,'-4'-34'1014,"-1"1"0,-8-18-801,-12 35 57,-5 12 10,-5 2-34,-2 12 68,-17 19-191,17 2-67,14-8 0,2 1-11,0 11-12,8 0-33,7 0-11,3-3 11,4-2-179,17 3 11,-1-11 11,17 0-22,-5-13 33,1-5 135,-2-2 11,-2-5 0,-1-19-11,-11-17 22,-3-5 0,-10-5-11,-2 18 23,0 8-23,-1 9-34,1 8 135,11 30-56,0 3-34,8 25 45,0-6-56,0 0 0,1 2-11,-2-6-12,-2-2 23,-6-7 34,-3-4-34,-5-6 11,-1-5 11,-4-3 12,-5-3 78,-6-5-34,-5-2 23,0-4-56,1-1-11,1-7-34,5-3-124,6-10-144,3-5-304,11-7-324,10-5-113,14-5 57,-9 19 0,2 1 627,3-2 1,0 1 245,2 0 1,2 0-3,13-9 1,1 0 309,-2 0 1,-2 0-51,0 2 0,-2 1 68,-9 4 0,-4 2 313,-2-1-67,-8 5-78,-5 6 66,-6 6-234,-3 3 551,-2 3-126,-18 24-301,4-2-170,-16 21-44,10-10-90,2-2-33,6-2-34,4-3 0,5-3-23,2-3-21,3-2-113,7-2-90,9-1-223,12-2-259,11-2-21,14-2-898,-4-5 1,2 0 398,-10-2 1,1 0 363,16 0 0,0-2-59,-18-2 1,-1-1 792,-2-1 0,-1-2 151,-3-3 0,-1-1 270,-4-1 0,-2-1 1254,16-14 414,-15 1-100,-13 2-202,-9 3-762,-7 5 706,-11 4-1065,-9 6 68,-13 4-123,-9 9-124,-4 6-135,1 8-66,18-2 0,2 2-102,-7 9 314,1 11-347,23-15-11,5 1 0,4-3-68,8-1-89,6-4-11,9-2-12,2-6 12,4-5 0,12-3 56,1-19 89,-3 0 23,-9-19 11,-16-2 0,-3-8 11,-1-10-298,-6 23 0,1-1 276,-1-4 0,1 0 11,0-4 0,0 0 5,0-1 1,-1-1 16,0 2 1,0 1 38,-2 5 1,0 2 375,2-20-437,-3 27 67,0 26 134,-2 24-77,-2 23-35,2 10-55,-2-26 0,3 1-17,8 13 0,4 1-254,-4-12 1,2-1 236,9 10 0,2-3-169,15 11-190,3-6-189,3-3-618,2-4-1254,3-5-4337,0-6 6757,1-9 0,-23-9 0,-4-7 0</inkml:trace>
  <inkml:trace contextRef="#ctx0" brushRef="#br0" timeOffset="42633">10038 11521 22956,'-39'16'907,"0"1"1,1 2 0,5 3-707,9 5 1,5 2-475,0 5 1,3 1 339,3 3 0,3 2-11,3 1 0,2 1 56,1 1 0,2 0-639,2-1 0,3 0 555,2 0 0,4-2 17,0-1 0,5-1-175,17 11 1,5-3 129,-9-13 0,2-2-6,10 9 0,2-4 6,-12-15 0,-2-2 0,0-1 0,-1-1 0,21 14 0,-4-6-183,-7-4 205,-6-6 297,-8-6-295,-6-2 1017,-8-5-1086,-3-1 677,-5 0-10463,0 0 9631,0-7 0,0 5 1,0-6-1</inkml:trace>
  <inkml:trace contextRef="#ctx0" brushRef="#br0" timeOffset="43598">10568 11831 24614,'-11'-52'1591,"2"12"-1591,8 39 101,-2 16 134,-1 11-140,1 10 0,0 3-61,-1 23-29,2-19 1,1 1-6,3-5 0,1-2-11,3 17-34,0-22 0,0-2-55,5 4 10,0-7 12,-1-6-46,-3-6 1,-1-6 45,-3-3 134,-1-4-56,-1-2-23,-1-6-10,0-5-12,0-9-313,0-20 99,2 7 35,6-11-33,7 14 156,6 4 0,32 5 101,-17 10 22,22 8-10,-27 11 44,-2 9-12,-4 4 24,-4 5 10,-4 2 12,-4-2 44,-7-1-11,-2-4 101,-4-5-10,-8-3-80,-6-5-78,-13-2-56,-7-2 0,-7-2 0,-2-1-89,-1 2-315,3-2-459,7 3-1457,9-1-5501,12-1 7821,7 0 0,6-2 0,0 0 0</inkml:trace>
  <inkml:trace contextRef="#ctx0" brushRef="#br0" timeOffset="43838">11294 12598 23594,'-13'40'616,"-1"-1"0,0-3 1,-3-5-359,-16-3-224,-9-3-34,-5-6-79,-6-2-414,-5-3-549,0-3-2398,0 0-6314,4-7 9754,6 0 0,22-4 0,7 0 0</inkml:trace>
  <inkml:trace contextRef="#ctx0" brushRef="#br0" timeOffset="44551">12413 11877 23135,'-41'-13'679,"-1"-1"1,2 1 0,3 7-266,-14 22-122,-3 10-135,26-6 0,1 3-45,0 0 0,1 1-40,3-1 1,1 1 39,-14 19-44,12-3-46,11-3-22,7-5 0,9-2 0,11-4 0,11-5-34,14-4-134,9-6-33,7-4-34,6-3 44,0-4 57,-1-2-569,-6-6 691,-7-6-236,-1-21 259,-20 3-11,-5-17 0,-17 6-34,-12-3-90,-7-4-156,-11 0-235,-7-2-314,-4 2-1533,5 14 0,0-1 1012,9 11 0,-1-1-1480,-7-6 1,2 1 2829,-1-5 0,14 18 0,8 6 0</inkml:trace>
  <inkml:trace contextRef="#ctx0" brushRef="#br0" timeOffset="44800">12313 11421 26563,'-26'55'254,"0"0"0,2 0 1,3-1-194,10-3 1,3 0-51,0-1 0,3 2-11,1-7 0,1 2 0,1-2-1264,0 5 1,1 0 1212,0 10 1,0 0-186,1-7 1,0-3-33,0-14 0,0-1-68,0 9 0,0-3-266,-1 7-7230,-10 3 7832,2-21 0,-2-3 0,5-20 0</inkml:trace>
  <inkml:trace contextRef="#ctx0" brushRef="#br0" timeOffset="45121">12964 11502 24871,'-18'50'575,"0"0"0,0 0 1,1-1-475,1-6 0,1-1-1223,0 2 0,1 0 1166,2-1 1,0 1 28,2-1 1,1 1-70,2-1 0,1-1-4,2-1 0,2-1 0,0-1 0,0-2 243,2-4 0,0 0-602,6 6 0,1-2-538,4 14-1153,14 5-3553,-4-30 5603,3-8 0,-11-10 0,-3-4 0</inkml:trace>
  <inkml:trace contextRef="#ctx0" brushRef="#br0" timeOffset="45650">13000 12006 24995,'46'-19'33,"-2"11"-39,-21 30 1,-2 6-17,12 11-163,-6-6 0,-1 0-50,1 2-438,7 14 360,-20-28 122,-1 1-10,-10-15 167,-1-3 224,-1-3-145,-1-12 34,1-4-68,-1-12 101,0-3-45,0-17-67,1 13 0,3-8 213,2 22 0,2 7-11,1 6-12,2 4 180,0 3-12,2 10-33,0 6 247,7 26-382,-5-7-156,3 13-12,-6-16-10,1-2-24,-2-3-840,6 4-3954,2-9-4069,2-3 8875,4-10 0,-14-9 0,-1 0 0</inkml:trace>
  <inkml:trace contextRef="#ctx0" brushRef="#br0" timeOffset="45902">13638 11900 24110,'33'5'862,"-1"0"1,28 13-515,-26 21-169,-2 9-90,-3 5-33,-8 6-997,-10 1 930,-6 1 11,-14-4-23,-4-4-122,-12-7 66,-3-9-537,-1-7-471,1-9-1302,3-7-3572,3-7 5961,7-4 0,6-3 0,5 0 0</inkml:trace>
  <inkml:trace contextRef="#ctx0" brushRef="#br0" timeOffset="46202">14225 12036 25690,'33'-16'246,"0"1"0,-1 1 1,-1 3-169,16 6-44,6 2-34,5 1 0,2 2-498,1 0 262,-2 3-122,-3 3-780,-19 1 1,0 3-2079,11 7-1880,6 8 5096,-35-5 0,-11-8 0,-6-3 0</inkml:trace>
  <inkml:trace contextRef="#ctx0" brushRef="#br0" timeOffset="46394">14588 12249 24703,'37'-8'-2779,"1"0"0,2 0 1,1 1 2778,0 1 0,-2 2 0,13-2 0,-28 1 0</inkml:trace>
  <inkml:trace contextRef="#ctx0" brushRef="#br0" timeOffset="46683">15550 11769 26160,'-15'52'347,"0"-1"1,2-1-1,4-2-285,13-13 0,3-1-477,1 1 1,2 0 425,3-1 0,1-1-11,2 0 0,-1-1 0,0-2 0,1-1-45,12 25-224,-2-5 270,-6-7-1626,-3 3-3877,-9-11 5502,-11-7 0,1-14 0,-7-11 0</inkml:trace>
  <inkml:trace contextRef="#ctx0" brushRef="#br0" timeOffset="48571">18646 11235 23829,'-9'52'351,"-1"-1"0,2-3 1,0 7-339,2-6 0,0 9 1,0 5-1,1-4 1,0-10-31,0 6 0,1-2-387,-2 8 0,0 12 1,1-6-1,3-26 471,4-30 566,3-3-555,0-7 271,1-9-158,1-7-68,0-11-33,-2-9-45,0-7-23,0-7-5,0 8 0,2-5-6,4-4 0,1-2-273,0-1 1,1 1 261,3 1 0,0 3 0,-2 13 0,-1 2-89,1 2 0,-1 0 89,1 1 0,1 0-12,11-19 12,0 10-33,1 11-1,0 10 34,5 10 11,4 4 1,5 3-12,2 9 0,0 4-12,-6 13-10,-7 8 11,-9 9 1116,-7 6-1105,-8 2 179,-4 1-196,-9-19 0,-4 1-50,-5 14 44,0-18 1,-2-2-90,-12 8 5,7-14 1,-1-1-62,-14 8 56,-13 4 11,16-18 12,1-4 22,3-5 218,2-3-151,-2-7 23,13-1-23,2-4-157,18 1 157,16 5 134,16 2 113,23 6-447,-22 0 0,1 2 312,4 3 0,1 0-40,0 3 1,1 1-62,0 0 1,0 0-12,-2 0 0,0 1-34,-1-1 1,-1 0-219,-2 0 0,0 0-494,-1-2 1,-1-1-869,-2 1 1,-1-2-5860,28 5 7473,-5-5 0,-26-4 0,-5-4 0</inkml:trace>
  <inkml:trace contextRef="#ctx0" brushRef="#br0" timeOffset="48987">20138 11556 22249,'-46'-14'455,"0"0"1,2 1 0,4 4-142,-7 11-33,4 3-46,5 3-34,10 3-145,11 1 56,8 3 292,10 14-225,12-3-45,12 12-55,12-5-56,7 0 27,-8-7 1,0 1-40,-10-8 0,0 1-167,8 6 1,-1-1 189,2 6-1,-5-2 1,-11-5 56,-6 3-46,-8-4-10,-6-2 22,-10-8 277,-12-5-310,-10-1-23,-10-3-45,-6-2-112,1-1-964,-8-1-223,24-3-2724,1-3 4068,26-5 0,3 4 0,2 0 0</inkml:trace>
  <inkml:trace contextRef="#ctx0" brushRef="#br0" timeOffset="49495">20429 11631 21656,'5'-5'2622,"-2"0"-1793,-3 5-449,-1 42-166,-3-6-158,1 1 0,0 2 11,-4 20-28,5-16 1,1 0-18,-2 19-340,3-24 1,1-3 328,4 5 12,2-11-12,4-7 22,0-8 12,-3-7 22,0-4-44,-3-5 623,2-7-635,-1-8 0,0-31-11,-2 3-172,-3 11 1,0 0 171,-1-25 0,0 26 0,1 0-273,1-2 1,1-1 277,2-1 1,0 1-6,3 0 0,2 0-115,0 4 0,2 1 115,14-23-22,2 14 10,2 13 1,1 12 11,-2 9 328,-1 13-239,-6 13 619,-2 15-473,-10 3 0,-1 3-151,-2-8 0,1 0-220,0 12 0,1 1 169,4 15-33,2-2 0,1-7-56,2-6-146,1-7-246,0-6-314,0-6-975,-6-5-3126,-4-7 4863,-9-6 0,0-5 0,-2-3 0</inkml:trace>
  <inkml:trace contextRef="#ctx0" brushRef="#br0" timeOffset="49658">20568 11786 23616,'43'-15'26,"0"0"0,1 0 1,-2 5-817,-9 9 0,0 2-835,5-1 1,3 0 1624,2 2 0,3 0 0,-5-1 0,21 1 0,-20 0 0,1 1 0</inkml:trace>
  <inkml:trace contextRef="#ctx0" brushRef="#br0" timeOffset="50821">21592 11760 24099,'41'23'212,"8"-4"-212,-22-18 0,11-1-22,-11-3 0,0-5 10,-2-5 12,-4-3 12,-5-3 10,-7-11 23,-5 6 100,-6-7 35,-8 12 77,-7 4 68,-7 5-45,-4 5-10,-5 8 323,-20 28-414,14-1-129,14-5 1,3 4-18,9 1 1,3 0-11,-1 14-18,12-9 1,5-1-6,14 2-78,20 9-68,7-20-56,9-2-95,-12-10 1,2-2 144,-12-4 1,-1-1 50,11 1 0,-4-2-101,4-4 57,-12-3 122,-10-7 23,-9-20 0,-7 1-22,-3-14 22,-3 11 0,0 3-22,0 4 22,0 5 0,0 5-23,2 4 12,3 5 0,4 3 0,4 1 11,3 1 11,1 5 0,1 3 11,-3 9 12,1 5 0,-2 3-23,1 1-11,0 3 0,1-2 0,-1 0 0,0-2-23,0-2-44,-2 0 11,-1-4-112,-3-2-101,-5-5 34,-1-4 123,-3-4 112,0-3 22,-4-3-22,-6-6 34,-6-7-12,-4-7 12,3-4-34,6-2 0,5-2 23,5 0-23,13 2 0,6 4 0,12 6 0,1 8 89,-2 5 135,-2 4-11,-4 1-90,-4 3-44,-2 4-57,-3 5-11,-3 5 0,2 14-33,-3-6-34,3 10-235,-3-10-1334,15 10-1736,-4-8 3361,4-5 0,0-2 0,-7-4 0,11 1 0</inkml:trace>
  <inkml:trace contextRef="#ctx0" brushRef="#br0" timeOffset="52992">22895 12111 23370,'-39'-29'908,"4"11"-796,18 28-34,2 3 12,1 4-90,6-5 0,1 3 0,6-6-45,1-1-67,3-2 22,5 0-235,12-3 325,-1 0 22,6-3 1,-8 0-1,-2-3-11,0-3 1,-1-3 11,0-4-23,7-6-12,-5 7 1,4-2 11,-10 9 67,-2 4 23,-1 1 33,0 4-44,-1 5 21,-1 9-10,-3 5-34,-1 5-34,-1 0-10,0 0 21,0-2-22,0-2 1,0-4-1,0-3-11,0-4 0,0-4 11,0-1-11,0-5 11,0 0 124,0-3-158,0-5-66,0-3-124,4-6-22,6-2-606,20-10 471,-3 7 124,10-7 179,-13 10 67,-4 3 56,-6 3 56,-5 2 78,-3 3 45,-2 3-100,-2 0-135,2 2 22,2 0 45,2 1-11,4 5 34,-2 4 0,-1 6-23,-3 1-11,2 5-34,-2-5 12,4 1 11,-2-7-34,2-3 12,0-3-12,0-2-11,1-3 11,1 0-22,1-2 0,0-5-124,11-12 34,-4 0 23,5-8 78,-8 3-23,-3 1-33,-1 0 45,-3 6-45,-5 5-11,-3 7 145,-9 9 169,-5 10 0,-9 11 55,-2 12 23,-1 6-45,3 9-576,4 6 385,10-27 1,1 3 33,-1 19 1,0 1-124,1-10 0,-1 1-1075,-2 14 0,-2-1 1086,0-14 1,-2-3-12,-1-1 0,-2-2-179,0-2 1,-2-1 178,0-3 0,-1-1 5,0-2 1,-1-2-6,1-1 0,-1-2-34,-16 16 23,3-11 11,6-13 0,3-9 376,5-5-388,2-9 2171,3-3-2272,3-10 449,2-7-571,5-5 33,1-6 79,4-5-140,9 7 0,5-2 139,-4 7 1,4 0-641,10-12 1,5 0 438,-1 9 0,4 3-599,5-2 0,4 0 296,5-1 1,3 1 178,-14 10 0,0 0 0,1 1 464,-1-1 0,0-1 0,-1 1 13,15-13 0,-2 0-189,-5 3 0,-1-3 336,-9 6 1,0-3 0,-2 2 188,1-4 0,-2 2-179,8-9 0,-5 1 106,-2-9-12,-12 7 248,-9 5 944,-7 8-1124,-3 8 1328,0 8-1496,0 7 458,-1 4-525,-4 2 109,-3 10 36,-7 12 1,-5 18-163,8-11 0,-1 1-678,-1 6 0,0 1 656,0 4 0,0 1-28,0 3 0,1 0-149,1 1 0,-1 2 104,3-5 0,0 2 0,1-1 0,-1 5 0,1-1-6,-1 12 1,0-3-85,6-21 1,1-2-58,-3 23-155,2-9 123,2-10-56,-1-11-12,1-7 124,1-8 1409,-2-7-1286,1-2 323,-1-4-300,1-8-12,0-5-11,1-10 0,1-3-23,7-4-44,4-1 22,8-3-67,5 1-56,1 1 67,-1 8 101,-4 7 0,-6 8 0,-7 6 0,-3 3-627,-4 2 627,-11 4 0,-1 2 0,-11 5 0,3 1 22,3 1 1,3-2-1,4-2-100,4 0 44,2-2 34,3 1-45,4-3-134,6 1-539,8-1-1847,24-3 413,-5 0-1299,13-7 101,-13-5 1513,-3-10 391,8-23 2689,-12 2-912,-11 12 0,1-1 879,8-20 1457,-5 11 0,1-2-2079,-6 9 0,0 0-168,5-8 1,-1 0 329,3-12-55,-4 8-67,-4 7-101,-4 8 122,-4 9-111,-3 8-224,-3 7-235,-1 4 872,-7 6-480,-6 9-90,-9 12 123,-7 13-134,-2 8-393,15-19 1,1 0 123,0 1 0,0 0-57,2 1 1,1 0 0,-8 28-45,5-4-11,9-19 0,2-1-236,-2 16 46,4 9-326,5-23 101,2-5-257,5-5-527,4-5 44,1-6-694,14-8 907,-7-3 248,9-9 626,-11-7 79,-2-10 292,0-6 403,-3-2 537,-3 2 1311,-2 4-1960,-6 12 190,-2 6 281,-10 18-337,-3 9-202,-6 10-156,0 3-90,4 0-180,4-2-33,5-2-56,1-1-44,2-5-382,0-2-560,0-4-1256,0-2-2901,2-2 5143,2-5 0,-2-3 0,2-5 0</inkml:trace>
  <inkml:trace contextRef="#ctx0" brushRef="#br0" timeOffset="53137">24347 12676 20983,'5'-39'1169,"0"0"0,1 1 1,-2 4-1170,-2 10-68,0 2-4122,-2 17-1984,0 3 6174,-7 2 0,5 0 0,-4 0 0</inkml:trace>
  <inkml:trace contextRef="#ctx0" brushRef="#br0" timeOffset="53315">23936 12440 22182,'46'11'-1894,"0"0"1,0 1 0,-3 1-1755,-9 1 1,-1 0 3647,4 2 0,-3-1 0,6 1 0,-7-2 0</inkml:trace>
  <inkml:trace contextRef="#ctx0" brushRef="#br0" timeOffset="53955">24695 12839 24211,'-20'33'276,"1"0"0,1-3 0,6-3-141,10-3-102,2-1-10,4-1-12,2-3 0,5-1-22,0-5-45,0-1-56,-1-4 11,-1-3-22,0-1-23,-1-3 79,0-1 11,0 0-11,-3-3 0,-1-4 33,-3-7 34,-1-4 0,0-1 0,0-1 0,0 4 0,0 1-11,0 6-11,0 4-68,0 3-303,0 1 349,6 4-214,4 4 23,3 1-56,0 2-113,-2-3-123,-2-1 23,1 1 135,-2 0 43,-1-1-346,-2-1 437,2-3-191,-1-1 56,12-9 303,-3 0 45,8-7 22,4-3 11,-8 8 224,5 0 68,-14 8 123,-2 4 605,-5 8 44,-2 6-234,-4 11-248,-4 8-133,-1 5-113,-1 6-123,5 4-196,4-14 0,2 2-610,5 18-233,-1-19 0,0-2-3231,6 12 4046,-1-5 0,-5-18 0,-2-7 0</inkml:trace>
  <inkml:trace contextRef="#ctx0" brushRef="#br0" timeOffset="54902">22175 13375 22900,'-33'-9'586,"-1"1"0,2 0 1,2 3-307,-9 14-34,2 7-11,4 15-32,8 13-852,6 9 738,13-23 1,3 2-45,0 3 0,1 0-23,2 2 1,2 0-18,1 1 1,2 0-6,1 0 0,1 0 0,4 0 0,1 0 11,1 0 0,1-1-11,-1 1 0,1 0-6,0-2 1,-1 1-18,-1-1 1,-1 0 117,-3-4 1,-2 0-119,3 22-257,-10-6 280,-11-22 0,-7-6 0,-8-17 649,-1-3-649,1-5-11,3-4-45,5-8-113,4-6-100,8-5-33,3-6 55,6-7-122,6-8-13,8-4-327,-5 24 0,1-1 585,2 0 1,0 1 106,1 1 1,1 1 16,16-23 11,0 12-11,-2 8 258,-3 12-79,-1 8 34,0 7 56,2 4-34,0 8 814,0 5-948,-2 10 11,-5 2-34,-3 3-11,-3 0-44,0 3-1,2 0-22,0-2 11,2-1-22,4 1-34,-9-11-44,1-2-12,-12-13 90,-1-2 67,-2-2-56,0-4-23,0-19 1,0 0-34,2-14-11,4 6 0,2 2 33,5 3 34,8 3 291,4 12 12,-1 9 55,-3 13 292,-2 22-291,3 11-225,1 2-100,-1-1-34,-6-16-135,-2-3-548,-3-2-1110,-4-3-5647,-3-3 7440,0-1 0,-4-9 0,3-3 0</inkml:trace>
  <inkml:trace contextRef="#ctx0" brushRef="#br0" timeOffset="55053">23113 14264 26754,'11'-32'437,"1"0"0,4-21-482,-12 40-471,-4 6-963,0 5-4751,-4 6 6230,-6 1 0,3 0 0,-1 0 0</inkml:trace>
  <inkml:trace contextRef="#ctx0" brushRef="#br1" timeOffset="88921">17893 16818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3:21:59.390"/>
    </inkml:context>
    <inkml:brush xml:id="br0">
      <inkml:brushProperty name="width" value="0.09071" units="cm"/>
      <inkml:brushProperty name="height" value="0.09071" units="cm"/>
      <inkml:brushProperty name="color" value="#FF0000"/>
    </inkml:brush>
  </inkml:definitions>
  <inkml:trace contextRef="#ctx0" brushRef="#br0">1568 1206 25925,'45'2'728,"17"1"-650,-18 0 1,4 0-2053,10-1 0,4-1 1977,-16 0 1,1-1 0,1 1 7,2-1 0,0 0 0,3 0-488,-3 0 1,3 1 0,0-1 0,-3 1 476,0 0 0,-3 0 0,1 0 4,10 1 0,0 0 0,-5 0 522,-9 0 1,-4 1-550,2 1 1,-2 1-202,12 4 168,-12-1 1509,-27 3-1464,-16 1 3403,-9 9-3392,-10 8 11,-14 11-281,14-17 1,-1 1 274,-4 4 1,0 0-378,-3 2 1,-1 1 371,-2 2 0,0 0-429,-1 3 0,0 0 429,-1 1 0,0 0 5,1 1 1,1 0-1,0-1 1,0-1-6,3-2 0,0-1 0,2-2 0,1-2 0,3-4 0,1-1 0,-19 17 0,9-7 0,-4 5-11,14-11 0,-1 6 441,16-15-475,4-2 709,2-5-708,11-2 21,10-5 23,22-1 56,20-4 22,-21 1 1,3-2-1236,8 1 1,2 0 1178,6 0 1,2 0-420,-17-1 1,1 1 0,-1 0 399,2-1 1,0 1 0,0-1-4,-2 1 0,0-1 0,0 1-17,17 0 1,-1-1-96,-8 1 0,-3 0-62,-8 0 0,-2 0-1087,-1 0 1,-4 0-2213,5 0-5536,-4 0 9704,-27 0 0,-4 0 0,-3 0 1</inkml:trace>
  <inkml:trace contextRef="#ctx0" brushRef="#br0" timeOffset="482">2967 1489 20692,'-4'-31'157,"5"6"-1,11 21 91,13-1-90,12 0 34,10-1 111,8 1-67,4-1-100,3 2-135,-30 2 0,-1 1 0,27-2-23,-7 2-89,-15 0-67,-13 1 179,-13 3 56,-9 9 437,-16 12-51,-11 11 1,-5 4-320,3-5 1,-3 1-655,0-1 1,-2 2 0,1-1 569,-10 7 0,1-2-11,-3 2 0,1 0 5,-2-1 1,2 0-481,1-3 0,1-1 526,3-3 0,2-1-46,3-4 1,3-1-92,3-4 1,2-1-43,-14 13-439,10-6-817,7-7-3148,4-3 4873,4-3 0,5-8 0,3-4 0</inkml:trace>
  <inkml:trace contextRef="#ctx0" brushRef="#br0" timeOffset="1076">3408 2227 24435,'36'27'37,"0"-1"0,-2 0 1,-4 0-38,2 14 11,-2 1-11,-4-2 0,-2 2 11,-2 0 34,-3 0 22,-2-1-56,-4-6 12,-4-9-1,-5-8 12,-3-8-1,-1-4 23,0-2 224,0-2-280,0-12-67,-8-22 45,3-6-1,-3-19 12,5 8 11,4 0 0,8 4 11,3 7 45,9 10 90,3 10 11,1 9 11,3 6 56,1 11-11,1 10-67,2 14-113,-1 12-288,-2 6 277,-5 4-22,-3-3 11,-4-2-86,4 7 19,-7-18-336,3 2-336,-9-22-875,-2-6-4414,-3-4 6089,-2-2 0,-1-3 0,0-1 0</inkml:trace>
  <inkml:trace contextRef="#ctx0" brushRef="#br0" timeOffset="3454">4891 2020 25073,'49'-4'89,"-1"-1"1,0 1 0,2-1-75,-7 2 0,3-1 0,-2 0-672,8-1 0,3 0-19,5 0 0,5-1 0,-3 1-2305,-18 3 1,-3 0-1,0 0 2981,19-1 0,-6 0 0,-18 3 0,-9 0 0,-11 0 0</inkml:trace>
  <inkml:trace contextRef="#ctx0" brushRef="#br0" timeOffset="3672">5233 2201 25230,'58'0'-168,"0"0"0,-1 0 0,0 0-409,-8 0 0,-1 0-1309,2 0 0,4 0 1886,-2 0 0,4-1 0,-6 1 0,-12 0 0,-3 0 0,15 0 0,-1-1 0</inkml:trace>
  <inkml:trace contextRef="#ctx0" brushRef="#br0" timeOffset="4771">6966 1599 24894,'-39'-28'-123,"-5"13"123,3 27 0,-7 11-45,0 5-11,5 5-90,10 1 23,10 2 45,13 1 66,6 1 12,13 0 23,9 0-23,15 2 22,10 0 1,4 1-12,0 0 0,-6 0 45,-8 1-22,-8 0-12,-11-2 23,-7 14-34,-14-14-11,-7 7 0,-14-17-90,-6-8 12,-6-2-101,-2-8-247,-16-4 269,19-5 56,-2-2-168,29-5-538,7-5 471,6-5 336,11-6 11,7 0 12,16-1 10,9 0 34,8 3-750,5 2 683,3 0-23,-29 8 1,0 1-40,0-1 1,1 0-852,12-4 0,0 0 448,-13 3 0,-1-1 313,7-2 1,-3-1 151,-1-2 67,-10 2 449,-10 2 190,-6 2 157,-5 2 627,-2 1-605,-5-1-694,-4 3-91,-9 0 136,-6 4 167,-5 5-123,-4 7-67,1 9-45,2 7-45,6 2-55,6 1-12,8-1-23,6-2-33,3-2 0,11-2 0,10-3-11,15-2-23,12-6-66,11-6-562,-26-5 1,0 0 492,2-2 1,0 0-162,-1-1 0,0-2-811,28-5 1018,-6-7-252,-10-7 308,-9-4 67,-9-6 11,-6-25 45,-8 8 302,-8 15 0,-2-2-268,-1-20 279,-1 9 1,-2-1-286,0 11 0,-1-1 11,0-12 1,0 1-17,-6-13 89,1 9 659,-2 6-749,4 20 419,0 4-464,3 18-33,1 3-145,0 2 517,-2 11-316,0 16 190,-6 24-67,5-17 1,-1 4-743,1 3 1,0 2 640,1 0 1,1 0-34,1-2 0,0-2-124,0-3 0,2-2 102,4 28 0,4-10-12,8-4-11,7-5 0,4-5-247,6-5-224,3-6-145,2-7-213,1-3-393,0-5-1949,-4-3-4728,-4-4 7899,-8-2 0,-12-3 0,-5 0 0</inkml:trace>
  <inkml:trace contextRef="#ctx0" brushRef="#br0" timeOffset="5703">7185 1963 22586,'-42'4'758,"0"0"0,2 3 0,4 4-332,-8 22-174,21-6 1,3 2-130,-3 14-78,4 11 11,47-8-56,12-16-560,-3-12 1,8-4 40,3-8 0,6-5 0,-2-2-394,-9 0 1,-1-2 0,2-2 176,16-1 0,3-1 0,-4-3 48,-14-1 1,-4-1 0,0-2 74,-1 0 1,-1-2 0,0-1 74,13-9 0,-3-3 399,-7-1 1,-6-3 905,-8-1 1,-5-2-96,-8 0 1,-6-1 358,-6 0 0,-7 1-247,-7 2 0,-5 3-409,-7 3 1,-4 5-331,-9 5 1,-4 4 167,-6 4 0,-2 5 112,-7 4 0,-3 8-40,14 2 1,-3 4 0,0 2 0,2-1-163,-1 2 0,2 2 1,-2 1-66,4 1 1,-3 2 0,2 1 0,4 0-186,-7 9 1,7 2 132,6-2 0,5 0-6,8-2 0,6-1 1295,-2 27-1351,21-4-22,18-4-124,21-4-160,-13-26 1,5-3 103,4-1 0,2-4-45,4-3 1,1-2 38,1-2 1,0-1 83,-3-2 1,0-2 61,-3-2 1,-3-2 89,-4-1 0,-3-3 28,1-9 0,-5-4 90,2-14 89,-5-17 974,-40 13-1062,-10-4-30,4 22 1,-4 1-300,-3 0 1,-3 0 281,-3 0 1,-1 2-6,-3 2 1,-1 2-40,-1 2 0,0 2-6,1 3 1,0 3-96,4 1 0,2 3-1255,-21 2 1501,20 19 0,18-13 0,10 13 0</inkml:trace>
  <inkml:trace contextRef="#ctx0" brushRef="#br0" timeOffset="7692">8686 1998 25286,'-33'47'149,"1"1"1,3-3 0,8-1-150,15-12 0,4 0-12,2 0 1,2 0-34,2-1 1,2 0-170,11 26-1150,8-6 1028,1-9 135,-2-10 562,-5-10-361,-5-10 231,-6-7-51,-4-3-1,-1-7 11,0-8-11,0-12-111,0-16-46,-2-13-358,-1 21 1,0-2 341,0-5 0,0-2-6,-1-4 0,0-1-440,1-5 1,-1-1 455,0-2 1,0 0 0,3-1 1,1 0-18,3 3 0,3 0-6,1 6 0,3 3 0,1 6 1,3 4-7,13-15 12,-1 21 68,-4 15-45,-1 10-23,2 17 1142,-1 9-1131,1 21 0,-5 15 206,-12-24 0,-2 1-217,-2 2 0,-2 1 0,0-2 0,-2 1-12,-5 6 1,-3 0 0,-5-5 0,-2-1-29,0-3 1,-2-3-96,-24 17 102,12-25-68,0-6 0,4-8 101,4-5 23,-1-13 553,8-5-665,-1-9 44,6-2-11,5 6-123,1 5 67,2 6 112,0 4 56,7 4 56,5 10-11,10 6-1,9 13-66,6 3-34,6 1-406,5-1 339,1-5-146,3-5-258,0-6-56,0-7-134,0-4-90,-1-3 12,-1-3 314,-2-2-763,-3-8 1165,-7-8 23,-5-12 45,-7-8 179,-6-7 572,-4-5 5,-10 16 0,-1 0-162,1-12 439,-4-3-608,-2 31-268,-2 10-79,-2 5 527,-4 4-470,-3 9 100,-6 8-100,0 12-113,-1 6-56,4 3-11,5 1 0,5-1-11,4 0-112,9 0-191,9-2-34,14-3-481,8-2 482,6-7-12,-1-6 292,-3-10 11,-8-5 56,-8-9 67,-6-7-56,-6-10 68,-3-9-35,-3-3-32,-3-3 10,-2 0 45,-1 3 46,-1 5-12,1 6 11,1 6-68,1 6-44,1 2 34,3 4 22,2 2 11,4 1 12,4 1-23,5 1-12,5 4 68,3 7 0,-1 8-67,-2 7 22,-1 15-55,-10-9-12,-3 7 11,-11-16-11,-2-3-112,-1 6-23,-2-11-21,0 4 156,-2-15 11,2-2-11,0-2-23,1-2-44,0-9-22,1-8-79,2-14 33,5-9 79,6-4-68,5 1 91,4 5-23,-1 10 56,0 12 22,-5 9 57,-4 6 112,-3 3 100,-3 6-22,1 4-23,2 8-112,3 4 1,2 1-34,7 0-45,8-1 0,12 0-34,13-2-181,-24-10 1,2-1 108,1 0 0,1-2-313,0-1 0,-1-1 256,-1-1 1,-1-2-39,26 0 145,-9-2 33,-10-6 1,-12-2 55,-12-8 147,-6-2 286,-9 0-253,-12-2 655,-8 2-644,-15 3-12,-5 7-32,-1 4-45,2 3-35,8 2-88,8 4-35,6 3-33,7 4-33,4 1 21,2 0-10,4 2-90,0 1-57,3 3-77,6 2-124,7 0 23,9-2-112,3-4 257,4-5 202,-3-5 22,0-4 12,-7-7 10,-2-6-10,-5-10-23,-4-7 12,-2-1-23,-4 1 0,-1 8 0,-2 7-56,-1 9 11,0 7 45,-4 13 247,-1 14-45,-3 19-113,3 11-359,4-23 1,-1 0 336,2 5 1,0 0-63,3 4 1,0 0-6,0 2 0,0 1-11,1-2 0,0 0-12,-1-1 1,-1-2 22,-2-3 0,-2-2 0,-3-3 0,-3-2-11,-13 21 11,-14-13-310,-4-16 332,-5-13 12,0-10-61,0-16 38,0-9 0,2-14 1,3-4-1,7-2-190,13-13 67,19 15 737,20-8-625,23 20-6,-13 16 1,3 1-195,4 1 0,2 1 200,3 2 0,1 1 0,3 0 0,-1 2-62,0 1 0,-1 0-157,-1 0 1,-2 1-169,-2 0 1,-3 0-234,-3-2 1,-2 0-2552,19-6-6577,-15-7 9748,-16-6 0,-10 10 0,-7-1 0</inkml:trace>
  <inkml:trace contextRef="#ctx0" brushRef="#br0" timeOffset="7860">9773 1738 26127,'45'-16'-1751,"-11"7"0,-28 11 0,-5 2 0</inkml:trace>
  <inkml:trace contextRef="#ctx0" brushRef="#br0" timeOffset="9027">12299 2144 26082,'-36'40'302,"5"-3"-291,12-8-11,7-1 0,4 0-11,5-1 0,2-1-11,4-1-34,5 2-45,6-2-101,6 1-145,3-1-35,0-4-43,-1-1 145,-3-7 101,-4-4 179,-4-6 44,-6-2-44,-1-10-22,-3-22-258,-6-24 179,-5-5-207,2 27 1,-1 2 307,-7-13-94,2 4 240,6 4-112,4 2 44,8 2-56,9 0 23,12-3-23,7 8 1,5-1-23,-6 4 0,2 1 92,14-9 1,2 0-82,2-1 0,-3 1-6,-14 9 1,-2 1 11,5-3 0,-4 0 73,-9 3 231,-14 9-321,-5 7 12,-5 3-12,-9 6 0,-8 9 11,-14 12 22,-9 16 38,19-16 0,2 2-10,1 2 1,2 1-40,5 1 1,2 1 66,2 1 1,4 1-1,5 0 1,4 1-29,2 1 1,3 1-39,4 1 0,3 1-545,2 0 0,1 0 522,-1 0 0,1 0 0,-2-1 0,-1-1-174,-1-2 1,-2 0 173,-1-2 0,-2-1 11,6 22-11,-6-7 0,-7-12 11,-2-9 23,-9-9 353,-8-8-342,-11-4-11,-13-7-1,-3-8-33,-2-9-33,4-9 985,7-3-1412,11-20 68,18 9 84,11 12 0,6 1-81,7 5 1,5 2-587,9-3 0,2 0-3941,6-1 1,2 2 4785,6-2 0,-3 3 0,-19 9 0,-2 1 1,19-7-1</inkml:trace>
  <inkml:trace contextRef="#ctx0" brushRef="#br0" timeOffset="10399">13898 2356 24849,'38'14'-359,"0"0"1,-2-1-1,-1-4-167,15-8-214,-1-3 325,-2-6 46,-6-6 369,-7-8 112,-8-6 537,-3-25 69,-11 9 44,-3-15-235,-8 22-124,-1 10-45,-3 7-22,-2 9-189,-9 6-80,2 8-45,-7 7-11,7 11-11,2 7 12,6 7-12,2 2-34,10 2-56,6-1-67,11-3-179,9-2 0,6-4-279,6-6 279,3-6 201,-1-6 135,-2-6 22,-8-2 69,-8-8 144,-10-8 67,-8-27-212,-7 0-23,-7-19-56,-2 13 101,-3 5 0,3 6 245,2 9-334,2 8 55,1 6-22,3 4 0,6 2 11,6 3-33,6 2-12,4 2-10,4 8-12,2 5 0,-1 12-23,-2 4 12,-5 0-34,-5-1-11,-5-2 23,-4-3-46,-2-2-55,-4-1-23,-1-3-45,-2-2 23,-1-5-11,0-3 167,0-5 12,0-1 11,0-7-33,0-8 21,0-9 1,0-10-34,0-6 23,0-2 22,0 2 34,3 8 10,1 10 12,-1 9 0,2 7 56,0 8 90,4 8-23,4 10 34,5 9-135,7 5-78,6-1 12,4-1-24,4-6-21,3-5-102,3-5-83,-11-12 0,2-2 83,17 2 124,-19-5 0,-2-4 11,6-9 11,-8-9 11,-5-12-22,-4-8 28,-10 2 0,-3-7 78,-3-13 1,-2-4-786,-3 21 1,-1-1-1,-2-1 705,-1-4 0,-1 0 1,-2 2 62,-5-5 1,-2 3 33,2 4 0,-1 2-27,3 8 0,0 2 116,-6-12 1,7 17-134,4 15-79,2 7-79,1 4 79,-2 14 2439,-1 10-2372,-2 23-55,-1 16 116,4-25 1,1 1 5,-1 4 1,1 2-410,0 0 0,1 1 292,1 0 0,0 0-6,0-3 0,1-1-11,4-4 0,2 0 0,1-5 0,4-1-39,3-4 0,5 0-135,19 4 1,4-3 94,-6-7 1,5-2-64,9-1 0,7-1 0,-3-3-65,-2-5 0,-1-2-254,-6-1 0,1-1 0,-4-2 332,-5-4 0,-4-4 95,20-10 34,-16-12-224,-13-10 336,-10-4 90,-8 0 44,-4 2 548,-5 9-570,-6 7 852,-9 8-964,-8 8 310,-5 4-277,-1 9-33,3 7-78,5 8 22,9 6-56,7 4 0,5 3 0,10 0-22,10 0-180,14-2-212,13-5-472,7-1-313,5-6-1950,-1-3-1433,-3-6 4582,-10-4 0,-17-4 0,-11-3 0</inkml:trace>
  <inkml:trace contextRef="#ctx0" brushRef="#br0" timeOffset="10603">15190 1981 25880,'53'-4'48,"0"1"1,5 2 0,2 3-259,-14 4 1,0 3 0,0 0-2008,3-1 1,0 1 0,0-1 1110,-1 0 1,0 0-1,-1-1-2171,-3-1 0,-1-1 0,-2 0 3361,14 0 1,-5-1 0,7-1-1,-23-3 1</inkml:trace>
  <inkml:trace contextRef="#ctx0" brushRef="#br0" timeOffset="10794">14347 1692 24524,'56'-7'-3277,"0"1"0,2 3 0,0 4 3120,-1 5 1,-5 2 0,-19-2 0,-2 0 0,19 1 0</inkml:trace>
  <inkml:trace contextRef="#ctx0" brushRef="#br0" timeOffset="12140">16748 2299 26765,'-33'-20'67,"0"-1"0,2 1 1,1 7-12,-9 18 11,-1 6-67,5 7-11,4 8-12,8 2 1,5 1-57,7 1-111,5-1-112,4 1-57,8-3-213,8 0 57,11-3-11,9-4 290,4-6 203,-1-7 33,-3-5 45,-6-8 44,-6-7 12,-6-9 56,-7-7 0,-1 1-1,-5 3 12,-1 7-44,-1 8-124,-1 5-90,0 5 90,0 12 22,-3 9 23,-2 16 22,-1 10-67,1 6-331,3 2 331,2 2 0,0-3-11,0-4 11,0-5 0,0-9 0,-6-4-22,-6-8 22,-9-6 56,-8-6-34,-3-7 365,-2-3-353,2-8 44,6-4-89,6-26-11,10 1-270,20-18-144,19 6 195,-3 21 0,4 0-941,7-3 0,2 2 795,7-3 1,3 1 122,4-1 1,0 0 218,3 0 0,-1 1 45,-2 1 0,-1 0 493,2-3 1,-3 2 49,-20 10 0,-3 1 365,19-15-527,-41 24-157,-6 7-112,-10 1 101,-7 6 112,-15 5-157,-3 8 1456,1 4-1601,5 12-34,12-9 11,7 7-23,9-14-22,1-2-55,1-3 10,6 0-33,7-2-112,11 0-45,10 0-57,7-5 46,5-2 89,2-3-11,-5-7 213,-4-7 34,-10-9-12,-11-6 23,-9-1 78,-7 2 45,-3 6-89,-4 6-79,-1 8-56,-6 4 56,-4 10 89,-1 6-44,-3 12 0,2 5 33,4 4-11,4 16-67,5-3 23,1-2-23,3-14 0,-1-21 0,1-5 134,0-4-134,12-10-112,4-6-45,17-13-257,6-7 207,-16 15 0,1-1-397,2-2 1,1 0 334,3-1 0,1 0 112,2-1 1,1 0-198,1 3 1,1 0 353,-3 2 0,1 0 286,-5 4 0,-1 1 599,9-6-201,-15 6-348,-15 7 22,-9 1-291,-9 3-11,-7-1 635,-6 4-668,-2 0-23,2 1-45,5 2-67,3 16 112,8 2-22,2 20 10,7-2-32,11 7 10,9 4 12,11 1-473,5-2 472,0-3 1,-3-3-23,-6-3-123,-6-7-224,-10-5 89,-6-7-358,-10-8-100,-12-6-1246,-14-4-5713,-16-3 7720,-8-9 0,22 6 0,5-5 0</inkml:trace>
  <inkml:trace contextRef="#ctx0" brushRef="#br0" timeOffset="13053">18680 2409 22529,'46'-2'530,"-1"0"1,-3 3 0,-4 1-229,3 10 12,-3 8-101,-3 7 11,-2 5-146,-3 5 1,-2 1-23,-4 0-23,-2-1-33,-4-4 23,-1-3-23,-4-5-23,-2-4 1,-4-6-68,-2-1-78,-3-4-11,-1-4 123,-1-2 168,0-3-101,0-9-11,0-9 0,-2-13 0,-1-11-33,-1-6 10,2-3-11,2 17 1,1 0 33,7-9 11,3-3 12,7 30 10,1 8 1,2 5 33,1 1 11,1 2 1,0 6-46,0 3 1,-2 6-34,-1 2 0,-3 2-11,-2 2 11,-2-1 0,-2 1 0,-4-1-34,-1-3-55,-1 1-135,-4-4-12,0-1-156,-1-2-90,0-4 348,0-3 134,0-2 134,0-2-123,0-5 1,-1-6-24,0-8-21,0-8 22,1-2-23,4-3 23,4 1 22,6 5 79,5 6 66,1 8 125,0 6 100,0 3-68,-2 5 259,7 16-359,-8-1-45,4 15 11,-11-6-100,-2 1-79,-2-2 0,-3-1-90,2-3-493,-1-1-537,2-1-953,3-2-3048,5-4 5121,8-3 0,-9-5 0,0-2 0</inkml:trace>
  <inkml:trace contextRef="#ctx0" brushRef="#br0" timeOffset="14103">20312 2717 25107,'-43'-1'317,"0"-1"1,3 1-1,5 4-238,-3 16-46,9 1-33,9 1-44,8 0 21,7 2-55,3 1-135,7 0-12,7-1 24,8-2-147,7-3 57,3-3 34,1-3 189,-2-5 68,-5-2 12,-6-4 44,-7-1-34,-6-7-56,-4-21 1,-7-2 10,-2-16 23,-4 11 0,0 0 0,2 4 0,4 5-112,3 7-639,3 4-145,14 6 380,10 2 259,18 4-191,15 2-335,-24 0 1,2 2 586,3 0 0,2 1-39,0 1 0,-1 1 139,0 1 1,-3 0-129,25 7 46,-16-3 167,-18-2 11,-15-3 0,-7-1 180,-5-1 559,-10 3 684,-23 9-784,0-1 967,-17 7-1136,15-6-67,3 1-132,5 0-80,4 0-124,5 0-11,7-1-45,5-1-11,4 1 0,4 0 0,8 1 0,7-4-89,10-2 33,4-5 11,5-3 34,1-2-113,11-22 102,-16-3 33,-12 2 0,-3-4-344,1-29 350,-10 23 0,0-1-433,-2-4 1,0 0 516,-1-3 0,-2 0 167,0 1 1,-1 1-190,0 4 1,-2 3 201,1-18 88,-1 21-167,0 16 122,0 10-403,0 5 1020,-1 11-863,-3 10-33,-1 16 0,0 13-3,2 6-25,3-25 0,2 1-6,3 0 0,3 0-11,1 1 0,3 0-112,4-2 0,2 0-235,-1-3 0,5 2 347,14 4 0,8 2 0,-7-5 0,7 11 0,3-7 0,0 1 0</inkml:trace>
  <inkml:trace contextRef="#ctx0" brushRef="#br0" timeOffset="14603">21513 2676 26059,'45'39'17,"-21"-18"0,-1 1-17,-1 3 0,1 2-260,0 1 1,-1 0 197,1 0 0,-1 1-28,-1-1 1,-1 1-452,-2-2 1,-1 1 305,12 24-157,-7-6 423,-8-9-266,-7-11 235,-4-11 56,-3-9 292,0-3-35,-1-12 550,-5-7-807,-1-11-12,-4-6 46,4-3 67,3 0-12,3 1-156,14-9-34,10 10 57,3 4 100,6 17 0,-10 14-22,2 12 145,13 33-100,-8 7-12,-2 2 0,-1 2-564,-10-19 0,-1-1 441,6 11 0,0-3-12,5 10-460,-5-11-189,-4-9-560,-7-3-2846,-3-5 4067,-5-4 0,-1-9 0,-1-6 0</inkml:trace>
  <inkml:trace contextRef="#ctx0" brushRef="#br0" timeOffset="20155">928 4565 25476,'50'4'0,"0"0"0,0 0 0,1-1 0,-1 1 0,0 0 0,-3 0 0,4-1-251,-1 0 0,6-2 0,2 1 1,-3-1-1,-7-1-4088,16 1 0,-6-1-577,1 1 1,-1-1 4851,-2 1 0,-5-1 0,8 0 0,-15 0 0</inkml:trace>
  <inkml:trace contextRef="#ctx0" brushRef="#br0" timeOffset="20707">2817 4232 26261,'0'46'30,"0"1"0,0 0 0,0 0-30,3-5 0,0 0-879,1 2 0,1 2 851,2-2 0,1 1-45,4 14 0,0 0-106,-3-17 0,0-1 61,2 7 0,1-2 130,6 5-180,-4-24 168,-4-7 355,-5-23-310,-5-7-34,0-10 0,-1-8 921,-6-6-932,-3-7 0,-4-1 33,0 2 34,3 7-78,5 6-22,3 14 33,12 4 44,27 12-32,3 7-24,21 5 12,-15 9-33,-5 3 22,-8 0-23,-7 1-22,-8-3 0,-8-3 22,-4-4 34,-13-3 23,-11-3-23,-15-3-45,-15-3-157,-10-1-414,-2-4-1090,0 0-1565,10-2 3271,14-7 0,17 5 0,11-4 0</inkml:trace>
  <inkml:trace contextRef="#ctx0" brushRef="#br0" timeOffset="21201">4278 4552 24871,'-6'-26'236,"-5"5"-113,-27 20-101,-1 8-5,8 0 0,-1 2-621,4 3 1,-1 4 670,-2 2 0,0 2 45,0 1 1,0 2-97,1 0 0,1 2 23,3-1 0,2 0 51,-14 22 354,15-3-332,11-2 45,12-2-34,15 0 22,12-3-100,19-2-23,-18-19 1,2-1-246,3-2 0,1-1 223,2-1 0,1-1-56,1-2 0,0-2-40,1 0 1,0-1-39,-1-2 0,0-1-135,0 0 0,-1 0-135,-2-1 1,1 0-1390,5-3 1,-2 0-3509,11-4 5301,-4-7 0,-35 6 0,-8 1 0</inkml:trace>
  <inkml:trace contextRef="#ctx0" brushRef="#br0" timeOffset="21402">3926 4870 26395,'52'-3'-191,"1"0"1,-5 1 0,4 1 0,-4 0-388,2 0 1,-1 2-1087,-6-1 0,3 0 1,-4 0-3043,0 0 0,-3 0 4706,-1-3 0,-3 1 0,5 1 0,-12-4 0</inkml:trace>
  <inkml:trace contextRef="#ctx0" brushRef="#br0" timeOffset="22623">5838 4440 25499,'39'-3'108,"1"-1"1,5 2-1,1 2-103,7 3 1,1 1-1380,5 0 0,1 1 1374,1-1 0,-1 0-11,-2 1 0,-1 0 11,-6 0 0,-1 0 170,-7 1 1,-1-1-188,-7 0 0,-1 1-27,18 3 571,-13 1-572,-12 0-79,-10 11 124,-9 0 1434,-4 13-1423,-13 1 0,-9 4-11,-14 4 33,-12 0-27,18-21 0,-1 0-1,-3-1 1,-2 0-1,-1-1 1,-2 0 22,-12 5 1,-1-2-24,14-6 1,2-1-6,-7 2 0,4 0 0,7-1 0,14-1 22,9-2 90,13 4 79,13 0-46,13-5 1,7-1-124,-5-3 1,2-2-406,19 3 1,1-3 382,-11-3 0,-1-2-28,1-1 0,-1 0-84,-3-1 0,0 0-75,-4 0 1,0 0-145,-4-2 1,0-2-1217,9-3 1,-2-3-2084,15-11-1286,-22 7 1,-3-3 4829,-3-14 0,-12 13 0,-9 1 1</inkml:trace>
  <inkml:trace contextRef="#ctx0" brushRef="#br0" timeOffset="23019">6722 4445 23975,'32'-2'26,"-1"-1"0,7 1 0,1 0-26,2 2 0,1 0-369,0 1 0,-1-1 358,15 3-45,1 0 0,-3 4 22,-4 1-56,-9 1 241,-8 2-229,-11 1 116,-9 2-38,-6 2 124,-6 9 369,-20 25-90,-4-6-521,1-13 0,-4 0 269,1-9 1,-2-1-46,-3 0 1,-1-1-12,-2 1 0,0 0-33,-1-1 0,-1 1-1,2 1 1,-1-1-99,2 0 0,0 1 25,3-2 1,0 0-202,-20 17-247,8-3-593,8-3-2364,10-5-6414,7-5 8700,9-8 0,4-7 1,3-5-1</inkml:trace>
  <inkml:trace contextRef="#ctx0" brushRef="#br0" timeOffset="23584">7235 4841 24334,'32'21'11,"0"0"0,-2 0 0,-2 0 1,6 17-1,-1 1-22,-1 1-12,-4 0-55,-3-2-68,-4-1-78,-4-4 89,-4-4-190,-4-5 45,-3-5 180,-4-5-1,0-6 101,-2-3 33,0-3 449,0-1-404,-7-11 68,2-4 0,-7-12-90,6-21-56,1 8-23,9-16-22,8 17 90,9 4-45,7 5 0,2 10 101,1 5 101,1 8-45,0 3-23,-1 5 46,-1 10 32,-4 8-144,3 30-46,-14-9 0,1 15-22,-13-18-190,-2-2-426,-1-3-381,0 0-583,0-2-45,9 2 1625,25 15 0,-18-26 0,17 6 0</inkml:trace>
  <inkml:trace contextRef="#ctx0" brushRef="#br0" timeOffset="24828">8895 4324 26541,'-18'43'34,"3"12"-34,13-18 0,2 2-829,0 2 1,2 0 828,2 1 0,3-1-6,1-1 1,1-1 1,4 0 0,1-1-80,0-2 0,0-1-28,-1-1 0,1-2-22,11 25-23,-2-7-90,-5-12 422,-5-9-242,-6-12 67,-3-8 67,-4-5 839,0-3-906,0-12 0,-3-8-22,-1-16-1,-3-11-33,1-7-179,3-4 112,2-1 0,1 8 89,3 11 0,1 14-33,2 13 67,2 7 135,0 14 55,5 7-33,5 13 202,5 5-270,4 1-10,6-1-79,4-3 11,5-5-11,5-4-146,3-6-311,4-4 300,0-6-90,0-3 135,-2-2-22,-4-3 134,-6-3 22,-7-5 34,-1-17 45,-14 3 34,-2-11 111,-13 10-22,-3 2 34,-2 4-11,-3 5 222,-5 7-324,-5 2 79,-7 5 12,-2 5-80,-3 4-66,1 7-23,3 0-33,4 1-23,3 3-11,7-4-22,2 3-12,5-6-89,7 1-45,5 2-45,12-2-89,6 1-259,29-4 527,-11-4-73,-16-5 1,-1-1 6,8-3 100,-7-4 22,-10-2 56,-8-2 57,-8 3 22,-3 2 11,-2 1-33,-1 2 44,0 2 67,-10 3-201,7 1-22,-8 2-23,10 0-12,0-1 12,2 2-11,8-1 11,8 2-101,14-2-55,8 0-24,23-3 136,-17-1 32,9-7 12,-28-4 0,-3-23-44,-12 2-12,-2-19 32,-11 10 24,-7 0-22,-3 4 22,-6 9-11,2 8-56,3 9-45,4 5-34,4 6 56,2 8 68,1 9 33,13 37-11,11-6 0,-4-14 0,4 0-252,2-8 0,2-2 252,0 1 0,1-1 0,0-1 0,-2 0-6,-2-1 1,-2-1-29,12 19 12,-12-5-337,-11 9 146,-15-14-302,-14 6-807,-14-16-830,-11-2-2375,-4-5 4527,-3-5 0,22-5 0,7-3 0</inkml:trace>
  <inkml:trace contextRef="#ctx0" brushRef="#br0" timeOffset="26209">11866 5159 26384,'50'9'-67,"0"-2"-325,7-11 269,-13-4 89,-10-3 1,-1-3-35,0-12 12,4-14 56,-16 4 34,-6-4 0,-4-3 44,-5 1 90,-2 5 78,-4 7 1,0 8-113,0 10-78,0 6-56,0 4 11,-3 1-11,-1 10 34,-3 6 11,0 12-34,2 8-11,1 4-11,9 16-12,5-13-77,10 7-91,6-18-122,5-5-135,7-3 66,3-6 192,3-5 167,-1-7 23,-5-3 0,-6-5 45,-10-8-23,-7-5-10,-8-10-12,-3-3 0,-4-4 0,0-2 22,0 2 79,0-3-23,0 13-22,0 1-33,4 16-23,2 2 11,6 3 0,1 1-11,4 0 0,0 1-11,3 6-3392,1 6 3391,3 7-821,2 5 643,-1 3-12,0 1-234,-4 0-47,-2-1-458,-4-1 3197,-6-3-3084,-4-5 791,-3-5 205,-2-7 11,0-3-45,0-12-111,-1-4 21,-3-11 24,1-4 235,-2-4-259,3-2-44,1 0 0,8 4 23,4 6 246,8 9 212,3 7 136,0 4 100,1 9-292,2 6-21,0 8-34,0 7-57,-1 4-189,1 1-24,-2 0-88,-1 0-12,-2-4-12,-3-3-256,-3-5-259,-4-6-1255,-5-3-951,-3-7 2733,-28-4 0,20-1 0,-20-1 0</inkml:trace>
  <inkml:trace contextRef="#ctx0" brushRef="#br0" timeOffset="26377">12181 4452 25107,'22'-49'-2589,"4"15"-1142,4 50 3731,3 9 0,-12-7 0,-5-1 0</inkml:trace>
  <inkml:trace contextRef="#ctx0" brushRef="#br0" timeOffset="26804">13289 4825 25813,'34'39'67,"0"-1"0,-1 0 1,-1-2-68,-8-8 0,0-2-321,-1 2 0,0-1 220,0-1 0,-1 0-112,18 19-56,-6-6 79,-6-8 323,-8-10-133,-7-6 163,-5-9 128,-4-3 68,-1-3-45,-1-8 222,1-8-290,-1-11-134,1-11 90,-2-7-46,0-7 13,1-5-91,3-4-219,-2 30 0,1-1 141,7-28 0,3 5-22,1 12-67,0 11-215,-4 13-435,-3 11-1322,-3 10-1895,0 18 3956,-3 13 0,0-9 0,-1-1 0</inkml:trace>
  <inkml:trace contextRef="#ctx0" brushRef="#br0" timeOffset="26996">14074 5209 28233,'5'-31'-3451,"0"7"-3373,-5 24 6824,-4 0 0,3 0 0,-3 0 0</inkml:trace>
  <inkml:trace contextRef="#ctx0" brushRef="#br0" timeOffset="28982">15619 5207 23303,'42'5'-1188,"0"-2"953,-3-2-12,-1-5 191,-3-5 79,4-17 66,-13 1 135,-1-12 11,-14 6 79,-6-4 146,-2 0 223,-2-9 79,-1 14-538,0 6-179,-1 16-34,1 8 124,0 8 570,0 26-491,6 4-124,8 21-79,9-11-45,-2-18 1,1 0-416,10 12-436,9 4-1009,-19-25-2632,-5-11 4526,-8-4 0,-5-6 0,-4 0 0</inkml:trace>
  <inkml:trace contextRef="#ctx0" brushRef="#br0" timeOffset="29141">15937 4576 24894,'-12'-37'276,"0"1"1,0 3-1,2 5-343,3 4-516,2 8 583,28 10 0,-16 3 0,18 3 0</inkml:trace>
  <inkml:trace contextRef="#ctx0" brushRef="#br0" timeOffset="29928">16629 4398 25342,'-42'-5'172,"0"-1"0,2 4 0,4 5-172,-8 17-427,3 16 427,6 10 0,7 9-584,18-23 1,3 1 588,1 3 1,3 2-12,0 4 1,3 2 16,3 3 0,3 0-11,0 4 0,1-1 0,4 2 0,1-1-6,0-1 1,0 0-57,-1-2 1,0-1 27,-1-3 0,-2-1-17,-1-3 1,-1-2 44,-3-3 1,0-3 365,0 23-360,-3-12-23,-1-12 12,-2-11-34,-2-8 156,-3-7-212,0-3 989,-3-5-1246,-2-8-168,-1-10 211,5-12 2,3-12-583,9-8 570,5 20 1,3 0-370,3-5 1,4-1 453,7-3 0,3-1-274,4-3 1,1 0 654,3 1 0,1 0-17,1 1 1,1 1 100,-2 5 0,0 1 145,-6 4 1,0 1-66,-1-2 0,-3 2 290,3-11-157,-6-3-168,-21 22-23,-2 4 436,-1 4-592,0 4 931,0 4-1021,-1 4 837,0 3-904,-3 0 10,-2 2 46,-8 10-12,-6 12 12,-6 20 11,12-14 0,0 2-969,0 6 0,1 2 957,1 4 1,2 2 11,1 3 0,3 2-387,3-3 0,0 4 0,2-3 325,0 6 1,2 0 20,0-9 0,1 3 0,1-6-296,2-2 0,2-4 331,0-2 1,1-2 5,8 22-12,-3-12 12,-2-12-33,-5-10 1563,-3-9-1452,-13-6 1100,-7-12-1144,-14-8 852,-3-12-852,1-8-1,7-7-33,8-5-112,9-3-90,17 12 1,7-1 27,1 10 1,4 2-271,11-11 1,6 4-443,1 12 1,3 3-1331,4 1 1,1 2-2701,3 1 1,0 2 4613,4 0 0,-4 1 1,8-1-1,-12 3 1</inkml:trace>
  <inkml:trace contextRef="#ctx0" brushRef="#br0" timeOffset="31240">18064 4973 26541,'-60'-8'-11,"3"11"0,25 28-23,2 5-22,6 0-112,7 0-112,6-3-22,5-1-125,4-4-43,2-3-23,6-4 56,3-3 33,8-2-3256,2-6 3626,0-4 34,-1-3 213,-2-6-146,-3-7 146,-2-10-135,-2-10 1,-3-6 89,-2-2 3291,-2 3-3358,-1 6 11,-1 9-45,0 9-67,0 6-123,0 4 123,0 13 224,0 32-179,0 3-6,2-9 0,1 1 6,5 22-40,0-17 1,1-1 0,-3-11 0,-1-1-1,2 7 1,-2-1 5,-3 4 11,-2-7 23,-6-7 45,-6-5 33,-7-8-11,-7-4 101,-1-6-56,-1-2-45,-1-8-23,2-4 2,2-8-69,5-4-22,8-6-359,13-20 90,18 7-240,-2 11 0,5 1 256,5 6 1,5 3-847,4-1 0,2 0 690,4 1 0,1 1 207,1 2 1,0 0-268,-2 2 1,-1-1 373,-2 3 0,-2-1 44,-5 2 0,-2 0 51,22-11 158,-13 1 368,-10 4 303,-11 0-44,-10 4 44,-5 0-291,-3 2 1124,-2 1-1427,-5 3 486,-4 2-508,-7 2-12,-3 3 47,-3 1-47,-3 3-55,0 6-90,1 5-56,-4 16 0,12-6-79,0 10-156,14-8-146,8 1-179,11-1-191,12 0-403,16-3-336,13-1-41,-23-13 1,2-2 611,2 1 1,0-3-85,1-1 0,0-2 613,-1 0 1,-2-1 389,-3 0 0,-1-2 1536,21-6 155,-12-5 1368,-6-13-1759,-16 5-314,-4-1 341,-12 12-845,-2 4 114,0 3-495,-1 0-23,-8 2 124,-6 4 22,-12 6-33,-3 5-102,-3 7-55,5-1-34,5 2-22,6 0-12,5-1-168,6-1-112,3-2 45,2-2-123,10-3 0,4-2 134,11-3 79,6-4 123,3-3 0,13-18 78,-11-5-11,8-20-844,-14-8 849,-14 20 1,1-1 11,-1-4 0,1-1-271,0-1 0,-1-2 338,0-1 1,0 0 111,-2 3 0,-1 0-6,-1 4 1,-2 2 224,5-16-11,-8 17-236,-3 13-179,-3 11 725,0 2-725,-3 15 786,-6 8-696,-4 19-12,-2 9-33,8-8 0,3 2-40,3-10 1,3 0-179,3 11 1,5 0 172,3-14 0,3-2-135,3 0 1,2-2-147,1-1 1,1-2-594,24 18-1199,0-5-2633,-1-8 4706,-2-8 0,-20-9 0,-6-7 0</inkml:trace>
  <inkml:trace contextRef="#ctx0" brushRef="#br0" timeOffset="31578">20048 4887 23605,'-26'35'313,"0"-1"1,-1 0 0,-10 16 0,3-2-152,12-12 1,3 0-519,0 1 1,0 1 400,3 0 0,1-1 5,2 0 0,0 0-39,3-2 1,2 0-12,3-3 0,1-1-12,-1 30-200,15-3-572,7-5-1155,13-5-1501,8-9-6118,1-12 9627,1-13 1,-17-8-1,-7-6 1</inkml:trace>
  <inkml:trace contextRef="#ctx0" brushRef="#br0" timeOffset="32141">20190 4990 25847,'1'-13'-124,"-6"18"147,-3 42-46,-3 11 29,5-25 0,2-1-155,0 1 0,2 0 137,0-1 1,0 0-157,2 28-123,0-4-23,3-9-11,3-6 79,3-9 90,1-10 21,-2-8 112,-3-7 23,-2-4 124,-3-2-124,0-6 196,0-7-196,0-9 56,0-9-11,-1-3-23,0-2-22,0 2-33,1 6-102,7 6 112,3 6 23,9 6 0,2 5 0,2 1 0,0 3 45,10 7-34,-10 2 1,6 8-12,-13 3 0,-4 2 0,-5 1 11,-4-2 23,-2-1 11,-4-3 0,-5-2 11,-5-1-56,-5-1-34,-4-1-448,-2-1-605,-3-2-1076,-1-2-2800,1-2 4963,5-2 0,9-1 0,6-2 0</inkml:trace>
  <inkml:trace contextRef="#ctx0" brushRef="#br0" timeOffset="32381">20553 5772 22484,'-23'38'747,"1"0"0,4-7 1,-2-5-502,-33 3-190,10-15-56,-3-2-717,-10-5-1222,21-2-1982,0-4-5910,27-7 9109,12-7 1,-2 4 0,5-2-1</inkml:trace>
  <inkml:trace contextRef="#ctx0" brushRef="#br0" timeOffset="32896">20897 5235 25129,'12'35'78,"0"1"1,1-1-1,-1 0-78,8 23-11,0-1 0,0-5-45,-3-5-56,-1-6 89,-2-6-55,-3-6-79,-2-8 34,-2-7 123,-2-8 11,-2-3 23,-1-3-34,1-5-34,0-8 34,0-9 34,0-8-23,-1-5 23,2-1-23,5 0-11,3 1-67,4 7 11,4 5 56,0 10 0,1 7 44,-2 4-21,-1 12 10,-1 6 79,-4 17-22,-1 7 89,-5 9-3414,-3 2 3381,-2 2-788,-2-3 687,-2-4-34,-3-6-11,-2-8-281,-9 0-1074,1-11-5476,-5-5 6831,8-11 0,3-5 0,7 0 0</inkml:trace>
  <inkml:trace contextRef="#ctx0" brushRef="#br0" timeOffset="33173">21339 5176 24849,'38'22'183,"0"1"0,-2 1 0,-3 4-127,-12 1 0,-4 3-697,0 4 1,0 1 651,-2 1 0,-2 1 205,-3 1 0,-2 1-193,-2 0 0,-2-1-35,-1-1 1,-2-1 11,0-2 0,-2-2-79,-6 25-33,-1-11-314,-9-11-201,1-9-684,-1-8-3126,3-7 4437,2-7 0,6-3 0,3-3 0</inkml:trace>
  <inkml:trace contextRef="#ctx0" brushRef="#br0" timeOffset="33399">21785 5615 24715,'43'-11'18,"-1"0"1,0 1 0,-2 2-277,20 7-622,-26 1 1,1 0-130,4 2 1,0 0-735,3 2 1,0 0-981,1 3 1,-2 0-734,-6 2 0,-1 0 3456,14 7 0,-24-6 0,-14-3 0</inkml:trace>
  <inkml:trace contextRef="#ctx0" brushRef="#br0" timeOffset="33634">21902 5894 22294,'-9'0'2723,"2"0"-2061,7 0-573,0 0-22,42-5-67,-6 4-6,2-1 1,3 0-113,-7 2 0,-1 0-838,5 2 0,1 0-30,3-1 1,0 1-1251,2 0 1,0 0 2235,1-1 0,-3 0 0,7-1 0,-12 0 0</inkml:trace>
  <inkml:trace contextRef="#ctx0" brushRef="#br0" timeOffset="33934">23186 5567 25230,'-4'48'235,"0"0"0,0-1 1,-1 11-1,1-1-213,3 5 1,2-2-617,-1-17 1,0-1 593,0 0 0,0-1-6,0-2 1,0-2-51,0-1 0,0-1-247,-1-3 0,0-1-862,-5 25-2614,-6-6-6052,-8-9 9619,-7-7 0,11-17 1,1-6-1</inkml:trace>
  <inkml:trace contextRef="#ctx0" brushRef="#br0" timeOffset="37885">4600 6075 25107,'-25'-7'179,"30"10"17,32 5 1,15 1-102,-9-1 0,5 0-1394,-1-3 1,9 0 0,1-1 0,-5-1 1298,-5-1 0,-4 0 0,6-2-3,-1 1 1,5 0 0,3-1 0,-2 0 0,-6 1 351,4 0 0,-4-1 0,4 1-412,-4 1 0,6 0 0,0 0 1,-2 1-1,-7 0-94,11 2 0,-5 1 95,16 1 0,-12 2-38,-31 4 925,-22 1-825,-7 6 45,-9 9 22,-15 8-17,9-16 1,-7 2 41,-11 4 0,-12 6 0,-6 2 0,1-1 0,8-4-505,4-2 1,5-2-1,-6 2 415,-5 3 0,-8 4 1,-2 1-1,4-1 1,11-7-3,2 2 0,8-4 0,2-1 0,4 0 2423,-14 19-2479,18-8 11,12-3 326,11-5-281,16 2 44,14-1 1,20 2-225,-17-15 1,2-1 218,3 0 1,4-1-476,2-2 1,4 0 0,-2-2 440,9 1 1,1-1-6,-7-1 0,2-1 0,-2-2-327,3-1 1,-2-1 247,0-1 1,-2 0-51,-2-1 0,-2-1-207,-2 0 0,-2 0-198,-2-1 0,-2 1-525,-1-1 1,-1 0-791,-2-1 0,1-2 1849,10-7 0,-3-1 0,-1 2 0,8-11 0</inkml:trace>
  <inkml:trace contextRef="#ctx0" brushRef="#br0" timeOffset="38331">5901 6286 24457,'-10'-38'-34,"10"7"23,19 31 11,18 0 0,16 0-186,-21 2 1,1 0 185,2 2 0,0 0-17,0 2 1,-1 1 5,6 5 1,-2 3-63,-9 0 1,-3 3 72,17 19 5,-34-7 1,-9 2 39,-18 13-492,3-13 1,-4 1 496,-5-7 0,-3-1-16,-5 2 0,-1 0-23,-5 2 0,-1-1 62,-5 2 0,-1 0-51,-3 0 0,-1 1-567,-1 0 0,-1-1 539,3-1 1,0 1-57,4-2 0,1 1-140,6-3 1,3 0-527,6-1 0,3-1-2457,-10 18-6646,16-11 9608,11-12 0,6-10 0,2-8 0</inkml:trace>
  <inkml:trace contextRef="#ctx0" brushRef="#br0" timeOffset="38856">6540 6766 25521,'-4'38'18,"1"0"1,0-3 0,2-2-30,9 7 11,5-3-45,7-4-67,5-4-34,2-5-111,2-3-34,3-7-57,1-4 45,0-5 102,-2-4-46,-3-1-100,-8-7 280,-5-2 67,-6-10 56,-5-1-11,-1-5 0,-2-2 22,-1 0 78,0 1 203,-3 2-146,1 10-23,-2 4-123,2 8 90,1 8 257,0 8-67,0 13-23,1 14-65,0 11-148,5 8-483,-2-27 0,2 1 383,1-1 0,1 0-11,1-2 0,1-1-314,7 23-370,1-11-515,-3-10-2196,-2-8-6425,-1-9 9361,-2-6 0,-4-5 1,-1-4-1</inkml:trace>
  <inkml:trace contextRef="#ctx0" brushRef="#br0" timeOffset="39598">9118 7580 24468,'-29'42'429,"1"1"1,-1-3 0,-2-2-318,5-11 0,-2-1-804,-4 1 1,-2 0 601,-3 1 1,-1-1-259,-1 0 1,-1 0-740,0-1 1,0-2-3632,2-2 1,1-1 4804,4-5 1,2-3 0,-3 3 0,12-9 0</inkml:trace>
  <inkml:trace contextRef="#ctx0" brushRef="#br0" timeOffset="40147">10138 7143 26082,'20'-35'0,"0"0"0,2 3 0,2 5 11,31 8-281,-24 11 1,0 2 263,1 1 1,0 1 5,26 0-11,-7 2-34,-13 5 0,-9 6 143,-10 8-165,-10 8 134,-4 6-67,-6 6 0,-10 3 34,-9 3-1,-13-1-396,-12-1 374,18-20 0,-1-2 0,-3 0 1,0-1-1,-1-1 0,0-1 0,3-2 1,1-1 10,-17 7-11,15-7-11,14-4-123,10-3 123,21-3 11,19-1-11,-3-1 0,3-2-409,11 1 1,3 0-18,8 1 0,3-2-299,-17 1 1,1 0-1,0-1-836,1 0 0,0 0 0,0 0 1561,0-1 0,-1 0 0,-4 0 0,-2 1 0,-4-1 0,18-2 0</inkml:trace>
  <inkml:trace contextRef="#ctx0" brushRef="#br0" timeOffset="40652">11960 7320 26149,'-29'-25'15,"-1"-1"0,6 3 0,3 1-15,4-12-79,10 2 35,3-4-91,2-5 28,7 7 1,2-2 28,10-17 67,-3 17 0,3 2 11,16-6 0,-1 9 0,-3 8-35,-6 11 2,-7 7-79,-3 3-34,-6 8 23,-3 8 78,-2 11 45,-10 10 0,-9 7 0,-15 4-262,10-21 0,-1 0 262,-3 0 0,-2-1 11,-2 1 0,-2-1 6,-2-1 0,0-2 61,-1-1 1,-1-2 10,2-2 1,1-3 202,-23 8-113,19-10-179,18-4-56,36-4 56,21-1-507,-3-2 0,5 1 70,6-1 0,1 0-337,6-2 1,2 0-1165,2 0 0,0-2 1938,2-3 0,-4-1 0,-21 4 0,-4-1 0,19-5 0</inkml:trace>
  <inkml:trace contextRef="#ctx0" brushRef="#br0" timeOffset="41137">12804 6878 26261,'38'-27'-34,"0"-1"1,0 2-1,-1 7 12,19 15-23,-2 2-67,-8 2-78,-11 0 44,-10 0-12,-13 1-10,-6 5 56,-7 7 23,-10 7-79,-8 6 45,-11 1 67,-3-2-12,2-2-21,4-4-34,8-3-157,7-1-124,7 1 292,5 1 112,11 5 0,10 4 123,19 5 112,11 4-723,-21-15 1,1-1 593,1 1 1,0 0-46,0 0 1,-1 0 22,-3-2 0,-2 0-28,16 15-22,-14-7 212,-14-3-89,-8-5 56,-19-3 56,-12-4-90,-24-3-306,17-5 1,-2-2 171,-7 0 0,-2 0-133,-3-1 0,-1 0 66,-3-2 0,1-1-220,1 1 1,1-1-552,4-2 0,1 0-1213,6 1 0,2-1 2006,-18-7 0,25 6 0,12 0 0</inkml:trace>
  <inkml:trace contextRef="#ctx0" brushRef="#br0" timeOffset="43920">10288 7226 23908,'-7'42'317,"1"1"1,0-10-1,2-3-306,10 3-11,4-18-44,28-3-136,0-5-140,7-14 1,2-5 190,-15 1 1,-1-6 87,7-13 0,3-10 0,-8 2 63,-10 7 0,-5-2 152,12-19 0,-10 3 431,-27 10-527,-8 20 113,-43 35 22,6 16-53,16-2 1,-4 6-1,6-2-149,9-7 1,3 0-12,-10 13 0,7-3-34,21-15 68,29-4 22,32-10-90,-24-7 0,3-2-197,8-5 0,0-3 102,-12-2 1,-1-5 100,5-8 0,-4-4 28,7-18-17,-19 15 0,-5-1 17,-9-15 56,-8 8 23,-10 11-79,-9 13 0,-15 9 0,-8 22 89,-9 10-11,24-4 1,1 3-289,1 1 1,2 0 237,3-1 0,3 0-28,-7 17-44,13-10 10,10-7 34,11-5 363,7-4-363,14-7 0,11-3-57,8-4-144,7-10 66,-16-4 1,-1-4 112,15-17 180,-21 9 0,-6-4-191,-7-17-3285,-10-1 3318,-14 6 11,-11 9-11,-12 13 22,-15 9 12,1 22 0,-1 7 16,8-5 0,0 3-76,-11 12 1,2 2 53,17-8 0,3 0 3220,-8 15-3281,14-9-102,12-3 113,15-11-23,9-2 11,15-10 1,11-2-12,11-10 66,4-5-55,-28 2 1,0-2 33,4-5 0,-2-1 33,8-9-33,-6-3 56,-29 14 34,-10 3-90,-7 2-11,-7 2 0,-10 5 301,-4 7-312,-1 11-1,0 9 12,4 8 0,8 2 0,6-2-34,8-3-22,4-2-124,5-4-10,8-1 55,7-4 124,12-4-90,7-6 100,3-3 12,2-4 68,-4-6 10,-9-4 202,-11-9-56,-8-6-213,-13-4 180,-11-6-191,-12 0-34,-10 3 34,-4 9-56,1 12 0,3 13 34,1 18-23,4 12 45,5 13-56,4 3-90,11 0-223,5-5-35,11-2-279,10-7 99,9-4 484,9-10 55,2-9 45,1-5 157,-4-6 403,-6-8-56,-10-4-112,-8-11 1,-24-25-315,-9 8-244,3 11 1,-5 2 64,1 7 1,-1 3-421,-4 1 1,-1 3-108,1 3 1,-1 2-270,0 3 1,0 2-2997,-25 3 3893,11 12 0,21-6 0,13 5 0</inkml:trace>
  <inkml:trace contextRef="#ctx0" brushRef="#br0" timeOffset="46427">11150 6687 21745,'-2'-38'3126,"0"8"-2924,2 20 0,0 6 44,0 3-291,0 1 34,0 13 11,0 10 45,0 24 22,0 15-50,2-24 0,-1 1-567,2 3 1,1 1 549,0 1 0,2 1 5,1-2 1,1 0-334,-1-2 1,1-1 327,1-2 0,0-2 0,0-4 0,1-1 0,10 23 23,1-11-23,-3-8-23,-1-8 12,-4-7-46,-3-6-21,-4-4 937,-2-4-1396,-2-1 42,-2-3-2037,0 1-1311,0-1 3843,0-1 0,0 0 0</inkml:trace>
  <inkml:trace contextRef="#ctx0" brushRef="#br0" timeOffset="48054">14469 6636 23504,'-19'51'919,"4"6"-863,15-23 0,4 1-407,-1 2 1,2-1 350,2 1 0,1 2 0,5 13 0,3 1-23,1-2 1,0 0 22,0-1 0,0-2 0,-2-9 0,0-3-22,1 3 245,-3-8-346,-5-8 164,-3-8-41,-1-7 22,-3-5 79,-1-2 303,0-8-438,0-7-22,-3-11-67,-1-10-23,-2-5-101,2-5-111,2 0 111,5 4 225,6 7 22,5 13 56,8 7 22,2 9-10,2 6 55,1 10 22,3 6-44,3 9-22,2 1-68,-8-8 0,2-2 0,14 7-11,13 2-67,-17-14-247,-1-6-55,-1-2-382,-1-3 415,11-1 380,-13-7 35,6-5-12,-17-9 326,-2-19-91,-10 8-11,-1-11 12,-9 18-1,-8 5-145,-4 6 45,-10 7-45,-6 3 89,-4 15 57,-4 7-102,-1 11-100,4 3-45,2 9-101,13-14 12,5 5 33,11-16-101,4-2-11,5-4-78,6-1-1,7-4-78,4-2 22,4-2 68,30-14 179,-23-1-78,17-14 67,-32 2-12,-3 1 23,-5 2 135,-6 8-35,-3 5 13,-4 7-79,0 1 122,-5 12 12,-2 1-100,-3 8-57,3 1-11,3-6 0,3-1 22,19-4-190,2-4-33,20-1 111,-1-4 22,3 0 35,1-1 21,0-6 12,-3-3 79,1-18-34,-14 2-45,-3-13-11,-17 5 11,-3-1 78,-3 2-44,-6 4-23,-1 6-11,-5 7 0,2 5-11,3 6-23,3 3-291,1 2 325,5 11 11,8 7-11,9 16 56,12 6-45,-4-8 1,2 2-12,-3-1 0,-2 0 0,1 0 0,-2-2-12,0 18 35,-19-24-12,-10-5 34,-7-4 23,-12-2-68,-10-3-483,-4-3-1253,0-2-1715,7-3 3451,10-1 0,10-2 0,8 0 0</inkml:trace>
  <inkml:trace contextRef="#ctx0" brushRef="#br0" timeOffset="49064">16910 7438 23661,'56'15'-336,"-5"-3"34,-17-12 190,0-5-146,-1-3-23,-1-7 281,-3-2 12,-4-6 55,-2-3 113,-5-5-68,-3-2 291,-5-1 168,-4 4-257,-4 6 78,-2 7-112,0 7-201,0 6-79,-1 2 0,-1 2 0,-4 7 123,-3 14-112,2 1-11,1 19-11,4-18 0,7 5-124,5-10-122,8 0-1,6-2-78,6 1-572,20 3 752,-11-5 88,12-1 68,-24-10 56,-6-3 68,-7-4 55,-3-5 134,-3-8-189,-1-5 10,-1-4-78,2-2-11,1-2-23,2 2 34,3 1 23,0 6-68,-1 4-11,-1 6-11,5 3 11,-3 4-23,4 0 1,-3 3 11,1 2 11,2 4-12,3 4 12,1 7 0,1 0-11,-1 1-22,-1 0-35,-3-1-100,-2-1-56,-4-1-168,-2-2 23,-3-2 122,-2-3-45,-3-3 236,-1-3 404,-1-1-315,3-20-78,1 5 45,4-16-235,0 13 190,2 3 45,-2 5 45,2 5-34,-3 3 57,2 3 88,0 8 114,1 6-24,1 10 1,1 6 145,1 2-247,2 2 12,11 13-134,-5-13-1,8 6-22,-10-21-280,-2-5-762,-3-7-1524,-6-5-7265,-3-8 9580,-16-12 0,9 8 0,-10-7 0</inkml:trace>
  <inkml:trace contextRef="#ctx0" brushRef="#br0" timeOffset="49246">17133 6827 25364,'38'-8'-2166,"-1"1"0,-2 1 0,-4 8 2166,-5 26 0,-12-11 0,-4-2 0</inkml:trace>
  <inkml:trace contextRef="#ctx0" brushRef="#br0" timeOffset="49690">18369 7345 24053,'33'18'22,"1"1"1,-3-2 0,-3 1-23,0 4-34,0 2 0,-3 0 23,-2 0-34,-2-4 34,-3-2 11,-5-7 22,-3-2 12,-6-5 112,-2-3 907,-2 0-751,0-9 69,1-7-125,3-14-44,0-9-101,4-7-45,4-9 33,6-4-452,-6 28 1,1-1 362,1 1 0,1 1-56,15-24-211,-4 10 9,-7 13-381,-6 13-682,-5 10-2993,-5 9-4707,-1 14 9199,-1 10 0,-1-6 1,0-2-1</inkml:trace>
  <inkml:trace contextRef="#ctx0" brushRef="#br0" timeOffset="49854">19228 7623 27270,'13'-31'-197,"0"-1"1,7-18-1058,-18 44-5604,-2 3 6858,-9 3 0,7 0 0,-6 0 0</inkml:trace>
  <inkml:trace contextRef="#ctx0" brushRef="#br0" timeOffset="54581">826 9041 26373,'43'18'269,"-1"0"0,1 0 0,0 0 0,3-3-240,8-2 1,8-2 0,-5-3-908,0-2 0,-4-3 911,2 0 1,0-1-1135,0 0 1,0-1 1100,-2-1 0,3 0-307,-1 0 1,3 0 0,-4 0-131,-6 0 0,-1 0-359,-4 0 1,3 0-1,-9 0-6768,-1 0 7564,-11 0 0,-13 0 0,-6 0 0</inkml:trace>
  <inkml:trace contextRef="#ctx0" brushRef="#br0" timeOffset="56769">3760 8289 26295,'3'54'206,"-1"-1"0,-1-7 0,0 5 0,0 1 1,0-2-185,0 3 0,-1-2 1,1 2-667,-1-5 1,1 1 0,-1 0 0,0-4 637,1 15 1,-2-5-175,1-8 1,0-5 574,0 20-1571,0-21 0,0-1-2724,0-5-5386,0 0 9286,0-25 0,0-7 0,0-3 0</inkml:trace>
  <inkml:trace contextRef="#ctx0" brushRef="#br0" timeOffset="57026">3991 8517 25757,'0'52'257,"0"1"1,0 0 0,1 8-1,-1-1-242,-2-9 0,0 1 0,0-4-819,1 2 0,0-3 804,1-3 0,0-1-23,0-5 1,0-1-65,4 24-159,2-12-22,4-12-942,0-11-1345,0-9-4167,-1-8 6722,-2-5 0,-3-3 0,-4-1 0</inkml:trace>
  <inkml:trace contextRef="#ctx0" brushRef="#br0" timeOffset="57273">3368 8966 24311,'29'-33'97,"0"0"0,6 0 1,4 7-93,11 12 1,5 4-1788,4-2 1,3 1 1770,-20 3 0,1 1 0,0 0-94,-1 0 1,-1 0-1,1 1-274,16-2 1,-1 0-547,-5 1 1,-3 1-415,-6 2 0,-3 1-1395,-6 0 0,-3 2 2915,14 0 1,-22 1-1,-11 0 1</inkml:trace>
  <inkml:trace contextRef="#ctx0" brushRef="#br0" timeOffset="57479">3592 9041 24827,'53'-5'-79,"1"-1"1,3 1-1,0-2-274,0 0 0,1 0-2105,-16 1 0,1 1 0,0 0 1341,2 0 0,0 0 0,1 0 1117,2-1 0,0 1 0,-4 0 0,-2 1 0,-4-1 0,-7 2 0,1 0 0</inkml:trace>
  <inkml:trace contextRef="#ctx0" brushRef="#br0" timeOffset="58226">5189 8835 24535,'-39'1'519,"1"-1"0,3 2 1,5 4-430,9 14-46,9 7-44,6 4 0,6 6 0,11 0 0,6-1-44,12-3-80,4-3-66,1-6-34,0-1 111,-6-5 1,-4-5-101,-8-4 124,-8-4 78,-4-3 11,-3-2-101,-12 0 78,-3-2 1,-11-5 22,1-4-112,0-6-34,4-4 57,4-3-102,5-4-10,5-4-91,6-5-33,15-2 79,9-3 44,16 0 118,-16 21 0,1-1-160,1 2 0,2-1 244,0 0 0,1-1 28,0 1 0,0 1 28,-2-1 0,0 0 22,-1 1 1,-1 1 78,17-17 325,-10 8-56,-10 9 33,-11 7-257,-6 5-46,-5 4-100,-12 13 23,-13 31-1,-3 4 143,11-10 1,3 1-199,-2 23-18,11-28 1,2 2-267,1 0 0,0 2 272,4-1 1,2 2-7,1 0 1,3 2-97,10 17 0,5 3 94,-4-18 1,1 1 0,0 0-232,-1-1 0,0-1 0,0 0 222,8 14 1,-4-5-17,-7 4-43,-8-10 65,-19-11 497,-7-9-463,-16-9 45,-8-8 22,-4-6-34,-1-9 23,1-8-23,5-10-56,7-5 286,12-4-297,11-1-168,8-1-45,16 0-297,5 14 0,4 1-980,22-12-116,-13 14 1,2 2 1605,16-7 0,-22 14 0,-5 1 0</inkml:trace>
  <inkml:trace contextRef="#ctx0" brushRef="#br0" timeOffset="58505">7001 8778 26575,'-11'42'97,"1"0"0,0 0 0,3-1-97,8-6 0,3 0-447,0 0 0,2 1 323,1-2 1,3-1-51,1-2 1,1-1-499,11 24-289,2-7-921,-4-8-673,-4-8-2543,-5-9 5098,-7-11 0,-3-6 0,-2-5 0</inkml:trace>
  <inkml:trace contextRef="#ctx0" brushRef="#br0" timeOffset="58691">6643 9208 25611,'57'-23'-4,"1"0"0,-2 2 0,2 6-399,-11 10 0,3 5 0,-2 0-890,8-1 0,2 1-1984,2-1 0,6 0 0,-7-1 2302,-10-1 0,-4 0 0,-1 1 0,-5-1 1,-11-2-1</inkml:trace>
  <inkml:trace contextRef="#ctx0" brushRef="#br0" timeOffset="59360">7662 8931 24939,'0'36'403,"1"1"-358,8-2-12,6 2-22,11-2-11,4 0 0,5-2-11,1-3-11,-1-3-57,-5-5-10,-7-5-124,-7-5 23,-7-3 22,-5-3 22,-4 0-11,-9-1 34,-8-3 56,-12 0 56,-2-5-1,-8-20-21,18 0 22,1-20 11,18 9 0,11-1 22,4 4-22,12 5 0,6 5 22,6 6-10,6 4-1,5 5-11,3 3 0,-1 1 0,0 2 0,-2 0-34,-2 0-11,-3 0-22,-2 0-23,-3 0-33,-4 0-12,-1 0-145,-3 0-44,-3 0-12,-1-3 302,-4-1 34,-7-6 45,-4 2 0,-7-4 78,-7-5-22,-8 4 123,-9-3 179,-10 9-22,-4 3 0,-3 2 112,0 10-124,2 6-21,4 11 212,-1 21-380,14-10-57,3 13-56,13-17-11,10 0-11,10-3-34,17-2-11,16-3-375,-20-13 0,3-2 201,2-1 1,0-1-220,2-1 1,-1-1-146,-2-1 1,0-1-1323,24 1 1860,-4-4 0,-28-1 0,-5 0 0</inkml:trace>
  <inkml:trace contextRef="#ctx0" brushRef="#br0" timeOffset="62287">9849 9296 26026,'32'2'-45,"0"0"0,28 1-156,-19-3-2,-1-3-122,-2-2 12,-4-5 78,-4-3 111,-6-2 124,-5-3 0,-7-5 0,-4-4 23,-4-4 33,-2-1 157,-1 2 11,-1 4 0,-6 7 124,0 5-12,-5 6-191,0 4-55,0 3 11,-2 8 44,2 5-100,0 9-23,5 18-22,5-6-11,11 10 0,9-11-90,15-1-179,8 0-588,9-3 263,4-3-44,2-6 178,-1-6 247,-4-6 212,-6-4 12,-9-4 23,-9-7 22,-10-6 190,-7-25-134,-6 5-68,-4-15 35,-1 13 134,0 1-23,0 4-45,4 5-55,3 6 463,7 6-385,2 5-11,2 4-46,1 3-21,-1 2-12,0 3-22,0 5-45,1 7 22,2 8-11,2 3-11,3 5 12,0 1-12,1-1 0,-2-4 0,-2-3-45,1 0-78,-11-9-23,0-1-22,-10-8 168,-2-4 0,0-1-45,-2-6 0,-3-6-55,-2-23 10,1 1-44,0-15-46,8 10 113,7 4 67,6 6 11,7 8 90,1 11 67,0 4 34,0 7 78,2 7-146,1 6 1,1 9-46,17 16-89,-11-9-6,-10-10 1,-1 0 5,10 4-78,2-4-79,1-3-34,0-6-55,0-3-12,-2-5 79,-2-1 78,-4-3-11,-3-4 12,-3-5 21,-4-9 23,-3-7 44,-5-33 35,-4 6-325,-5 10 0,0-2 436,-1 6 1,0-1 100,0-4 0,0-5 1,0 3-220,0-8 1,0 0-303,0 6 1,0-1-1,-1 3 381,0 1 1,0 4-1,0 6 0,0 3 141,-3-16 22,1 19-146,-1 16-90,-1 8 598,-3 19-441,-2 14-101,-3 25 62,7-20 0,1 2 116,0 4 0,2 0-189,0 3 1,2 0-24,1 0 1,2 1-28,3-2 0,1-1-17,1 0 0,3-1-6,11 11 1,3-1-7,-5-14 1,2-2-23,9 8 1,2-4-51,-6-15 0,1-3-34,2-2 1,1-1 27,1-3 1,0-1-12,0-1 0,0-2-206,0-2 1,0-2 60,26 2-180,-5-4 134,-10-4 57,-10-9 78,-9-4 101,-11-11 12,-6-7-24,-18-28 68,-3 11 28,1 16 0,-2 0 811,-13-7-659,-2 7 77,5 11 216,3 11-350,3 5 112,3 14 46,0 7-46,5 12-134,3 6 0,4 19-90,12-14-11,7 10-11,12-20-146,11-3-212,11-5-540,10-3 668,-24-11 0,2-1-216,2 0 0,1-2 194,2-1 0,0 0 150,-2-2 1,1 1-90,-4-1 1,0-1 61,-4-4 0,-1-1 62,19-7 78,-11-9 235,-11-4 168,-9 1-10,-8 1 155,-6 1 273,-6 5-384,-8 3 722,-5 6-868,-10 4 0,-4 4-78,-4 4-23,1 4-89,1 4-67,5 1-23,6-2-11,8-2-11,4-1 0,3-1-34,3 0-34,0-1-44,1 1-11,0-2 11,1 1-34,6-1 45,2-1-23,10-2 46,-6-3 33,2-5 11,-8-3 0,-2-4 34,-2 5-34,-1 2-100,-2 4 145,0 17 78,-3 5-22,2 21 67,-2 5 23,7 9-146,7 4-6,-2-28 1,0-1-1,2 0 0,1 0 6,10 24 12,-5-6-12,-5-8-34,-6-7 12,-5-10 22,-12-8 11,-7-8 11,-13-5 1,-7-8-23,-4-6 0,0-11 11,-1-6-11,5-5 0,8-1-11,9-2-157,10 2-270,9-1-122,18-1-67,12 1-147,22-2-103,-20 18 0,2 1 591,3-1 1,4 0-171,-1 1 0,3 0 0,0 1 137,6-1 0,0 0 319,-7 3 0,3-1 0,-5 3 207,0 2 0,-4 2 1015,18-8-101,-20 6-181,-17 5-435,-10 2-191,-3 3-113,-2 1 46,-4 1 790,-5 3-914,-8 5-67,-4 5-22,0 5-23,3 4 0,4 1-11,3 1 0,4 1 0,4-2-34,2-2-111,6-1-34,4-4-34,9 0-45,5-5-44,4-3 21,1-3 192,0-4 55,-4 0-33,-4-2 56,-6-7-57,-2-15 1,-8 0-67,1-12-12,-5 10 68,0 1 44,0 4-134,1 3-336,5 5 156,6 3 180,9 3-157,6 2 90,4 2-168,2 0 134,1 2-135,0 0 203,-2 0 156,-2 0-157,-3 0 68,-1 0 134,-2 0 0,-1 0 0,-1 1-11,0 1-157,2 1-538,1-1-67,-2-1 526,-3 0 214,-5-1 33,-4-1 33,-5-3-33,-4-1-112,-1-5 112,-1 0 22,0-2 12,-3-2 0,-3 0 44,-6 0-10,-5 1 88,-5 1 169,-6 3 90,-4 4 89,-3 2 247,2 6-247,2 8-89,7 7 178,5 10-156,6 5 426,7 16-538,3-10 0,10 9 0,4-16-56,9-3-146,2-2-56,0-3-44,-2-3-23,-6-3-112,-4-3-292,-5 0-167,-8-1-864,-13-1-2251,-16-1 3686,-17-3 0,19-4 0,1-3 0</inkml:trace>
  <inkml:trace contextRef="#ctx0" brushRef="#br0" timeOffset="62545">11492 9003 22070,'46'-6'322,"0"0"1,-1 0 0,1 1 0,-1 0 0,-1 1-267,12 3 0,-2 0-2887,3 1 1,2 0 2695,0 0 1,0 0-370,-1 0 0,0 0 26,-3 1 0,-1 0-699,-6 1 1,-1-1-1592,-8 1 1,-3-1 3005,16 1 0,-27-2 0,-13 0 0</inkml:trace>
  <inkml:trace contextRef="#ctx0" brushRef="#br0" timeOffset="62774">10795 8682 26362,'-17'-36'224,"-1"0"0,1 3 0,6 4-224,16 7-202,0 4-615,2 10-2691,-4 4-6323,-1 12 8493,-2 2 0,0 0 0,0-2 1</inkml:trace>
  <inkml:trace contextRef="#ctx0" brushRef="#br0" timeOffset="64258">15578 9141 24423,'-28'50'605,"-3"-3"-482,-4-18-603,-7 0 491,-4 0-11,-4 1 0,-1-1-6,14-9 1,-1 1-12,9-6 0,0 0-6,-7 4 1,0-1 205,-8 3-161,11-4 127,10-6-70,12-4-79,6-2 100,9 1 442,13 5-318,15 4-100,22 4-318,-19-8 0,3 0 222,7 1 0,1 0-28,6 1 0,0 0-28,4 0 0,0 0-247,-1 0 1,0-1-258,-2 1 0,-1-2-1189,-4 0 1,0-2-1429,-5 1 1,-1-3 3148,-3-2 0,-3-1 0,5 2 0,-13-5 0</inkml:trace>
  <inkml:trace contextRef="#ctx0" brushRef="#br0" timeOffset="64744">16294 9349 24110,'30'-17'571,"1"-1"0,24-9-537,-25 37 33,-1 9-67,0 13 45,0 6-45,-1 3 0,-10-12 0,0 1-23,8 15-21,3 9-80,-12-21-335,-3 3 146,-5-14 189,-2 0 124,-6-17 79,-1-2-1,0-4-78,0-9 56,-4-5-45,1-12 45,-1-5-11,4-21-90,10 14 57,22-12 88,0 33 80,16 3 32,-10 16-21,1 8-23,0 7 1,-2 13-74,-12-5 0,-2 2-84,11 16-271,-14-16 0,-1 1 237,4 7-134,-6-4-482,-1-2-89,-3-4-1031,0-4-1771,2-3 3530,2-5 0,-7-5 0,-1-3 0</inkml:trace>
  <inkml:trace contextRef="#ctx0" brushRef="#br0" timeOffset="66319">18276 9645 24233,'-26'-30'298,"0"-1"1,0 4 0,-1 7 59,-13 16-54,-2 3-80,2 5-34,4 4-56,5 6-55,5 4-57,7-2-22,4 1 0,6-2 0,5 0-78,3 4-57,8-4-66,5 3-68,12-8 55,7-2 35,6-3-22,3-4 66,17-2 135,-17-6 0,8-4 23,-26-7 21,-2-11 68,-11 7 45,-2-4 11,-7 13-21,-1 6-35,-6 2-12,-4 4 80,-6 1-46,-3 7-56,4 2-44,1 8-23,6 0-11,5 0-11,3-1 11,2 0-34,7-2-55,6-1-124,10-1-67,4 0-34,4-3-370,17 1 561,-15-5 78,9 0 45,-22-8 23,-4-7-12,1-19 0,-7-1-11,1-13 34,-2 2-12,-4 13 34,4 0-11,-4 18 0,1 4 22,2 4 56,1 1 12,4 1-12,1 4-67,3 5-11,1 7-23,1 5-11,2 2-11,1 0-11,-1-1 11,-1-2 0,-2-3-11,-5-3-12,-3-4-167,-4 0 22,-4-6 22,-2 0 135,-1-3-11,0-9-68,0-3-67,0-10-235,7-3 0,5-1 168,7 1 179,2 4 45,-2 6 45,-3 7 235,0 4-67,-4 3 11,3 5-112,-1 3-45,4 5-22,4-1-34,6 1-11,7 0 0,11 0-145,10 1-96,-25-9 0,1 1-18,1-1 1,-1 0 146,26 0-45,-7-2 123,-9-2 34,-8-1 34,-4-3 67,-8-3 179,-7-4 33,-8-3-21,-4 1 55,-6 1-78,-10 2-23,-8 5 57,-14 1 181,-4 7-226,-1 6-102,3 5-77,7 6-23,7 2-45,8 0-11,8-1 0,4 0 0,3-2 0,6-3-67,5-2-34,12-2 23,8-5-23,8-1 22,-6-6 1,1-3 78,18-7 0,-18 1 0,-3-4-45,4-19 45,-9-11 11,-9-10 11,-12 20 1,-2-1-251,0-3 0,-3 0 323,-2-3 0,-2 1-28,1 0 1,-2 0 49,-2 5 1,-1 2-29,-5-19 46,2 19-102,0 16-21,1 14 21,-4 18 146,1 13-100,4 20-35,4 9-439,9-26 0,4 0 395,1 1 0,3-1-11,5-1 0,3-1 60,2-2 1,2-1-190,0-2 0,0-3-101,-1-1 0,2-2-919,6 3 1,-1-1-3391,15 5 4550,6-1 0,-34-19 0,-5-5 0</inkml:trace>
  <inkml:trace contextRef="#ctx0" brushRef="#br0" timeOffset="67780">21091 9670 23762,'11'-39'1121,"-3"4"-707,-6 21-302,-2 2-45,-4-2 124,-14-2 11,-3 7-56,-13-2-57,1 8 102,-2 2-23,-3 7 0,0 3 0,1 8-101,3 3-34,6 1-33,7-1 0,6 0 0,7-3-11,3 0-34,4-1-67,5-1-89,6-2-214,23 2 79,0-7-23,15 1 1,-10-8 78,0-1-23,-4-4 180,-3-5 56,-4-7 11,-3-6 56,-4 0 0,-4 0 56,-6 4 123,-5 5 56,-3 5-201,-2 4-12,-3 3 102,-10 15-113,2 3-22,-3 12-23,14-6-33,10-4-56,7-7 11,8-1-90,2-3 168,1-3 34,-6-1 12,-5-3 10,-5 0 12,-2-9-12,-3-1-22,0-10 0,0 1 0,3-3 0,2 1 0,12-6-22,-6 11 22,9 1 33,-6 11 79,2 3-45,2 5 45,0 4 68,-4 8-68,-4 4 0,-2 4 11,-1 1-34,2 3-10,0-2-23,8 6-56,-8-11 0,2 0-11,-11-13-34,-4-4-34,-2-2-21,-1-2-46,-14 0 146,3-1-22,-11-6-225,9-13 79,5-3 0,4-11-11,9 5-135,7 1 34,7 2 101,6 5 167,2 5 12,0 6 56,0 5 90,-2 4 0,0 0-12,2 1-56,2 3-43,4 2-13,2 2-22,5 1-34,2-1-56,5-1-111,-1-2 21,-2-3-413,11-1 110,-18-2 226,5-6 167,-19-2 79,-5-5 213,-3-4 112,-7 4 201,-5 0-224,-17 7 213,-8 4-111,-16 3-12,-5 9-34,10 2 0,1 4-100,-13 11-152,17-8 1,3 2 27,4 8-67,10 2-11,23 15-45,15-7-355,-2-12 1,4-1 174,4-5 1,3-1-738,5 1 0,1-1 228,2-1 0,0-1-236,-1-1 1,-2-1-959,-4-3 1,-3-1-7949,19 4 9586,-21-8 1,-16-4 0,-10-3 0</inkml:trace>
  <inkml:trace contextRef="#ctx0" brushRef="#br0" timeOffset="70344">4738 10518 24076,'41'-14'287,"1"0"1,-9 2 0,0 5-255,2 15 1,-3 6 11,5 9-45,7 18 0,-21-6 0,-5 0 0,-3 1 0,-6-3 0,-3-3-56,-3-3 56,-2-4-23,-1-4 23,0-5-56,0-4 56,-1-5 56,-2-2-56,0-10-123,-3-6 45,2-13 22,1-6-79,2-7-78,9-2 135,7-2 56,13 3 22,8 6 0,4 8 22,0 10 0,-1 8 23,-4 5-34,-1 5 12,-6 6 33,-1 5-34,-1 6-11,0-1 12,1 0-34,1-4 11,3-3-68,18-5-66,-12-4 11,12-1-718,-9-7 595,-12 0 78,3-8 112,-15-1 89,-4-10 35,-6 4 77,-2-8 146,-7 10-11,-6 2-89,-5 6 112,-9 4 55,-3 5-55,-6 6-12,0 9 22,-1 7-21,2 10-23,4 4-101,4 4-89,7 2-23,6 3-12,8-11 1,4 2-34,12 16 17,-1-16 0,3-1-28,28 8 23,7-6-247,-22-21 0,2-2 202,0-3 0,1-2-46,1-2 1,0-2 0,0-1 0,-1-2-79,30-5-22,-6-7 90,-6-10-1,-6-10-100,-5-8 33,-4-10 129,-19 22 0,-1-2 0,1-4 1,-2-1-96,0-3 0,-1-2 100,0-4 1,-1 0-512,-1-2 1,-2 1 589,-2 1 0,-2 1 28,-2 4 0,0 2 73,-3-23-66,-6 16 88,-3 14-44,-5 13-79,1 9 335,-4 4-335,-3 11 1136,-7 8-1046,-3 13 11,-2 9-28,14-3 0,3 3-50,-5 21-585,10-16 1,4-1 527,4 19-21,12 0-253,8-3 218,13-5-10,6-4-79,8-5 16,-20-23 1,2-2-79,3-1 1,1-1 16,2-1 1,0-1-147,2-1 0,1-2-16,0-1 0,1-2 72,-1-2 1,-1-2-23,0-1 0,0-1-28,-2-1 0,-1-2 163,28-8-236,-9-4 370,-8-11 235,-8-2 79,-9-4 235,-11 0 23,-7 1-1,-5 3-90,-11 3 1008,-5 8-851,-23 4-481,6 5 235,-11 4-325,15 8-11,5 0-45,4 6-11,6 0-11,4-1-23,3 2-33,3-3-34,1 3 0,7-5-44,3 0-46,7-2-33,3-1-22,0-4 100,0 0 101,-2-1 11,-1 0 34,-5 0 23,-3-1-12,-6 1 0,-2-1 281,-4 12-247,-3-1 56,-1 10-45,1-5-23,3-1 1,3 3-1,7-4-10,6 1-23,10-6-90,6-5-55,4 0-23,4-3 56,1-2-35,-2-4 2,-3-5 66,-4-6 1,-6-5-23,-3-6 11,-3-6-33,-1-8 101,-1-7-34,-2-7 39,-7 24 0,0-2-240,-1-2 1,0-3 267,1-3 1,-1-2-286,1 0 1,-1 0 284,1 0 0,0 0 163,-2 6 0,1 2 38,0-21 114,-3 17-1,-2 15-113,0 12-200,0 7 496,-1 11-160,-14 36-214,2 2-56,0-7 1,1 3-256,5-6 0,0 0 238,3 0 1,0 2-23,1 1 0,2-1-166,0-1 0,1 0 121,2-1 1,2-1-6,7 25-101,4-23 0,3-3-135,11 12-44,0-15 0,2-3-135,9-4 0,16-2 56,-16-14-11,-2-2 56,-5-6 113,-8-5-35,-7-7 1364,-6-7-1117,-6-3 300,-2 0-211,-4 1 35,0 4 111,0 6 113,-2 7-180,-2 4 100,1 3 271,-3 9-203,0 6-23,0 10-100,1 4-67,2-1-101,2 0-23,4-3-22,3-2-67,5-4-818,13 3-269,-5-11-998,9 0-6005,-7-9 8157,1-9 0,-10 5 0,-3-5 0</inkml:trace>
  <inkml:trace contextRef="#ctx0" brushRef="#br0" timeOffset="70510">7930 10337 26339,'-8'-30'174,"1"-1"0,-5-18-320,12 43-571,0 3-896,0 2-494,0 7-2398,-2 6 4505,-7 8 0,6-7 0,-6-2 0</inkml:trace>
  <inkml:trace contextRef="#ctx0" brushRef="#br0" timeOffset="70676">7094 10485 21588,'49'-18'-3277,"0"-1"0,-2 3 0,-2 4 2513,-11 8 1,-4 4 0,7-2 0,-10 1 0</inkml:trace>
  <inkml:trace contextRef="#ctx0" brushRef="#br0" timeOffset="72129">7946 10459 25230,'18'40'183,"1"0"0,-1-3 0,0-5-171,7 2 10,18 11-22,-6-13-67,-7-6 0,0-2 55,2 0-67,5 5-178,-22-15 21,-6-3 46,-4-5 134,-3-3 56,-1-2 0,-1-9 0,-5-7 0,0-11-56,-1-8-56,2-3-11,3 1 33,9 3 90,3 6 0,10 5 23,4 6 10,3 3 57,1 5-34,3 1 45,0 3 11,-1 2-56,-3 1-23,-7 1-33,-9 0 11,-6 0 236,-4 6-57,-2 5 13,-3 8 54,-5 4-33,-5 1-89,-1 0-57,0-4-22,4-2-34,5-3 1,3-1-23,2-1 22,5-1-22,8-1-56,10-2-89,11-4-102,7-2-22,6-1 22,2-2-212,0-3 213,-2-4 66,-6-5 124,-5-9 34,-5-4 22,-6-6 0,-6-5 61,-9 4 1,-4-3 83,-1-7 1,-2 0-212,1 1 1,-2 1 278,-1 0 1,-2 4 66,0 2 0,-2 11-157,0 13-56,-2 6 0,-1 3 79,-5 4 467,-2 6-524,-3 8-33,1 9 0,2 7-33,4 5-12,5 4 0,2 1-11,2 0-34,7-4-122,14 9-57,3-15-34,13 5 35,-7-16-976,24-2 896,-12-9 180,13-3 45,-21-16 34,-3-5-1,-5-12 34,-3-4 157,0-28-101,-8 12 22,-7 13 1,0 0 346,8-22-212,-1 16 191,-1 5-314,-5 22-90,-7 10 22,-2 5 292,0 9-214,0 11-66,0 6 11,0 5-45,-1-3 11,1-2-11,-1-2 0,1-3-22,1 0-34,6-1-34,3 0 0,7-1-156,1 1-12,17 5 56,-11-7 0,11 2 90,-18-9 101,-3-4-78,-6-1 55,-3-3 34,-1-1 22,-2 0 34,1 2-11,1 1-22,-1-1 21,1 1 12,-1-1-44,-2-4-12,1 1 11,-2-1-11,0 2 45,-4 4 11,-6 3-34,-5 3-11,-5 1 0,-1 2 1,2-1-1,2-1-11,7-2 11,3-2 45,4-1-45,1-1 12,2-3-23,0 0 0,0-3-12,0 1 1,0-1 11,-9 0 57,-6 3-57,-12-2 0,-6 3 0,0-2 22,1 2-22,7 0-56,7-1 22,7 1 12,6-2 22,3-1 44,10-3-32,7-1-12,11-1-79,8-4-346,16-13-57,-13-2-2706,-1-11 1,-3-4-5744,0-6 8931,-8 6 0,-2 1 0,-10 10 0,-3 4 0</inkml:trace>
  <inkml:trace contextRef="#ctx0" brushRef="#br0" timeOffset="72876">10787 10198 18530,'6'-36'1971,"0"-1"1,4-22-974,-5 44-314,-2 6-35,-1 3-190,-2 3-167,0 21 168,0 13-337,0 30-107,0-23 1,0 1-853,0 5 0,0 1 836,3 3 0,1-1 0,0 1 0,1 0-276,4-1 1,0 0 269,0-2 1,1-1-85,0-1 0,-1 0-129,1 14 1,0 0 89,-3-17 0,0 0-33,0 9 0,0-3-320,2 2 325,-3-12 135,-1-14 212,-3-12-22,-1-8 1517,-1-11-1550,-3-8-46,-3-9-44,-3-7 673,-1-5-718,2-6 11,4-7-414,1-5 403,4-2-101,9-1 45,5 4 0,12 3 0,4 8 11,3 8-67,3 10-11,2 9 99,1 8 13,2 6 11,-1 2 0,-2 7-11,-6 6 11,-10 10 78,-10 9 23,-8 4 33,-17 4 1,-9-1-68,-18-1-67,-10-3 11,-7-5 4,27-15 1,0-1-285,-29 9-751,7-4-3248,11-6 4271,14-5 0,13-4 0,8-3 0</inkml:trace>
  <inkml:trace contextRef="#ctx0" brushRef="#br0" timeOffset="73443">11343 10630 25454,'39'-14'7,"0"1"1,-3 4-1,-1 7-40,9 23-1124,0 12 1101,-3 3-12,-3 4-111,-3 0 56,-6 1 303,-4-2-370,-7-4 44,-8-4 102,-5-6-1,-5-5 45,-9-8 11,-5-5 607,-14-5-584,-3-5 22,-4-9 134,3-6-33,5-8-67,5-4-57,8-1-33,7-1-11,4-2-157,13 0-123,5 3 21,13 4-77,4 8-258,3 6-683,-1 7-158,-1 4-6711,22 12 6005,-21-1 1850,15 11 302,-27-2 1737,-4 3 1478,-4 1 114,-3 3-1077,-2 2-560,-1 2-538,-2 1-381,0 0-224,0-1-224,0-2-79,-1-3-111,1-2-135,0-4 0,1-2-224,0-4-459,-1-1-2063,0-4-7085,-2-3 9196,-1-2 0,-1-2 1,-1 0-1</inkml:trace>
  <inkml:trace contextRef="#ctx0" brushRef="#br0" timeOffset="73599">11940 10461 23527,'-12'-32'358,"1"-1"1,-6-19-583,13 34-2723,3 10-5535,4 6 8482,7 10 0,-5-5 0,5 4 0</inkml:trace>
  <inkml:trace contextRef="#ctx0" brushRef="#br0" timeOffset="74501">12179 10645 23448,'6'40'280,"1"0"1,-1-3-1,3-2-302,17 22-124,-3-15-123,7 10 157,-8-25-101,-4-7-56,-3-9 269,-5-4 134,-5-5-78,-3-7 23,-2-7 33,0-10-34,0-7 225,0-23-168,3 10 133,5-11 102,4 20 67,4 8 12,2 7-57,-1 7-191,0 6-89,1 3-33,1 2-35,0 10-10,1 6 0,0 11-34,-1 5 0,2 4 0,0 2 0,0-2-45,0-1-45,-4-5-11,-2-6 1,-5-6-113,-3-5 67,-3-5 1,-3-1-2,-6-3 24,-6 0-23,-15-3 135,5-2-11,-3-7-1,14-8 1,6-8-34,2-7 0,6-5-22,6 0 55,5 0 23,6 5 23,2 3-23,-8 12-23,-1 4-78,-10 9 101,0 5 45,0 6 11,4 5 67,1 7-78,3 3 67,2 0 0,3 0-112,1-4 56,1-1-11,4-3-34,1-3-11,3 0 0,3-2-11,2 1-79,4-2-44,3 0-34,6-2 11,7-1-168,5-2 191,-3-2 134,-9-1 0,-11-8 22,-13-5 23,-9-9 22,-7-4 113,-4-1 55,-7 2-11,-4 3-45,-6 6-33,-5 6-11,0 5 156,-13 6-257,10 8-1,-6 6-33,17 8 0,5 5-56,5 2-201,5 2-1133,33 16-1075,3-10 656,-3-13 0,4-2 1809,-5-6 0,-2-3 0,8 5 0,-9-7 0</inkml:trace>
  <inkml:trace contextRef="#ctx0" brushRef="#br0" timeOffset="75518">14488 11297 25286,'36'-33'56,"0"1"-112,2 11-56,-1-5-79,-2-2 91,-5-7-12,-6-6 33,-9-5 68,-6-9-632,-7 24 1,-1-1 653,0-3 0,-1 1 23,-1-3 0,-1 0-12,0 0 0,-2 0 45,0 2 1,-1 1 52,-6-27 115,1 16 274,2 14-464,1 16-34,0 8 46,-2 16 705,-2 12-717,2 18-11,3 18-34,11-4 0,5 3 0,-1-11 0,3 1-225,-1-4 0,3 2 1,1-3 157,4 6 0,1-2-79,-1-1 0,1-1 22,-3-1 1,0-2 22,-3-4 1,-2-2-12,4 23-11,-8-17-1,-25-11 124,-8-16 23,-23-7-12,-5-18 23,-2-6 5,27 3 0,2-3-240,-22-21 313,14-6-90,15-3 1003,14 0-1260,26 2-112,16 4 139,-8 23 1,4 3-157,4 1 0,2 2-812,3 2 0,2 2 963,0 3 0,0 1 123,-1 2 0,-1 0-116,-3 2 0,-2 1 206,-4 0 0,-3 0 112,18 1 356,-15 6-132,-13 4 280,-11 9 0,-5 5 1497,-4 5-1688,-2 3 523,-3 11-814,3-12-78,-3 6 0,5-17-34,7 1-22,6-2-11,11-1-78,7-3-23,5-2-56,5-3 67,0-4-11,1-2 89,-5-3 23,-5-2 23,-8-3-23,-9-7 0,-7-9 0,-6-9 0,-10-8 0,-8-3-34,-13 0-111,-9 3-236,-2 4-393,2 9-4290,5 6-4767,16 9 9672,10 4 0,8 4 1,4 0-1</inkml:trace>
  <inkml:trace contextRef="#ctx0" brushRef="#br0" timeOffset="76073">16159 11062 24636,'60'-18'280,"-8"8"-235,-32 22-23,0 10-10,-2 11 10,1 4-22,-1 8 0,2 2 0,1 2-56,2-1-34,0-5-55,-1-4-46,-3-8 91,-3-6-46,-6-9 56,-4-6 90,-3-5 124,-3-4-113,0-7-11,-2-8 0,-6-12 22,-4-9-22,-5-5 34,5-4-34,4 0 0,5 0-11,9 5-101,8 7 112,10 11 0,8 10 0,3 7 11,2 13 11,0 5-11,0 14-11,-13-1 0,-1 2-11,11 20-204,-12-15 0,-2 0-66,3 14-1007,-4-1-696,-6-2-1220,-6-2-4528,-4-3 7732,-3-4 0,0-17 0,0-6 0</inkml:trace>
  <inkml:trace contextRef="#ctx0" brushRef="#br0" timeOffset="76913">19018 11144 23045,'-37'-18'709,"0"0"1,1 1 0,0 5-105,-21 19-742,-1 9 417,4 13-2132,25 0 0,3 5 1885,-4 19-22,15-17 1,4 1 874,15 15-886,13-4 0,14-6-11,13-6-67,9-7-164,-24-17 0,2-2 175,-1-1 0,3-2-23,10-2 1,0 0 55,17-1-960,-24-2 1,-2-2 1004,1-9 2135,-9-5-2157,-9-12-23,-9-8 12,-5-6-107,-13 4 0,-5-2-34,4 9 0,-1 0-156,-11-12 1,-1 2-91,4 12 0,0 2-493,0 0 0,0 0 928,-19-19-3993,6 6-3798,9 5 7765,11 5 0,7 13 0,5 5 0</inkml:trace>
  <inkml:trace contextRef="#ctx0" brushRef="#br0" timeOffset="77177">19052 10742 25286,'-23'39'190,"1"-1"1,-1 1-1,2 0 1,0 0 0,4-1-141,4 11 0,4 0-774,-1 4 1,1 0 723,1 2 0,1 1 0,2-1 0,0 0 0,0-1 0,1-1-17,0-1 1,0-2-605,0-1 0,0-1 397,0-3 0,1 0-107,-1-3 0,1-2 155,1-3 1,-1 0-2699,-4 4 0,-2-3 2874,-8 11 0,1-7 0,4-31 0</inkml:trace>
  <inkml:trace contextRef="#ctx0" brushRef="#br0" timeOffset="77425">17837 11144 24827,'5'-32'-124,"0"-1"1,3-18-5435,-4 42-4273,-2 13 9591,0 12 0,-2-4 1,0 2-1</inkml:trace>
  <inkml:trace contextRef="#ctx0" brushRef="#br0" timeOffset="77598">17799 11685 24591,'40'-3'-1546,"-16"2"0,-9-2 0</inkml:trace>
  <inkml:trace contextRef="#ctx0" brushRef="#br0" timeOffset="78076">19897 10924 24659,'-31'29'358,"1"-1"1,-1 1-1,-13 15 1,5 1-270,15-6 1,4 2-647,0 3 1,1 0 578,4 1 1,2 0-23,2-1 0,4 0 5,1-3 1,3 0-12,3-1 1,3-1-1,3-1 1,3-1-102,1-3 1,3 0-141,3-3 1,1-1-751,19 21-711,1-8-1575,1-11 3347,9-5 0,-23-14 1,4-5-1</inkml:trace>
  <inkml:trace contextRef="#ctx0" brushRef="#br0" timeOffset="78577">19894 11373 25107,'27'-9'33,"-3"7"-33,13 44-11,-9-2-123,-4 3 33,-2-2-235,7 14 145,-8-17-33,4 7-34,-11-22 45,0-5-100,1-5 313,-4-7 78,2-3-67,-6-12 23,-2-6-34,-3-11 34,-2-24-12,-1 9-11,1-16 0,-1 19 1,4 5 10,3 9 12,1 9-34,2 7 56,-1 6 56,1 14 33,0 6-22,1 17-88,-1 6-35,1 4 22,0-1-22,0 0-90,0-3-302,-1-6-571,-1-4-808,0-7-1479,-1-7-6581,2-7 9711,-1-6 1,-3-2 0,0-2 0</inkml:trace>
  <inkml:trace contextRef="#ctx0" brushRef="#br0" timeOffset="78856">20401 11115 19841,'38'18'1325,"-1"0"1,-1 3 0,-4 4-1029,-7 6 0,-5 2-856,1 5 0,-3 1 648,-2 2 1,-3 1 16,-2 1 1,-2-1 16,-3-1 1,-3 0-49,0-1 0,-2 0-2,-1-3 0,-1 1-68,-1-4 1,-1 0-6,-4 26-67,-3-11-292,2-9-193,1-9-1623,2-6-3886,-1-4 6061,-1-7 0,3-7 0,1-4 0</inkml:trace>
  <inkml:trace contextRef="#ctx0" brushRef="#br0" timeOffset="79769">21895 10693 25151,'-30'-28'12,"-4"4"-12,-7 19 11,-2-1-11,-2 0-23,3 0 23,2 3-22,6 1 22,4 2-67,6 0-23,3 0 45,2 4 34,1 3-11,-1 5-1,0 2 12,0 4 0,-2 5 0,1 4 0,-1 5-12,3 5 12,2 1 0,4 3-56,3-1 44,5-2-89,2 9 34,8-14-101,13 16 179,2-23 0,14 6 0,-2-12 11,6-2-11,7-3 11,3-4-307,3-2 319,-2-5-45,0-1 78,-1-1-56,1 0 0,-1 0 11,0 0-11,-3 1-67,-5-1-202,-6 2-516,-6-3-974,-8 1-1143,-5 0-5748,-9-1 8737,-4 0 1,-3-1 0,0 0-1</inkml:trace>
  <inkml:trace contextRef="#ctx0" brushRef="#br0" timeOffset="81214">21539 11039 22428,'56'-25'56,"1"0"1,-13 4-1,0 4-342,0 13 0,-2 5-1719,15-1 515,-7 0-236,-7 0-692,-8 0 827,1-3 2732,-14 1 786,2-3 1390,-15 2-1917,-4 1-548,-2 2 493,-3 0-427,1 2-537,0 6-190,0 5-57,2 6-44,0 0-90,4 1 0,3-1-348,11 7 23,-3-7-67,7 3-134,-6-12-35,0-3 202,1-3 91,1-2-1,0-1 90,-2-4 111,-2-5 1,1-15 90,-8 1 660,0-19-213,-8 18 136,-1-3-35,-1 16-157,-3 4-189,1 4 145,-4 2-12,0 6-145,-1 4 190,2 16-336,2-4-33,2 7-12,6-9-11,3-1-11,10-3-201,23 5-79,-4-7-112,19 4-90,-11-9 67,2-3-33,-3-3 79,-3-3 55,-5-8 247,1-21 168,-14-4 22,-2-21 11,-16 4 135,-3-8-118,-1 26 0,-2 0-339,1-3 0,0 0 390,0 0 0,0 0-129,0 0 0,-1 1 285,0-28-56,-3 12-22,0 11-45,-1 16-77,0 11-136,-3 7 90,-2 15 146,-6 10-40,1 8 1,0 5-130,-8 22-181,8-15 1,2 1 125,3 16-34,4 1-261,4-3 216,9-4-100,6-5-91,12-7-189,7-6-192,5-5-189,6-3 99,6-4-559,1-4 34,1-5 459,-5-7 101,-6-2 369,-7-6 224,-7-13 1198,-11 2-346,-5-8 654,-8 8-676,-2 3-123,0 5-102,0 1-78,0 4-145,-2 0 33,-3 1 45,-4 5-202,-3 3-78,0 7-79,2 1-22,3 1-11,4-1-22,2-1-79,1 0-157,4-2-370,12 2 392,4-4-145,12 0-347,0-7 470,0-2 101,-1-2-45,-4-2-34,-4-7 46,-5-6 167,-2-8-33,-3-6 67,-3-1 34,-1-2 156,-2-9-33,0 15 67,-1-4 11,-3 21-213,1 4 136,0 3 234,5 8-45,2 7-201,5 8 123,12 27-202,-3-7-62,-8-11 1,0 0-560,10 19 554,1 4-11,-1 1 0,-4-2-56,-5-6 44,-5-9 12,-5-11 11,-5-12 247,-2-8 134,-1-10 385,0-12-508,-2-15-79,0-14-123,-1-10-385,2-7 284,3 30 0,3 1-140,1-1 0,3 0-287,4 2 1,3 1 201,2 3 1,2 1-1718,7 0 0,-1 3-19,7-1-2588,-2 4-437,-26 30 5106,-18 6 0,10-2 0,-10-2 0</inkml:trace>
  <inkml:trace contextRef="#ctx0" brushRef="#br0" timeOffset="81646">21676 11685 23560,'50'-8'145,"-1"0"1,1 0 0,0 3-624,-8 4 1,1 1 102,5 0 0,2 0-761,1 2 0,0 1-35,0 0 0,-1 1-1356,-5 2 0,-2 0 2527,-6-1 0,-5 0 0,5 1 0,-17-3 0</inkml:trace>
  <inkml:trace contextRef="#ctx0" brushRef="#br0" timeOffset="81904">22175 11753 21521,'-13'33'818,"-1"0"0,2-2 0,3-2-773,7 9 34,1 1-79,2 0-214,6 0-906,3-1-976,9-3-1780,3-1 3028,18 0 0,-20-17 0,7-1 0</inkml:trace>
  <inkml:trace contextRef="#ctx0" brushRef="#br0" timeOffset="82150">22532 12120 25275,'-49'-11'336,"10"6"-336,33 17 0,2 2-12,4 2-111,6 2-90,5-2-22,10 1 56,3-4 33,2-3 146,0-3 0,-4-4 23,-2-1 10,-3-2-33,-6-5-168,-2-4-190,-3-8-673,-3-5-1064,-1-3-852,-2 0-762,0 3 213,-2 7-359,-5 7 3855,-3 4 0,3 4 0,1 0 0</inkml:trace>
  <inkml:trace contextRef="#ctx0" brushRef="#br0" timeOffset="82780">22532 12106 9655,'12'44'11,"0"-1"0,-2-3 1,2-8-102,1-22 90,13 1 0,-3-6 34,10 0 212,-2-7 337,-8-6 593,5-5-55,-13-11 56,-2-5 268,0-7-201,-1-8 55,1-7-324,1-9-292,-7 27 0,0-1-605,1-2 1,-1 0 218,0-1 0,0 1-28,-1 1 0,0 1 253,0-2 1,-1 2-97,0-9-1,-1 6-110,-4 28-304,0 6 0,0 5 727,-4 11-290,-10 31-246,3-3-113,2-9 1,1 1 144,2 13-121,3 5-74,2-14 0,1 1-27,7 22-322,-1-21 0,1 1 310,16 14-157,6-2-535,6-4 210,4-6-549,-10-19 1,1-1-80,13 4-133,11-2 402,-26-18 124,-5-4 426,-6-3 246,-6-5 636,-3-4-446,-3-8 341,-3-4-94,-1-2 1445,-1-9-750,0 13-190,0-2-180,0 16-269,0 4 0,0 1 336,0 23-784,-1-7-22,1 19-505,-1-13-862,1 1-2185,5-3-6257,3-1 9100,6-5 1,-5-6 0,-2-3 0</inkml:trace>
  <inkml:trace contextRef="#ctx0" brushRef="#br0" timeOffset="82922">23457 12187 21465,'16'-34'504,"-1"0"0,9-21-963,-16 42-1535,-3 7-4853,-3 4 6847,-1 2 0,-1 0 0</inkml:trace>
  <inkml:trace contextRef="#ctx0" brushRef="#br0" timeOffset="83110">22692 11912 23325,'52'-7'-3074,"1"0"0,-1 2 0,-3 5 3074,-10 11 0,-5 3 0,8 1 0,-7-3 0</inkml:trace>
  <inkml:trace contextRef="#ctx0" brushRef="#br0" timeOffset="84144">23533 12194 23616,'41'32'-1255,"0"-5"303,-8-16-112,1-3 336,1-1 257,-5-4 280,-4-1 191,-7-2 964,-9-2-180,-4-3 113,-6-3 145,-10-3-124,-4 1-323,-13 3-136,-3 3-101,-1 2-201,2 2-90,7 6-33,6 4-23,8 5 11,4 4 1,3-1-23,11 4-23,4-3-111,16 1-616,25 5 66,-10-6 191,14 1 493,-26-11 56,-7-5 11,-8-3 45,-5-7-67,-3-3 56,-1-8-68,0-5 23,1-3 12,1 1 10,0 3-11,-2 4 56,1 7-55,0 5-68,2 3 0,1 2 56,1 6-22,-2 3 11,-1 5-12,-1 4-10,0 1 21,-1 4-44,2 2 0,-1-2 0,0 1 0,-3-5-22,-1-2-34,-3-4-113,-1-1-1018,-9-1 346,1-5 449,-5 0-201,5-11 122,2-5 325,5-7 79,8-5-11,6-3 78,6-3 22,2 2 135,-2 2 594,-4 6 100,-6 7-234,-4 5-337,-5 3 224,-1 2-56,-1 11-268,4 1-91,3 10-10,8 1-57,5-1-22,6-1 0,2-5-101,1-3 0,1-4 45,-2-5 11,0-1 23,-3-2-23,1-5-123,0-6-247,-1-8 415,-1-10 45,-5-7 112,-4-8 67,-5-7-322,-2-6 378,-1-2 0,-2 23 1,0 1-80,1-9 68,1 3-179,-7 32-79,-1 7 158,-7 12-13,-3 7 186,-5 16-331,4 8-11,5 8 0,4 3-258,7 1-246,5 0-358,6-3-1032,5-5-2084,1-7-5853,0-7 9505,-5-10 0,-5-10 0,-6-6 0</inkml:trace>
  <inkml:trace contextRef="#ctx0" brushRef="#br0" timeOffset="84344">24294 12222 23213,'42'-4'198,"0"0"0,0 4 0,-1 2-198,-7 3 0,-1 2-180,2 3 1,0 1-398,1 0 0,-2 0-584,0 2 0,-2-1-996,-2 1 0,-2 0 2191,18 12 0,-21-11 1,-11-4-1</inkml:trace>
  <inkml:trace contextRef="#ctx0" brushRef="#br0" timeOffset="85247">23587 12739 24524,'-30'-23'269,"-1"-1"0,4 0 0,2 10-79,4 20 1,-1 6-79,-1 10 0,-1 9-33,3 6-35,2 5-32,4 3 10,4 3-11,4 3-565,4 6 565,1 5 11,2-28 1,2 1-23,1 0 0,2 0 0,1 0 0,2-1-23,2-1 1,0-1-45,9 24-11,-3-7-68,-5-7 90,-5-9 80,-3-8-36,-2-8 12,-1-5 0,-3-6 23,-5-4-23,-11-1 430,2-7-419,-5-2-11,9-7 0,3-5-23,2-3-56,4-6-44,3-4-56,11-4-34,6-5 56,14-2 12,7-1-846,4 2 778,1 4 123,-2 4 90,-4 8 45,-8 9 67,-7 6 79,-8 5-46,-6 4-89,-3 2 23,-1 1 844,-1 7-822,4 5 56,9 23-101,13 5-45,3 3-11,7-5-34,-8-13-66,-1-4-46,-3-4 45,-6-4-67,-6-4-78,-4-5 223,-7-2 1,-1-2-157,-2-2 134,4-5 34,1-6 0,13-16 11,-1 5 0,11-9 22,-4 11 23,2 2 89,-3 4 180,-1 7 78,-4 4-34,-3 3-21,-2 2-46,-1 6-67,-1 6-101,0 8-44,3 21-79,-5-7-291,3 12-763,-3-13-1826,4-1 2880,6-5 0,-7-12 0,0-6 0</inkml:trace>
  <inkml:trace contextRef="#ctx0" brushRef="#br0" timeOffset="85399">24607 13402 26485,'17'-30'-62,"-1"-1"1,11-18-858,-19 37-2398,-4 5 3317,-2 4 0,-2 3 0,0 0 0</inkml:trace>
  <inkml:trace contextRef="#ctx0" brushRef="#br0" timeOffset="88849">1288 12519 26776,'35'12'145,"1"-1"1,9-4 0,10-1 0,6 0 0,-1-2-1,-7 0-141,1 0 0,-4-2 0,5 1-840,-6-1 1,5 0-1,4 1 1,-1-1-1,-2 0 1,-7-1 842,9-1 1,-7 0-1,2 0-7,10 0 0,2 0 0,-5 1 123,3-1 0,-2 1-201,6-1 0,-7 1 707,-11 2-2063,-14 2 1434,-16 3 0,-6-2 0,-9 0 0</inkml:trace>
  <inkml:trace contextRef="#ctx0" brushRef="#br0" timeOffset="95517">3716 12242 26664,'52'6'527,"9"1"-499,-24-1 0,1 1 5,3-1 1,4 0-1,13 2 1,7 1 0,-4-1-1494,-1 0 0,0-1 1460,1 1 0,5 0 0,-7-1-6,-11-2 1,-5-1-1,-2-1 0,-1 0 61,-3 0 0,-2 0-66,26 1 358,-10-1-347,-13 0-11,-13-1-12,-10-1 1422,-9 2-1399,-6 9 717,-23 20-717,-2 11 0,4-14 0,-3 2-356,2-2 0,-1 2 356,-2 3 0,-1 0 0,-2 1 0,-2 0 0,-2 1 0,-4 1-27,0-2 1,-4 1 0,1-1-8,-7 6 1,0-1-435,4-4 1,-1 2 0,3-3 450,-3 2 0,2-2 11,2-1 1,0-1-7,3-3 1,1-1-30,2-3 0,1-2 41,5-2 0,0-2 0,-17 13 0,13-9 0,10-8 903,12-7-936,5-6 1487,4-1-1454,12-2 109,13 0-87,25 0-11,-14 1 0,2 1-529,11 0 1,2 1 539,8 1 1,7 1-32,-14-2 1,6 1 0,1-1-1,-3 0-705,4 1 1,-1-1 0,2 1 707,-3-1 0,5 0 1,-2 0-1,-5-1 6,-3 1 0,-4-1 0,-2 0-6,17 2 1,-3-1-247,-11-1 0,-2 1 168,-11-1 0,-2 0-151,15 0-112,-14-1-472,-11 0 410,-7-1-2348,-6 0-1022,-3 0 3779,-4-2 0,-2 1 0,-3-1 0</inkml:trace>
  <inkml:trace contextRef="#ctx0" brushRef="#br0" timeOffset="95959">4870 12447 19516,'36'-10'209,"-1"0"0,-2 1 0,-3 2 183,4 6-45,-5 0 124,-7 1-157,-9 0-180,-5 0 370,-6 2 35,-1 9 144,-7 10-202,-8 16-155,-12 17-175,8-21 0,-2 1-241,-2 5 0,-2 0 179,-2 2 1,-3 2-53,-1-4 1,-2 2-1,0-2-577,-6 8 0,-1-1 543,5-8 1,-1 1 0,0-1-45,-1-3 0,1 0 0,2-3-122,-4 3 1,2 0-113,-9 7 1,3-3-1328,2 3-1446,11-6-4347,11-6 7395,9-6 0,5-12 0,3-4 0</inkml:trace>
  <inkml:trace contextRef="#ctx0" brushRef="#br0" timeOffset="96576">5395 13395 24737,'34'37'22,"0"-1"1,-3-1-1,-5-2-22,-6 16-11,-3 0 22,-1-1-11,-7-16 0,-1 1 11,4 17-5,-2-13 0,-1-1-141,1 0 124,0-2 11,-7-24 34,-1-7 44,-2-2 23,1-1-101,-1-11-56,0-3 33,0-14-33,-3-3 45,1-7-34,-1-5 45,2-6-56,8 0-361,6 3 417,13 6 23,8 7 2,7 7 176,4 10 57,-3 6-79,-1 10-45,-8 12-32,-5 11-80,-5 14-22,-6 7 0,-5 3-22,-5-1-1,-3-1-145,-4-3 300,-1-5-636,-3-6-146,-4-8-737,-1-8-1638,-2-5 3025,-1-6 0,5-3 0,1-1 0</inkml:trace>
  <inkml:trace contextRef="#ctx0" brushRef="#br0" timeOffset="97029">5936 11676 21644,'-32'42'736,"0"0"0,1 0 0,0-1-579,8-6 0,0-1-51,0 2 1,-2 2-63,-8 12 1,-2 2-1241,0-1 1,-1-2 1172,3-1 1,-1-2-186,4-8 1,1-4-465,-5 1-667,5-9-4499,5-11 5936,7-6 0,7-6 0,5-3 0</inkml:trace>
  <inkml:trace contextRef="#ctx0" brushRef="#br0" timeOffset="97298">5373 11815 24670,'53'4'463,"-1"-1"0,-7-1 0,-3 8-390,-4 22 0,-3 7-481,-6-8 1,-1 1 418,2-1 0,0 0-411,0-1 0,-1-1 389,0-2 0,-1-1-23,-1-3 1,0 0-85,-3-3 1,0 0 54,18 14-631,-5-4-203,-8-7-1635,-5-4-3574,-10-5 6211,-6-4 1,-5-5 0,-3-2-1</inkml:trace>
  <inkml:trace contextRef="#ctx0" brushRef="#br0" timeOffset="97560">5371 12232 25107,'46'-30'78,"0"1"0,-2 1 1,-2 5-79,16 6-6,-27 8 1,-1 1-102,1 1 1,0-1-320,26-4-258,-4 2-2688,7 1 840,-18 2-2017,7 1 291,-22-1 4258,-5-1 0,-9 2 0,-6 1 0</inkml:trace>
  <inkml:trace contextRef="#ctx0" brushRef="#br0" timeOffset="97825">5827 11717 23079,'-33'15'448,"0"0"0,2 2 0,6 4 101,11 39-1120,8-26 1,2 1 721,0 2 1,3 0-62,-1 1 0,3-1-57,2-2 1,3-1 95,1-1 1,2-3-130,18 26-45,5-7-56,0-7-717,-1-3-3832,-3-3 1266,-7-1-4857,-6 2 8241,-8-1 0,-4-15 0,-3-5 0</inkml:trace>
  <inkml:trace contextRef="#ctx0" brushRef="#br0" timeOffset="98785">7013 13116 25006,'27'6'773,"1"-3"-616,3 0-67,5-2-57,4 0-33,5-1-11,2 0 11,2 0-67,0 0-224,0 0-248,-3 0-368,1 0-931,-4 0-7993,7 1 9829,-17 1 0,-5 0 1,-21 0-1</inkml:trace>
  <inkml:trace contextRef="#ctx0" brushRef="#br0" timeOffset="99041">7176 13313 24815,'42'4'415,"4"-1"-438,9-2-55,4-1-348,4 0 11,-32 0 1,1 0-1513,13 1 0,1-1-1295,-14 0 1,1 0 3221,9 1 0,-4-1 0,-10 0 0,-7 0 0</inkml:trace>
  <inkml:trace contextRef="#ctx0" brushRef="#br0" timeOffset="99866">8803 12765 23952,'-23'-58'707,"-2"8"-528,2 34-90,-5 3-44,-4 3-22,-4 6-23,-5 0 0,0 6 0,-1 8 22,2 7-11,6 9 23,7 5-1,7 0-21,8 4 55,6 2 45,7 2 67,12 2-33,8 0-78,13 3-247,4 0 246,1-1-44,-5-1-12,-4-3-11,-9-2 22,-9-3-11,-6 0-11,-4-2 23,-11 0-12,-6-2-11,-12 2 11,-7-3-11,-4-2 0,-1-3-11,2-5-34,2-3-22,8-5 22,8-3 45,9-5 224,6-1-258,3-2-33,4-4 44,6-3-11,6-3 12,6 1 22,6 4 68,2 4-12,3 4 100,3 7 1,-2 8-45,2 11-22,-2 10 78,-1 10-346,-16-21 1,-2 2 177,0 2 0,-2 1 17,0 1 0,-2 1-12,-2-2 1,-1 1-6,-1-2 0,-1 0-11,1 23 11,-4-7-11,-1-12-45,-1-10-79,-2-7-223,0-9-359,-2-1-684,0-2-2801,3-1 4321,0-2 1,1-2-1,0-2 1</inkml:trace>
  <inkml:trace contextRef="#ctx0" brushRef="#br0" timeOffset="100499">9797 13328 22720,'0'-59'1020,"-3"10"-785,-4 38-44,-6 3 10,-6 4 46,-8 3 78,-7 7-23,-5 7 34,-6 9-33,-1 5-23,2 1-78,4-2-3460,10-3 3325,6-3-33,11-1 0,5 0-23,6 0 0,2-1 0,9 0-11,7-1 0,12-1-67,8-4 3381,6-4-3415,2-3 34,0-3 67,-4-2-12,-4-8 1,-8-4 0,-5-9-11,-7-4 22,-8-1 0,-4 1 0,-7 5 11,-4 4 11,-4 8-11,-2 3 45,2 4 0,3 7 56,4 6 79,6 9-23,16 8-45,18 3-439,-7-15 0,3-1 316,7 3 0,2-2-11,5 1 0,1-2-498,3 1 1,0-1 373,0-1 1,-1-2-163,-2 0 0,-1-1-672,-6-3 0,-1 0-628,-7-1 1,-2-2-8235,14 2 9557,-20-4 1,-13-3-1,-8-1 1</inkml:trace>
  <inkml:trace contextRef="#ctx0" brushRef="#br0" timeOffset="101100">11642 13075 25599,'-46'35'299,"1"-1"0,2 1 0,4 0-226,15-3 0,3 0-759,1 2 1,1 1 741,2 0 0,3 1-28,3-1 0,2 1-12,3-1 1,2 1-17,1-2 0,2-1 50,3-1 0,2-1-61,8 26-34,10-5-258,7-5-279,6-5-931,1-5-1870,2-9-6448,1-7 9450,1-11 1,-18-5 0,-5-5-1</inkml:trace>
  <inkml:trace contextRef="#ctx0" brushRef="#br0" timeOffset="101850">11788 13430 27000,'-8'-21'34,"8"14"-34,23 38 0,4 7-11,3 6-157,-2 1-56,2-1-23,-4-2-44,-1-5-359,-4-5 101,-4-6 22,-5-4 68,-3-7-180,-5-5 169,-2-4 470,-2-4 101,0 0-90,-3-14 11,-3-3 90,-3-15-22,1-2 44,2-6 23,3-5-79,2 2 102,5 1 44,3 7-124,6 7 58,4 8 55,4 6 33,2 7 23,4 2-90,-1 3-33,0 6 44,-3 3-123,-4 10-22,-1 6-45,-4 3 0,-1 1 0,-3 1-11,-1-3-45,-1-3-79,-1-3 1,-2-4-56,-1-4-90,-2-5 145,-1-2-22,0-4 225,-1-1-68,0-8 0,-1-7 0,-2-10 22,1-8-22,-2-6 0,4-4 0,4-15 0,3 20 0,5-1 22,2 28 113,4 6 66,1 7 124,4 10 0,0 6-134,1 12 358,8 22-370,-8-11-22,5 13-79,-10-18-78,0-5 0,-2-1-11,0-6-202,-3-4-369,-1-4-852,1-2-3026,1-4 4460,2-4 0,-7-3 0,-2-3 0</inkml:trace>
  <inkml:trace contextRef="#ctx0" brushRef="#br0" timeOffset="102715">13026 13665 26832,'-45'15'34,"8"3"-45,31 4-12,2 3-44,3 0-101,4 0-11,7-2-34,7-2-123,11-2-180,6 0 79,7-3 191,1-3 89,0-2 11,-8-6 146,-9-2 101,-12-4 34,-7-7 33,-8-6 0,-9-10-68,-7-4 57,-7-6-67,-2-1-12,3-4 12,3 3-23,6 2 0,7 7-67,3 7-78,9 7 33,11 4-33,13 6-12,18 1-168,12 3-15,-25 2 1,0 1 221,3 0 1,1 1-85,0 3 1,-1 1 33,-1-1 0,-1-1 73,-3 1 0,0 0 17,19 6-22,-8-2 44,-4 4 34,-17-6 67,-4 2 11,-15-6 280,-5 3 322,-9-1-490,-8 3 12,-12 1-101,-3 1-23,0 1-78,4 2-11,5 1-34,7 1 0,6 1 0,6 0-34,4-2 23,2-1-79,5-4-89,3-2-113,8-2-100,4-4 146,3-2 145,-2-2-157,0-8-67,-5-5 202,-4-14 89,-5-8 34,-4-11-350,-2-10 456,-2 22 1,-1-1 78,1-5 0,-1-1-819,-3-4 0,1-1 779,2 0 1,1 0 106,-1 2 1,1 2-119,3 5 1,2 2 402,8-20-335,-3 27-68,2 10 218,-7 22-72,-1 15 1,4 16-113,1 19-101,-1-22 0,0 1-22,1 2 0,0 0-23,1 0 1,0 1 640,1-2 1,1 0-670,0-2 1,1 0-18,1-2 1,2-1-118,1-2 0,2 0-410,19 21-323,7-6-1324,6-5-5310,5-6 7507,2-9 0,-24-10 0,-8-6 0</inkml:trace>
  <inkml:trace contextRef="#ctx0" brushRef="#br0" timeOffset="103190">14182 13500 26642,'26'0'45,"0"10"-45,-2 29 0,1 4 0,0 4-56,2-2-350,2 1 249,0-5-369,9 5 212,-15-18 179,2-1 135,-18-21 0,-4-3-33,-2-9-12,-1-7 22,-2-11 227,-3-11-204,-3-7 11,2-6-11,1-2 23,11 0-46,9 8 23,8 9 0,11 13 157,3 10 202,21 20-235,-16 8-129,-14-2 1,-4 4 160,5 22-32,-3 9-80,-1 5-38,-12-26 0,0-1-6,0 0 0,0 0 0,14 24-90,-1-5-112,-3-8-347,-4-8-302,-5-10-1009,-4-7-2051,-4-8 3911,-4-3 0,-1-4 0,-1 0 0</inkml:trace>
  <inkml:trace contextRef="#ctx0" brushRef="#br0" timeOffset="103434">14889 13316 26911,'41'45'224,"-1"1"0,-1-1 0,-3 2-157,-11-1 1,-3 0-1012,2 1 1,-2 1 948,-1-1 1,-3 1-478,-1-1 0,-4 0 449,-3-3 1,-3-1-62,-1-2 0,-3 0-90,-6-6 1,-3-1-421,-9 23-561,-13-11-864,-4-13 2019,-2-9 0,15-11 0,3-7 0</inkml:trace>
  <inkml:trace contextRef="#ctx0" brushRef="#br0" timeOffset="104989">15956 13109 25869,'-1'45'354,"0"0"1,0 5 0,0 3-288,0-14 0,0 1 1,0 6-1047,1 4 1,1 6-1,0 4 1,0-2-1,1-4 986,0 6 1,0-3 0,0 3-8,0-7 0,-1 5 0,1 1 0,0-1 0,1-6-34,2 10 1,0-4-1,0-4-51,1 6 0,0-3-28,0-13 1,0 0 0,0-5 518,9 15-1874,1-18-2240,1-15-6123,1-11 9408,-2-6 1,-6-4-1,-4 0 1</inkml:trace>
  <inkml:trace contextRef="#ctx0" brushRef="#br0" timeOffset="106422">17001 13760 23325,'-15'-30'902,"0"-1"0,-15-13-723,-16 35 73,14 17 1,0 4-85,-16 7-123,16-2 0,3 3-34,-3 11-11,7 11 0,13-12-56,4 7 11,11-14-145,5-4-58,7-2-54,7-5-303,21-3 437,-9-5 168,12-3 0,-18-8 11,-6-6 1,-6-9-12,-5-5 44,-7-3-21,-2-5 10,-2 13-33,0 3-11,0 15 11,0 7 157,0 11 45,0 12-46,0 15-10,1 10-56,5 7-79,-3-26 0,2 0-95,1 0 1,0 1 94,0 0 1,0 0 21,5 28-22,-4-3 1,-2-9-12,-3-8 11,-2-6 0,-17 1 34,0-14-23,-19-2 12,2-14-11,-3-6 33,1-5 0,4-5-23,6-9 291,8-6-324,10-3-11,6-5-118,18 5 0,6-1-62,18-18-467,-4 14 0,4 1 467,-5 7 1,1 1-102,3 0 1,0-1-140,2 1 0,2-1 117,-3 4 0,2 0 0,-3 1 314,5-1 0,-1 0 17,11-3 0,-5 1 286,1 1 134,-15 6 280,-12 5-67,-12 4-224,-7 3-191,-3 3 34,-11 1 1049,-7 1-1004,-12 6 55,-7 6-190,1 8-33,1 4 177,5 1-289,6 1-34,6 1 0,8-3-23,4 0-21,3-3-147,4-1-44,8 0-672,26 4 156,5-7 387,-9-7 0,1-2-1211,28-1 919,-28-5 0,1-2-186,1 0 0,1 0 634,-1-2 1,1-1-123,-2-3 0,0-1 274,-3-2 0,0-2 56,24-17 322,-8-1 620,-9-1-192,-8 5 337,-9 4-236,-10 7 58,-5 4-427,-6 4 727,-6 3-425,-22 4-459,0 5-56,-17 6 135,12 6-303,3 1-78,3 3-12,5-1-11,5 0-11,4-2-1,7-2-21,3-2-113,3-1-55,6-2-12,6-1-157,10-4-34,5-3 46,14-3 324,-11-8 23,5-7 11,-16-11-3403,-2-10 3403,-3-9-247,-2-10 263,-6 22 1,-1-2 28,1-4 0,-1-2-328,1-3 0,0-1 311,1-5 0,0 0-6,1 1 0,0 0 124,0 3 0,-1 1-6,-2 6 0,0 3 129,1-14-146,-4 22-33,-2 15 156,-3 54-22,-4 6 1256,2-4 0,0 6-1398,2-7 0,0 1 0,1-1-314,-1 6 1,2 1 231,1-8 0,2 2 0,2-3 5,1 0 1,2-4-6,4 1 0,2-3 112,0-1 0,3-2-213,0-2 1,2-1-142,1-4 1,1-1-297,1-1 1,0-1-2051,21 18-6869,-2-7 9457,-4-10 0,-16-11 0,-7-8 0</inkml:trace>
  <inkml:trace contextRef="#ctx0" brushRef="#br0" timeOffset="106750">19074 13498 25051,'-31'28'350,"0"1"0,0-1 0,-13 15 0,5 2-266,13-2 0,5 1-858,0 3 1,1 2 806,2 0 1,2 0-29,2 0 1,2 0 11,2-3 0,2-1-12,3-3 1,2-1-6,0-4 0,2-1-1634,2-4 1,3-2 1443,8 26-270,10-9 175,10-8-2606,6-6-4661,3-10 7552,2-8 0,-19-8 0,-5-5 0</inkml:trace>
  <inkml:trace contextRef="#ctx0" brushRef="#br0" timeOffset="107229">19321 14030 26171,'-28'-22'174,"0"-1"0,-23-4-62,22 40-45,0 11-22,3 5-34,3 4-11,6 0-11,5 0-23,6-2-56,3-3-78,5-2-123,5-4-146,5-3-135,8-4 102,1-3 201,2-5 258,-3-4-11,-1-2 22,-6-7 44,-3-3 1,-6-10-22,-2-2 111,-2-12-11,-2 12 12,0-3 33,-1 17-45,1 3-34,1 3 23,1 1 158,0 6-12,4 5-225,8 8-33,24 16-415,-1-9-660,16 10-1917,-13-13-5401,-1-2 8393,-1-3 0,-17-9 0,-5-3 0</inkml:trace>
  <inkml:trace contextRef="#ctx0" brushRef="#br0" timeOffset="107430">19629 14450 24871,'-25'34'429,"0"-1"1,2-1 0,0-3-318,-9 4-78,-1 0-34,-1-3-11,0-1-236,2-4-560,5-2-1232,3-4-3799,9-6 5838,6-7 0,6-3 0,3-3 0</inkml:trace>
  <inkml:trace contextRef="#ctx0" brushRef="#br0" timeOffset="107934">19783 13992 25263,'14'41'86,"1"1"0,-2-3 0,-1-2-86,1 13 0,0-1-45,-2-4-168,0-2 12,-1-5-135,0-6-123,-2-5 77,-1-6 214,0-8 168,-2-6 0,2-4-22,-1-4-34,1-7 56,-1-6 22,-2-10-11,-1-4 12,-1-5 22,4-2-12,4 0-10,4 2-1,3 8-22,10 8 78,-8 8-10,6 15-1,-11 8 1,-2 12-1,-5 8 67,-1 4-22,-3 5 34,-1 4-68,-2 1-78,0-1-22,0-6-337,1-7-224,2-7-1456,2-9-1704,3-5 3743,4-8 0,-6-3 0,1-2 0</inkml:trace>
  <inkml:trace contextRef="#ctx0" brushRef="#br0" timeOffset="108206">20250 13980 22305,'22'37'490,"1"-1"1,-1 1-1,10 16 1,-6-3-335,-13-12 1,-2-2-545,-1 1 1,-1 1 566,-1 0 0,-1-1-118,-3 0 1,-1-2-62,0 0 0,-2-2-11,-3 26 227,-7-10-686,-6-10-606,-8-9-1670,-2-9-7085,2-8 9709,2-6 0,10-5 0,4-2 0</inkml:trace>
  <inkml:trace contextRef="#ctx0" brushRef="#br0" timeOffset="108474">20923 14503 26317,'28'-19'-15,"0"-1"0,2 2 0,0 5-108,28 13-1157,-25 1 0,0 0 1000,5 3 0,1 1-331,3 2 0,0 1-1053,3 3 1,-1 2-209,-2-1 1,-2 2-1193,-8-2 0,-2 2 3064,10 10 0,-23-10 0,-11-4 0</inkml:trace>
  <inkml:trace contextRef="#ctx0" brushRef="#br0" timeOffset="108677">21053 14750 24423,'9'8'191,"11"-2"-538,27-2-976,7-1-1904,5-1-1456,-28-1 0,0 0 4683,3-1 0,-2 0 0,5 0 0,-7 0 0</inkml:trace>
  <inkml:trace contextRef="#ctx0" brushRef="#br0" timeOffset="108925">21912 14335 24099,'0'44'575,"0"-1"0,-1 1 0,-1-2-452,-2-8 1,0 0-91,0 0 1,1 1 5,1-2 0,1 0-16,0 28-23,3-5-12,4-8-189,2-6-315,3-10-503,-3-5-1010,-2-7-5500,-1-6 7529,-3-6 0,0-4 0,-2-4 0</inkml:trace>
  <inkml:trace contextRef="#ctx0" brushRef="#br0" timeOffset="109682">22019 13923 24390,'31'-4'128,"1"0"1,28 2-84,-21 17-34,4 5-11,-10-5 0,1 1 0,18 10-171,-17-10 0,-2 2 126,11 8 68,-7 1-57,-6 0 12,-11 0 22,-7 1 0,-8 2 22,-5 5-10,-9 4 21,-5 7 102,-9 4 33,-4 3 33,-1 1 68,0-2-67,4-3-112,4-3-12,9-7 208,5 9-286,13-15-11,7 6 0,11-18-123,4-2-181,3-3-21,2-2-78,4-1 11,2 0-1324,0-2 1459,-5-2 268,-12-4 89,-10-3-55,-12-1 111,-14-1 259,-10 0 134,-14 0 22,-9 0 12,-8 3-682,-4 4 413,-3 6-158,30-4 1,0 2-17,2 1 0,1 2-84,-23 20 123,11 9-101,13 7-45,10 7-22,10 3 0,4 1 0,4-29 0,0 1 6,3 1 0,0 0-1,1 0 1,0 1-1,1 8 1,0-1 5,-1 14 0,-15 3 34,-10-35-45,-18-9 0,-8-8-112,-9-4-815,-3-3-462,-2-3-2589,4-1 3978,4 0 0,24 2 0,6 1 0</inkml:trace>
  <inkml:trace contextRef="#ctx0" brushRef="#br0" timeOffset="111479">5017 15269 24076,'37'10'677,"-1"-2"1,4-1-459,4 0 0,1-1-186,-1 0 1,1 0-17,-2 0 0,-3 0-6,5-1-11,1 0-34,0 1-156,0-1 190,12 0 0,-1 0 0,-14 0 0,2-2 0,0 1 0</inkml:trace>
  <inkml:trace contextRef="#ctx0" brushRef="#br0" timeOffset="111779">5166 15517 22698,'42'22'1401,"5"-3"-1256,9-14-100,-10-2 0,0 0-45,-10-1 0,0-1-208,9 1 1,1 0-1995,-7 0 1,-3 0 2201,24 2 0,-13 0 0,-23-3 0</inkml:trace>
  <inkml:trace contextRef="#ctx0" brushRef="#br0" timeOffset="113413">6824 15154 22182,'-40'-10'470,"1"0"1,2 0 0,2 4-225,-6 13 147,-5 4 10,0 10-268,1 6-91,9 1-32,8 6-1,11 0 0,10 3 11,7 2 46,14 2 10,10 1 12,15-2-687,8 1 631,-23-22 0,3 1-31,11 10 1,6 5 0,-5-4-10,-11-8 1,-1-1 5,8 6 0,3 3 0,-12-6-23,-16-8 1,-6-2-34,-15 1-11,-5-4-12,-17-1-22,-3-6-33,-3-4-45,2-1-34,5-2 123,8-5-101,10-4-413,6-4 77,7-2 933,11-1-406,7 2 0,13 1 34,7 3-1,5 1 169,5 1 22,3 1-79,1 1-122,3-1-258,0 1 235,1 1-157,-1-1 45,-1 1-134,-6-1 246,-10 0 11,-10 2-11,-12 1 157,-8 2 78,-5 2-22,-3 0-79,-10 1 426,-8 2-190,-14 5 0,-7 5-90,-2 8-79,4 4 1,7 3-101,10 2-23,10 15-67,17-11-22,12 7 0,17-20 0,10-4-269,7-7-34,4-4-545,-1-4 601,-3-1-23,-4-4 112,-4-4 35,-6-8 55,-2-8-21,-5-8 44,-5-9-879,-3-10 935,-12 20 0,-2-2 28,0-5 0,-1-3-318,-1-3 0,0 0 312,0-4 1,0 1 83,-2 4 1,1 1-23,0 7 0,-1 3 861,3-14-687,-4 25-171,-1 12 238,-4 20 939,-5 15-939,-1 14 0,1 5-247,2-8 1,0 2 132,-2 16 1,2-1-190,3-15 1,3-3-18,2-3 1,3-1-6,11 25-45,12-9-145,7-6-269,6-8-303,3-5-690,2-9-1920,-1-8-6459,-6-7 9714,-6-3 0,-17-2 1,-8 0-1</inkml:trace>
  <inkml:trace contextRef="#ctx0" brushRef="#br0" timeOffset="113601">7433 15428 24659,'40'-12'7,"-1"0"1,2 0-1,1 5-344,-3 7 1,0 4-1828,3 1 0,1 0-1254,1 3 1,1 0 3417,0 1 0,-3-1 0,6 2 0,-10-4 0</inkml:trace>
  <inkml:trace contextRef="#ctx0" brushRef="#br0" timeOffset="114391">8932 15593 24782,'-34'-4'790,"0"0"0,-27-2-611,29 12-78,3 5-12,4 9-55,4 4-12,7 4-10,7 1-24,4 0 12,7 2-33,7-1-23,6 0-101,9-3-11,3-2-123,1-5-79,-1-3 157,-1-6 56,-4-5-56,-4-4 123,-2-2 23,-4-3 11,-1-6-56,-2-5-112,-2-8-56,-3-5-79,-1-5-402,-2-5 133,1-2 23,2-3 302,2-1 225,6-1 78,2-1 34,3-1 44,1 2-173,-1 3 274,0 5 45,-1 6 46,-3 5-69,0 2 1,-2 1-12,-1 1 1,-3 2 111,-2 4-112,-3 2 466,-3 4-510,-12 6 78,-1 10 22,-14 11-33,1 14-23,-3 11-412,1 10 266,14-24 1,1 2-12,1 2 1,2 1-12,1 0 1,2 1-23,2-2 0,1 2-11,4 13 0,3 0 5,2-12 1,3-1-7,2 10 1,2-2-79,3-14 1,0-3-101,15 24-270,-2-7 280,-6-5 483,-6-6-303,-8-6 0,-5-6 22,-3-6 12,-1-4 67,-5-3 346,-1-2-245,-7-4 55,0 0 181,-7-9-281,7-2-45,-2-10-101,10-2-11,2-4-101,4-3-190,10-5-169,7-5-100,15-5-1866,-1 7 0,1 0-2490,-8 8 1,1 0 4465,9-10 1,-3 3-1,-8 8 1,-7 6-1</inkml:trace>
  <inkml:trace contextRef="#ctx0" brushRef="#br0" timeOffset="116065">10448 15586 24356,'35'-25'339,"1"1"1,-2 2 0,-3 6-228,6 12-67,-2 5-34,-2 11 23,-3 8-34,-1 14 0,-2 8-22,0 4-802,-2 2 712,-4-2 52,-2-5-7,-5-5 22,-2-1 45,-5-14-23,-2-2 1,-4-13 563,0-4-620,-1 1-70,0-2 14,-1 0-134,-7-1-67,-4 0-67,-9-16 11,9-2-157,2-17 380,12 2 158,9-1-68,5 2 79,9 7 12,1 6-12,2 6 33,0 6 147,9 3-34,-11 3 11,5 1-45,-14 2 11,-3 2-56,-1 3-33,0 0-34,1 1 33,3-1-33,3 1-11,4-2-213,2-2-78,5 0 10,2-3-56,2-1-133,2 0 111,0 0 348,-2-3 22,-4-4 33,-5-5 113,-8-4 67,-6-2 67,-6-4 145,-3 1 58,-3 1-147,0 4 11,-7 4-22,-7 6 34,-11 3-34,-7 7-12,-4 8-66,-3 9-79,1 6-23,2 5-89,6 1-11,5 1-45,7-2-11,8-2 11,5-3-34,4-3-78,10-4-101,10-2-33,17-3-180,14-2-45,6-3-244,3-4 256,-4-3 224,-4-1 224,10-11 55,-20-3 1,3-13 45,-23-5-12,-8-6 168,-6-2-55,-4-1-34,-3 4-79,-5 3 245,-2 7-255,-3 6-35,1 6-22,3 6-11,0 4 0,0 2 12,-1 1-12,-1 0 22,0 1 12,2 5 78,2 17-22,3 1-79,9 16 23,6-6-34,10 4 0,4 3 0,1-1 11,-1 3-22,-4-2 11,-5-3 0,-6-4 0,-6-6 0,-4-4 11,-2-5-11,-1-3 0,0-4-23,0-1 23,0-4-56,0-3 12,0-2 32,0-1 1,0-7-45,0-2-79,0-7-122,2-2-35,6-3-55,5-2 56,6-2 111,5 0-10,2-3 111,2-1 79,1-1-11,-4 0 11,-4 2 78,-6 3 90,-4 4 46,-6 7 156,-1 5-169,-2 5-178,-1 1 313,0 11 0,0 6-89,-1 13 10,1 8 1,0 3-101,1-1 11,1-1-101,2-4-11,4-3-56,2-4 0,1-4-11,0-5-2118,7-5 78,-6-6-6733,1-8 8784,-10-10 0,-3 4 0,-1-3 0</inkml:trace>
  <inkml:trace contextRef="#ctx0" brushRef="#br0" timeOffset="116214">12022 15569 23213,'-15'-39'676,"-1"0"0,2 3 0,1 5-508,0 4-168,5 8-90,2 9-9691,4 6 9781,13 19 0,-8-11 0,8 13 0</inkml:trace>
  <inkml:trace contextRef="#ctx0" brushRef="#br0" timeOffset="117713">12637 15878 25151,'-30'21'157,"1"-1"0,-19 19-157,41-14 0,3 0-11,3 0-135,1-3-201,6-2-191,3-3-885,18-2 706,-4-7 470,7-2 113,-13-8 67,-3-8 67,-5-7 45,-4-11 201,-4-10 34,-1-9 135,-2-12-645,0 25 1,-1-1 469,0-4 1,0 0-50,1-1 0,-1-1 27,2 2 1,-1 1-12,2 4 0,0 2 219,1-17-101,1 21-213,-1 15 0,0 9 157,-1 30-90,0 1-78,0 27 22,0-7-67,0 2-22,1-1 974,3-1-1008,3-2 0,4-3-11,2-3-45,3-4-79,3-4-66,2-4-23,5-3-247,2-2-201,1-3 134,0-4 124,-3-4 122,-5-6 12,-2-2 145,-4-3 68,-2-7-22,-1-4 77,6-26 12,-3 4 45,3-16-11,-3 8 111,-2 2 124,-3 5 113,-3 9 88,-4 11-380,-2 7 66,-4 7 292,-8 11-88,-6 7-125,-6 11 67,-4 12-246,10-10-33,3 6-23,12-7-79,11-3-66,2-2-135,14-6-35,0-8-21,3-3 168,-1-2-22,-5-3 44,-2-2-33,-5-2 22,0-7-11,0-4 89,-1-6 68,-2-3 11,-4 3 22,-4 2 23,-2 6 34,-2 3 33,0 4 11,0 2 79,-4 1 11,-2 2 0,-3 4-34,-1 5-45,3 2-44,2 1-45,3-2-1,2 0-32,3 0-1,6 1-157,20 3-111,1-3-124,17 1 56,-5-6-168,1-2 168,0-3 11,-6-2 79,-3-1-235,-7-1 77,-1-6 158,-4-3-23,4-7 258,-10 5 67,-2 1-11,-10 8 79,-4 2 245,-7 1 69,-4 7-23,-9 1-1,0 7-55,1-2-145,6 0-69,3-3-44,5-1-33,3 0-57,1-3 12,1 1-23,1-2-11,7 0-157,4 0-100,7-1-46,4-2-190,5 0 22,4-1-257,3-1-135,2 0 807,-2-15 101,-16 0-45,-5-17 22,-26-13-22,0 9 34,-12-9 0,3 19 33,2 6-22,2 8-45,4 6 44,4 3 57,4 3 202,3 9-79,2 4 89,8 12 125,21 25-304,3-9-283,-8-12 0,1 0 171,11 13 23,-4-3-22,-4-2 33,-8-4-34,-5-3 23,-6-3-45,-5-4 0,-3-1-123,-4-5-493,-7-2-386,-8-5-1407,-11-3 2409,-5-4 0,13-1 0,4-2 0</inkml:trace>
  <inkml:trace contextRef="#ctx0" brushRef="#br0" timeOffset="119126">14388 15854 23303,'49'-2'616,"0"0"0,-4 1 0,-3 4-347,6 10-185,-17 6 0,0 4-61,13 19-239,-17-12 0,-2 2 216,8 20-449,-3 2 432,-15-26 0,-1 0-84,14 25-67,-3-3-11,-2-6 45,-4-7 201,-3-10-101,-5-7-44,-4-10 67,-4-5 124,-1-4-203,-2-13 488,0-4-431,-4-15 10,-2-4 23,-3-6 0,1-5 6,5 13 0,0-1-6,0-11 11,2-5-22,1 32-12,0 11 23,4 4 11,4 3 45,6 3-33,6 5-23,2 6 11,2 5-11,2 0 0,1 2 0,1-1 0,-2-1 0,-1-3-34,-3-2-22,-6-3-56,-4-4-33,-5-1-35,-3-3-55,-3 0-90,-1 0 123,0 0 146,-2-1-22,-4 0 78,-3-2 45,-2 0-12,1 0 23,4-6 34,2-1-23,2-9 12,3-2-23,8-3-34,5-2-11,10 1 23,5 0-1,2 4 23,0 4 180,-3 6-23,-4 3-79,-6 4 438,-5 16-270,-7 1-67,-3 15-11,-6-4-21,0-1-103,-3-2-66,1-2-23,2-3-11,2-1-437,19 5-303,2-6-1042,9-4 1,3-1-1469,13-1-274,-13-5 1,-1-1 3523,9-2 0,-18-2 0,-7-1 0</inkml:trace>
  <inkml:trace contextRef="#ctx0" brushRef="#br0" timeOffset="119897">15805 16288 25230,'-21'-35'796,"1"6"-718,7 34-44,2 2-34,3 6 0,4 4 0,2 1-23,2 2-10,5 0-102,4 0-66,7-1-35,4-3-44,-1-1 145,-1-4 57,-5-2 78,-6-5 0,-3-2-213,-4-2 79,0-9-45,0-2-135,-4-11-34,0 0-223,-1-2-45,3-2-180,9-1 180,10 1-124,13 3 550,12 3 190,6 5 67,2 3 135,1 3-1,0 4-100,-2 3 79,-1 1 111,-7 1 11,-7 2-268,-12 4 112,-11 5 302,-6 6-33,-6 3 33,-7 4-101,-2 0-134,-6 1-23,0-3-44,4 1-34,2-4-33,5 0-12,3-1 45,1-1-90,6-1 1,21 7-68,-1-8-67,15 2-34,-16-11-33,-4-4-12,-5-1-44,-2-4-101,-3-6 67,-2-7-168,-2-9 56,-3-8-34,-1-8 270,-1-12 262,-1 4 1,0-2-45,0 10 0,0-2-308,-1-16 1,0 1 453,0 18 0,0 2-23,-1 5 0,0 1 476,-1-16-235,0 19-146,2 14-134,-1 10 179,-1 12 191,1 11 401,-1 17-648,1 16-67,1 10-405,1-28 0,0 1 214,2 0 0,2 0-22,0-2 0,2 0 0,2-1 0,2-2-145,13 24-438,4-6-537,3-6-2959,-8-16 0,2-2 4079,13 6 0,-4-2 0,-18-20 0</inkml:trace>
  <inkml:trace contextRef="#ctx0" brushRef="#br0" timeOffset="120366">16806 16069 25297,'38'-18'235,"-3"13"-212,-7 37-12,0 10-11,2 4-1107,-1 3 1084,-2-1-66,-2-3-128,-3-4 27,-4-6-79,-4-7 45,-5-6 33,-3-8 191,-3-7 888,-2-4-821,-1-3 246,0-8-313,0-6 0,0-11 11,0-7-11,0-6 0,0-2-22,5-2 0,8 4-12,9 5-100,9 12 134,1 10 22,1 12 79,-3 13 56,-2 10-34,-2 14 0,-3 6-22,0 5-292,-3 1 202,2-3-11,-1-2 0,3-6-291,1-6-393,2-5-1915,0-6 2599,8-5 0,-18-8 0,2-3 0</inkml:trace>
  <inkml:trace contextRef="#ctx0" brushRef="#br0" timeOffset="122312">19099 16847 25532,'-15'-45'198,"1"0"0,-1 1 1,-1-1-194,-7-10 1,-2-2-1043,1 1 0,0 2 1042,5 8 1,1 1 315,2-2 1,5 4-468,12-3 341,19 9-329,12 21 100,1 22-11,-8 6 1136,-12 11-1102,-8 6 11,-5 6 11,-13 5-11,-11 4 11,-4-11 0,-4 0-5,7-9 0,-2 0-175,-8 6 0,0-2 191,-12 2 90,-1-3-89,23-11-1,3-2 23,22-7 22,18-1-33,14 1-34,23-1-474,-19-3 0,1-1 233,5 1 0,2-1-196,4 0 0,2 0-487,1 0 0,2 1-443,0-2 0,1 0 1367,2 0 0,-4 0 0,8-1 0,-12 0 0</inkml:trace>
  <inkml:trace contextRef="#ctx0" brushRef="#br0" timeOffset="123752">20064 16636 25017,'14'-26'45,"2"5"-45,2 23 11,1 4-11,0 4 0,1 6 0,0 4 0,2 6 0,0 4-11,-1 2 0,-3 2-1,-3-5-21,-6-4-1,-3-5-55,-4-5 33,-2-2-12,0-3-32,0 1-46,0-3 23,0-1 44,0-2 35,-2-1-24,-2-2 57,-3-2 11,1 0 0,0 0 0,2 0 0,3 0-89,0-2-192,1-5-369,2-6 68,7-9-68,6-4-325,9-7 123,4-3 281,2 0 22,4 2-606,-1 5 629,-1 7 190,-1 7 258,-1 6 78,-3 6 179,-1 1 56,-3 2 123,-2 0 69,-3 1 144,-3 2-22,-2 3-246,-1 1 89,-2 2-23,0 0-77,0 1-57,2 0-123,1 1-11,1-1-67,2 0-23,2-2-22,1-2-12,3 1-3694,10 0 3571,-6-4 46,7 1 66,-10-4-22,-4-2-34,-2-4 90,-4-3 79,-5-5 3447,-4-9-3436,-3 4 89,-10-3 11,-2 7 24,-11 4 122,1 3-90,-4 4 113,0 2-1,-1 2 80,2 8 21,0 5 90,-1 26-404,8-3-10,1 17-68,10-13-44,3 0-1,3-6-11,3-3-11,5-3 0,8-6-123,9-1-157,4-5-157,9 0 11,5-3-79,5-1-99,1-3 268,-1-5-124,-5-1 169,-6-8 67,-6-8 224,-2-12 0,-1-13 11,-1-14 28,-13 21 0,0-3-442,1-3 1,0-1 475,0-3 0,0-1 56,0 1 0,1-1-267,-2 3 1,0 1 316,0 3 0,-2 2 224,7-20-77,-7 15 77,-6 15-168,-4 12-45,-8 7 1359,-6 16-1167,-10 11 55,-9 19-275,15-16 0,0 2-11,0 2 1,2 2-62,1 1 0,3-1-29,0 2 1,3-1 97,2-1 0,2-1-137,-1 29-22,3-5-34,9-7-134,4-5-292,15-5-122,8-4-483,8-2-1885,6-2 608,0-5-2679,-2-6-817,-7-6 5838,-4-8 0,-17-3 0,-6-2 0</inkml:trace>
  <inkml:trace contextRef="#ctx0" brushRef="#br0" timeOffset="125545">21807 17028 23404,'14'-32'453,"1"1"1,3-22-207,-30 42-12,-9 2-56,-11 3 12,-4 3-35,-1 7 46,2 4-11,-1 11-146,9 0-67,6 0 22,12-3-12,8-7-66,1 2-180,0 0-34,3 1-144,5 0-113,3 0-79,6-1-22,-2-2 123,1-4 292,-2-3-67,1-2 190,-3-3-236,5-15 326,-6 3 22,2-8 246,-8 10 124,-3 6-236,-1 3 281,-3 3 90,-4 3-158,-3 4-101,-1 2-22,3 5-134,4 0 33,2 0 1,5 0-102,5-1-11,7-2-11,7-2-67,2-2-135,1-2-224,2-3 46,-1 0-495,11-1 741,-10-4 67,5-5-45,-12-8 67,-1-8 45,0-8 0,3-9 0,2-8-319,-10 21 0,0-1 263,3-2 0,0 0 56,0-2 0,0-1 151,0 1 1,-2-1-85,-1 2 0,-2 0 393,8-26-68,-8 9-23,-5 13-33,-6 12-44,-1 10-180,-1 9-112,0 3 112,-5 3 672,-5 8-583,-7 8 90,-5 13-134,1 8-84,8-4 0,2 2-40,-4 18-33,8-16 0,1 0-584,3 14 584,2 1-201,7-1-191,6-4-79,8-6-224,5-6-336,2-6 68,0-6-225,1-8 246,-2-4 349,-1-7 548,-5-3 338,-4-5-304,-6-7 11,-2-5 34,-3-5 302,-1 2 392,-2 6-157,-1 7 135,-2 3 695,-8 10-471,-4 6-415,-6 7-179,1 4-156,5-1-113,5 0-56,4-3-11,3-1-280,1-3-1255,6-2-1681,4-4-6615,7-2 9241,0-5 0,-6-1 0,-4-2 0</inkml:trace>
  <inkml:trace contextRef="#ctx0" brushRef="#br0" timeOffset="125711">22544 16704 22249,'2'-61'2264,"-1"10"-2186,-1 31-78,0 5-235,0 8-1838,0 3-2106,0 6-5652,0 6 9608,-6 5 0,5-2 0,-6-2 0</inkml:trace>
  <inkml:trace contextRef="#ctx0" brushRef="#br0" timeOffset="127013">22081 16760 20266,'39'-8'-407,"0"1"0,0 0 0,-1 3-1464,23 6-112,-28 0 0,-1 1 817,0 0 1,0 1-123,28 4 403,-5-3 1167,-5 1 525,-10-1 2374,-9 0 46,-11 0-1322,-8 1-437,-5 1 132,0 2-771,-1 4-123,1 3-135,1 3-190,-1 4-213,3-1-67,1 2-34,3 1-22,6-1-23,4 0-22,3-3-11,1-4-146,-3-4-156,-3-5 122,-4-3-111,-3-3-90,-1-1 89,-1-1 34,5 0 269,-7 0-45,3-3-67,-10 0 90,-1 0 44,-3 1 45,-1 1 381,-16 1-122,3 3 32,-12 5 12,8 2-101,4 3-112,3-2-68,3-1-21,2 1-68,2-4 0,2 1-34,1-4-89,1-2 55,0-1-88,6 0-360,5-1-201,8 0-34,6-1 35,3-9 43,3-6 113,2-12 167,9-9-849,-18 14 1,2 0-1409,5-5 0,1-1 2234,4-2 1,-1-2 963,-1-2 1,-2-1 1311,-2 1 1,-3-1-1117,-6 6 1,-2 0 1406,8-17-930,-14 18-212,-6 15-40,-10 10-656,-7 14 46,-6 10-11,-6 13-180,1 10-12,4 6-100,6 5-33,6 1-23,3-1-23,5-7 740,7-5-1411,16 2 111,0-15 152,10 3-242,-8-18 91,0-2 100,0-6 123,0-3 169,-1-2 78,-1-3 112,-2-4 123,0-5-22,-2-1 89,-2-2 595,-6 5-259,-6 0-268,-5 4 11,-2 2-33,-1 1 21,-4 1-44,-1 1-45,-2 0 11,-1 5-33,3 3-57,-1 4-66,3 3-12,2-1 0,0-2-11,1 0 0,0 0-45,0 0-123,3 1 34,2-1-45,4 0-23,4-3-190,2 2-12,4-3 35,-2-2 279,0 0 90,-4-4 0,-6 0 0,-3-2 403,-9 6-111,-8 4-57,-9 9-11,-8 3-33,-3 5-79,0 4-56,1 4-34,3 0 225,5 2-214,5-2-10,5-3-1,3-5 79,5-8-33,2-6 44,3-6 313,1-4 113,0-2-516,6-15-22,3 0-22,8-15-45,3 2-258,5 0-471,10 1-941,8 4-727,10 4-2826,4 6 5290,4 6 0,-27 3 0,-7 3 0</inkml:trace>
  <inkml:trace contextRef="#ctx0" brushRef="#br0" timeOffset="127945">14893 16813 24446,'4'50'339,"-1"0"1,1 2 0,-1-1-295,-2-2 0,0-1-1147,0 2 1,1-1 1107,1-1 0,0-2-6,-1-1 0,1-1-6,0-4 0,0 0-22,-1-3 0,1 0-6,0-4 0,-1-1-201,3 27 56,1-9 465,-1-9-330,1-10-136,0-8 35,-2-9 1264,0-6-1040,-2-5 527,1-2-606,1-6 56,2-5 12,-2-9 44,0-23-68,-3 5-32,-1-17 32,0 12-21,0-3-23,1 0 22,8-1-22,7 2-22,11 0-1,9 5-21,5 7 44,5 8 11,4 11 22,2 7 1,0 8-34,-7 8-34,-8 6 34,-13 12 23,-13 2 22,-7 4 11,-16-1-12,-7 0 24,-15-3-46,-7-5-22,-5-3 0,-3-5-258,1-3-470,3-5-840,6-3-1144,6-4-6554,10-6 9266,4-7 0,11 5 0,3-4 0</inkml:trace>
  <inkml:trace contextRef="#ctx0" brushRef="#br0" timeOffset="128407">15560 17243 24166,'34'26'33,"0"1"1,-2-2 0,-6 0-46,-7 17 12,0-3-78,-4-1-23,-2-6-67,-4-5 100,-4-7 1,-1-7-78,-3-4 145,0-5 0,-1-1 33,-4-3 12,-4 0-11,-5-3-34,-2-5 33,2-6-22,5-8-11,4-3-44,5-3-68,10-1 0,6 3 100,9 6 12,4 8 348,11 7-101,-12 14-1,8 6 90,-17 14-78,-1 5 10,-2 4-167,-1 0-101,-2 0 0,-3-5-45,-2-5-391,-3-8-461,-3-8-8934,-1-6 9444,-2-7 0,0-4 0</inkml:trace>
  <inkml:trace contextRef="#ctx0" brushRef="#br0" timeOffset="128568">16027 17092 14809,'1'-20'0,"0"5"0</inkml:trace>
  <inkml:trace contextRef="#ctx0" brushRef="#br0" timeOffset="129519">16226 17405 23885,'6'38'183,"1"0"0,-1-3 1,0-5-184,5-4-23,0-4-134,-2-4 1,-2-6-69,-2-4-33,-4-4 79,1-3-11,-2-1 44,0-11 68,1-3-45,3-13 44,5-3 34,6-3 90,3 1-22,5 6 122,2 7 158,1 8 33,1 7-68,0 3 24,-1 3 22,-2 6-68,-4 4-78,-3 6-112,-4 3-22,-4 1-34,-3 2 11,-3 0-11,0-1 0,-1-1-67,-1-3-79,-1-2-44,0-3 22,0-3 22,0-2 34,0-2 11,-5-2 101,-2-3 23,-3-1-1,0-1 23,0 0-23,2-6 23,4-3-34,2-9-11,2-3-22,5-6-74,11 0 1,4 1-95,8-4 162,-2 6 0,0 5 28,5 12 0,-1 5 11,-3 5 34,-3 6 44,-6 4 69,-5 4-35,-5 0-22,-3 0 11,-2 0-34,-1-3-11,-1 0-33,0-2-12,-1 0-22,0-1 0,0 2 0,1 0-11,2 0-79,3 0 12,3-2 67,6 0 0,6-2-1,8-2 12,8 0-3392,6-1 3359,6-1 33,3-2-165,2-1 20,-1-1 89,-3-6 0,-4-4 56,-7-9-35,-7-5 35,-9-5 57,-6-1 44,-9-1 78,-3 2-11,-9 4 3338,-9 5-3271,-8 7 219,-13 5-185,-2 5-11,0 8 0,4 5-113,9 8-77,8 6 21,8 2-78,4 2-11,12 2-22,12-1-180,18 2-196,-13-17 0,4 0-3014,20 7 1,3 1 3236,-11-7 1,-1 0 0,1 0 0,-5-2 0,-2-2-1</inkml:trace>
  <inkml:trace contextRef="#ctx0" brushRef="#br0" timeOffset="130351">18252 18038 24995,'27'-25'-38,"1"0"1,-2 2 0,-1 3 14,2 6-22,2-3 34,-3-7-45,1-6 23,-1-7 33,-2-7 11,-5-8 22,-5-4-195,-4 0 274,-6 7 101,0 13-79,-4 14-134,0 13 0,-3 8 123,-6 12 23,-6 11 230,-5 16-298,1 8-66,4 5-12,5 3-12,6 2-32,1-2-351,3-1 227,6-3-89,1-2-124,5-4-11,-2-7 157,-5-8-192,-2-9 237,-7-11 145,-10-3 45,-8-9 293,-11-9-226,-1-7 67,11-3 1,3-2-68,-6-14 12,1-13-79,23 17-135,20 3-111,12 3-191,19 5 0,11 5-13,-29 12 0,2 1 371,-1 1 1,0 2 34,30 0 88,-9 2 1,-7 0 123,-11 2 180,-10 1 78,-9 2 22,-9 1-135,-4 0 270,-3 4-280,-2 1-34,-3 4-45,-2 1 496,0 1-619,1 0-11,4 1-23,0 1-56,2 0-11,7 0 0,5 1 0,10-2-101,7-2-67,4-2 78,3-4-56,0-2 124,-3-5 11,-4-1 22,-5-4 0,-5-5 34,-7-6-34,-6-8-11,-5-6 0,-12-3-22,-7-4 11,-13-2-135,-5 1-212,1 1-617,4 6-762,10 4-1524,9 4 3261,7 3 0,5 7 0,1 4 0</inkml:trace>
  <inkml:trace contextRef="#ctx0" brushRef="#br0" timeOffset="130731">19962 17675 26586,'-11'50'239,"-1"1"0,1-2 0,0-2-178,2-10 1,1-1-384,1 0 1,1 0 326,3-2 1,0 0-1,1-2 1,1 0-17,2 10 0,1-1-123,5 16 76,-2-24 0,1-1-1163,9 5-953,-7-14-4045,0-2 6219,-8-13 0,0-4 0,0-2 0</inkml:trace>
  <inkml:trace contextRef="#ctx0" brushRef="#br0" timeOffset="134059">23342 14873 24591,'6'-52'1278,"0"11"-931,-1 37-313,-1 2 179,15 42-68,-5-1-61,3 11 0,1 6-28,-4-9 0,-1-2-161,1 1 0,-1-2 144,-3-9 0,-1-3 28,2-1 214,2-7-124,-3-12 33,6-3-22,4-8-11,13-7-78,13-7-74,-16 3 1,1-2-277,5-3 1,1 0 253,4-3 0,1-1 6,2 0 0,4-4-120,3-1 0,6-3 1,-2 1 21,-10 4 1,0 1 0,2-2-725,-1 0 1,4-1-1,0-1 1,-3 1 753,2-1 1,-2 1-1,-1 0 12,-1-1 0,0 1 0,-2 1-130,-3 1 0,-1 1 0,-2 1 85,11-7 0,-3 3-56,-10 5 0,-3 3-337,12-6-5041,-43 20-4285,-17 13 9741,-29 12 0,20-8 1,4-3-1</inkml:trace>
  <inkml:trace contextRef="#ctx0" brushRef="#br0" timeOffset="150574">1448 16661 25286,'-17'43'72,"0"0"1,0-1 0,-3 9 0,1 1-70,5-6 1,1 1 0,1-1-4,0 3 0,1 2-11,2 0 0,0 4 0,1-3-34,0 2 0,0-1-205,2-9 1,0 0-1,1-6 206,-1 12 220,4-29-176,0-8 11,2-7 34,0-2-11,0-3-57,1-28 1,1-12 11,4 13 291,3-16 1,4 3-259,7 21-11,12 3 12,-4 11 10,4 3 12,0 11 45,1 9-78,-5 13 10,-3 10-22,-10 4-34,-6 1 34,-6-2 23,-9-4 100,-8-5 79,-11-6-23,-10-6-22,-7-6-79,-8-5-33,-5-7-45,-4-3-23,-1-5-788,2-6 564,4-4-201,10-7-370,12-2-2241,16-5-6772,17-7 9731,24-8 0,-10 17 1,8 2-1</inkml:trace>
  <inkml:trace contextRef="#ctx0" brushRef="#br0" timeOffset="150975">2700 17117 26015,'-33'-21'44,"0"-1"1,1 2 0,3 6 11,-3 18 11,-5 7 12,-6 12-719,-5 12 668,22-14 0,1 2-291,-2 2 0,1 1 279,-1 1 1,1 1-17,2 1 0,1-1 0,1 0 0,3-1-45,-11 25 12,12-2 10,10-3 12,15-1-56,11-3-157,18-1 33,-12-22 1,3-2-79,3-1 0,3 0-185,2-2 1,2-2-287,0-1 1,0-1-707,0-3 1,-1-1-1004,-4-2 1,-1-2 2524,20 0 1,-24-3 0,-10 0-1</inkml:trace>
  <inkml:trace contextRef="#ctx0" brushRef="#br0" timeOffset="151221">2322 17388 22137,'34'-7'987,"4"4"-920,10 11-67,7 0-1663,6-1 1209,-28-5 0,1 1-644,1-1 0,1-1-770,1 1 0,1-1-1875,0-1 1,0 1 3742,2-1 0,-2 0 0,5 0 0,-8 0 0</inkml:trace>
  <inkml:trace contextRef="#ctx0" brushRef="#br0" timeOffset="151845">3389 17253 23975,'-27'-21'1020,"6"4"-864,19 16-55,2 1-34,9 0-22,6 0-22,15 0-1,9 1-22,7 4 0,5 3-11,1 3 0,-1 1-12,-2 1-122,8 7 89,-19-5 11,2 4-22,-25-5-12,-6 1 79,-5 3 0,-3 6 0,-10 4 11,-4 5 1,-14 4 10,-6 1-11,-7 2-11,-3-1-240,1-1 284,-1-2 35,3-3 22,1-2-68,2-3 57,-11 5-79,16-9 34,-5 4-45,20-11 0,6-2-45,6-2-11,3-2 330,4-2-285,10 0 11,10-2-67,15-2-168,11-1-555,6-2-398,6 0 56,1-2-694,-1 0-1289,-4-1-3933,-5-5 7048,-6-5 0,-21 3 0,-7-1 0</inkml:trace>
  <inkml:trace contextRef="#ctx0" brushRef="#br0" timeOffset="152213">3695 17305 22855,'29'-19'347,"4"4"-291,0 15-45,4 0 0,2 5 12,0 4-34,0 4 11,-5 3-12,-6 2-55,-6 0 67,-11 4 101,-5 4 78,-9 3-33,-12 6 44,-9 3-55,-12 3-257,-7 0 189,19-20 0,0-1-50,-1-1 0,-1 0 0,0 0 0,-1-1-17,-26 16 0,2-3-90,5-4-874,8-2-1893,7-5 2857,9 2 0,11-12 0,5 1 0</inkml:trace>
  <inkml:trace contextRef="#ctx0" brushRef="#br0" timeOffset="152772">4015 17849 24558,'2'39'78,"0"2"-78,0 3 0,2 4-11,4 3 0,3 3-202,4-3-157,1-5-22,1-10-202,-2-9-67,1-10 649,-2-6 68,6-6 0,-5-4-33,1-3 90,-8-6 133,-4-7-112,-1-8-44,-1-7-90,2-4 45,2-6-45,5-1 0,4-1-79,5 3 46,3 6-34,0 8-79,0 11 146,-1 7 22,0 7 34,-2 10 135,-4 6-46,-2 12 135,-5 7-112,0 4-145,-3 1 10,1 1-33,-2-5 12,0-6-24,-1-6-133,-1-5-292,-1-4-471,-1-5-817,-1-4-1917,0-3 3642,0-4 0,0 0 0</inkml:trace>
  <inkml:trace contextRef="#ctx0" brushRef="#br0" timeOffset="153097">5073 16632 24412,'-41'16'455,"0"0"1,0 2 0,1 5-310,-5 20 0,3 4-1614,10-12 1,2 2 1472,-8 10 1,4-1-1,15-17 1,2-2 859,-10 21-977,8-9-269,5-9 174,9-9-902,2-7-807,3-7-369,2-4-1625,5-5 3910,4-7 0,-3 5 0,-2-5 0</inkml:trace>
  <inkml:trace contextRef="#ctx0" brushRef="#br0" timeOffset="153277">4664 16858 22540,'39'-4'852,"-1"9"-852,-6 35 0,2 3-112,-1 1-571,2-1-2193,-2-3-38,0-1-4587,-3-4 7501,-9-5 0,-9-14 0,-6-5 0</inkml:trace>
  <inkml:trace contextRef="#ctx0" brushRef="#br0" timeOffset="153463">4418 17016 21465,'-31'-21'1658,"-1"0"1,-14-11-1614,52 26 167,26 3 12,29 6-840,-17 3 0,2 1 588,9 2 0,0 2-851,4 3 1,0 2 418,0-1 1,-1-1-942,-2 0 1,-2-2-2052,-6-1 1,0-1 3409,-6-3 1,-3-1 0,4 0-1,-13-3 1</inkml:trace>
  <inkml:trace contextRef="#ctx0" brushRef="#br0" timeOffset="154228">4638 16525 22743,'25'36'184,"0"-1"1,0 0 0,9 16 0,-4-1-135,-11-12 1,-4-1-939,-1-1 1,-3 0 887,-3-2 0,-1-1-3428,1 28 2228,-6-4-1399,-1-2-5188,-1-5 7787,0-2 0,0-23 0,0-7 0</inkml:trace>
  <inkml:trace contextRef="#ctx0" brushRef="#br0" timeOffset="155212">6472 17629 24670,'3'-22'-34,"0"12"34,-5 27 11,-3 15 12,-1 10-23,-3 6 0,2 0 0,2 0-34,2-4-78,0-3-67,2-6 0,0-2 10,1-6 46,0-7 0,0-4-12,0-9 79,0-2 45,0-4-22,0 0-1,3-5 34,1-5 22,5-7-22,-1-4-11,3-2-157,8-10 0,0 10 123,9-3 45,-4 16 0,1 4 34,1 2 11,-1 5 0,-2 5 167,3 29-178,-13-7-23,0 20 0,-13-20 101,-8-3 101,-3-4 135,-23 2-180,5-11-22,-15 1-90,8-12-56,-3 0-12,-1-2-290,-1-5-931,1-3-1725,2-8-6873,2-7 8720,1-6 0,17 12 0,4 1 0</inkml:trace>
  <inkml:trace contextRef="#ctx0" brushRef="#br0" timeOffset="155446">6080 17424 24614,'54'-17'-191,"-1"-1"0,2 2 1,-2 5-337,-4 9 1,-1 4-1236,3-2 1,1 1-200,1 1 0,-1 1-2955,-2-1 1,-1 0 4882,-2 0 0,-5 0 1,6-1-1,-16-1 0</inkml:trace>
  <inkml:trace contextRef="#ctx0" brushRef="#br0" timeOffset="155625">7039 17188 23359,'-10'43'422,"0"1"0,1-3 0,1-2-422,-1 15 0,3 0-981,4-17 1,1 0-2438,2 17 3418,2-20 0,0-3 0,0-7 0,2-7 0</inkml:trace>
  <inkml:trace contextRef="#ctx0" brushRef="#br0" timeOffset="155864">7292 17894 20781,'43'-4'131,"0"0"0,-1 0 0,-3 2-837,16 5-2350,-1 4-866,-5 3-2408,-5 2 6434,-10 1 1,-16-7 0,-7 0 0</inkml:trace>
  <inkml:trace contextRef="#ctx0" brushRef="#br0" timeOffset="156074">7221 18076 21936,'59'11'26,"-1"0"0,-8-2 0,-1 1-553,9 3 1,0 0-1648,-10-2 1,-1 0-1688,2 0 1,0-1 3860,1 0 0,-3-2 0,6 1 0,-12-3 0</inkml:trace>
  <inkml:trace contextRef="#ctx0" brushRef="#br0" timeOffset="156628">9331 17854 22967,'12'-31'683,"-1"-1"1,12-19-527,-7 40-79,6 3 0,5 2-55,7 3-23,6 2 11,1 3-33,1 4 22,-4 3 0,-6 7-56,-4 1 33,-5 3 1,-6 4-12,-5 3 12,-7 4 11,-3 5 11,-12 3 11,-4 3 0,-13 2 0,-2 0 23,-4 3-327,-4-4 394,-1 0-90,-1-5-11,2-3 0,5-3-673,7 11-1456,12-9-3047,11 10 5176,16-11 0,-4-14 0,2-4 0</inkml:trace>
  <inkml:trace contextRef="#ctx0" brushRef="#br0" timeOffset="156801">9668 18866 20793,'3'-24'0,"-1"5"0</inkml:trace>
  <inkml:trace contextRef="#ctx0" brushRef="#br0" timeOffset="182676">11721 17808 25521,'-33'-20'275,"1"5"0,1 2-264,1 2-11,-27-8 0,8 10 0,-9 1 0,9 2-34,-6-3-26,4 2 0,-8 0 1,20 3-31,31 6 12,-2 2 11,3 11 56,2 0 11,-2 9 22,4 0-22,-1 4 22,0 4-10,0 3 10,-6 20-22,2-13 11,-4 15 0,5-20-11,-1-1 12,1-1 10,-2 7-22,3-13 11,-1 4 12,6-17 10,0-4 12,1-3-11,0-1-12,0-1 12,0-2-12,0 0 12,1 0 22,4 1-23,3 1 1,6 0-1,5 1-10,3 0 22,23 2-12,-5-2-33,19 1 0,-23-6 0,0-1-11,17 1-62,-18-2 0,-1 0-207,9-1-404,-3 0-245,-2 0-876,-6 0-1892,-4-4-6134,-8-1 9042,-7-5 0,-7 4 1,-5 2-1</inkml:trace>
  <inkml:trace contextRef="#ctx0" brushRef="#br0" timeOffset="182906">11079 18114 24311,'60'-9'15,"0"0"0,-3 0 0,-4 3-60,-15 6 1,-2 1-603,-2 0 1,0 1-1068,25 3-1636,-7 0-6481,-7-1 9368,-5-2 0,-18-1 1,-6-1-1</inkml:trace>
  <inkml:trace contextRef="#ctx0" brushRef="#br0" timeOffset="183577">12631 17912 25936,'-15'-24'79,"-4"4"-68,-3 16 11,-4 1-22,-3-1-11,1 1-123,-1-1-12,1-1-370,-11-4 382,10 2-34,-5-4 100,15 4 46,4 2 22,6 0 0,3 2 0,2 1-22,3 1-68,1 1 191,-2 12 0,0 2-45,-4 15 67,-1 2-90,-2 4-21,-1 2-1,0 2 11,0 1-11,0 1 1,-1-1-12,0-1 0,-1-5 11,0-4 0,0-5 0,1-5-11,-1-3 11,4-4 1,0-2-1,3-2-11,2-3 0,2 0 22,1-2 124,5 2-45,7 0-45,11 1-33,9 0 66,8-1-89,5 0 12,6-2-12,0 0-692,0-2 311,0-2-425,-2 0-1111,-1 0-985,-4-2-4662,-6-2 7564,-11-3 0,-13 2 0,-7 1 0</inkml:trace>
  <inkml:trace contextRef="#ctx0" brushRef="#br0" timeOffset="183794">12298 18138 23504,'42'-4'175,"1"0"1,-2 1 0,-2 2-176,15 6-224,4 2-1567,0 3-931,1 1-5379,-3-3 8101,-8-1 0,-20-3 0,-11-3 0</inkml:trace>
  <inkml:trace contextRef="#ctx0" brushRef="#br0" timeOffset="184390">13279 18140 24289,'-17'35'74,"1"1"1,-1 6 0,3-1-75,5 4-34,0 14-100,7-18-169,1-1-425,1-5 269,3-5 144,0-9 248,3-8 67,0-5 113,1-6 21,-2-1 102,2-1 156,-2-6-34,1-4-134,-3-9 23,0-6-68,-3-5 23,1-9-124,-1-6 34,0-10-345,0-6 311,1 27 1,0 0 5,0 0 0,2 0 5,1 2 1,1 1-68,8-22 1,4 12-12,4 11-11,3 8 0,5 9-3248,4 5 3270,4 4-298,1 3 276,0 6 278,0 5-278,-5 8 0,5 25 17,-26-14 0,-3 2-6,1 0 0,-1 0 1493,-6 4 1,-3-2-1505,-1 14 34,-2-3-34,0-5 11,-1-5 411,3-4-422,1-5-23,1-4-45,5-3-357,1-4-538,4-1-1431,0-4-3085,-3-1 5479,-3-2 0,-3-3 0,-2-2 0</inkml:trace>
  <inkml:trace contextRef="#ctx0" brushRef="#br0" timeOffset="184607">13251 18179 25039,'39'-2'-150,"-1"0"1,1 0 0,-1 3-367,-5 5 1,-1 3-1071,1-3 1,-1 1-7054,28 6 8639,-10-4 0,-23-4 0,-9-1 0</inkml:trace>
  <inkml:trace contextRef="#ctx0" brushRef="#br0" timeOffset="185268">11910 18138 22642,'0'0'0</inkml:trace>
  <inkml:trace contextRef="#ctx0" brushRef="#br0" timeOffset="185752">12943 18279 24435,'-31'-7'-9831,"5"2"7697,16 10 1,5-1-1,1-3 1</inkml:trace>
  <inkml:trace contextRef="#ctx0" brushRef="#br0" timeOffset="187979">11074 17472 20826,'-25'57'986,"12"-27"1,1 1-747,3 3 1,0 1-840,-1 3 0,0 1 688,0 2 1,0 1-1,0 0 1,1 0-6,0 0 1,0 0-41,-1-1 1,2-1-17,0 0 0,1-1-6,0-3 1,0-1-17,2-3 0,1 0 28,-3 22 310,2-9-321,4-7 21,0-8 12,1-3-44,0-4 10,0-1 716,0-2-738,0-2 410,0 0-410,0-3 64,1 1-64,4-3 0,9 3 22,3-5 12,19 4-34,-7-6 22,12 1-22,-6-3 11,4-1-11,6 2 12,4 0-1,-14-1 0,2 1-22,17 3 11,-20-3 0,-1 1-11,9 4 22,-3-2-11,0 2 5,-4-3 1,1 0 5,13 2-6,-10-2 1,-1-1 17,8 0 10,2-1 1,-2 0 22,1-2 45,-6-1 0,-2 0 22,-3-1-34,0 1 23,3 2 270,3 2-147,6 4-212,3 0-23,1 1-303,0 0 325,-1-1-22,1 1 34,-1-1-34,3 0 11,0-1 12,3-2-23,0-2-12,-19-4-2175</inkml:trace>
  <inkml:trace contextRef="#ctx0" brushRef="#br0" timeOffset="187979">13091 19049 23282,'26'-4'2660,"4"-1"-2672,12-3 186,-9 3-185,10-1 11,-12 4 0,5 0-11,2 1 11,2-1 0,5 0 0,1 1 22,4-1-22,2 1 0,-14 0 0,1 0 0,20 0 5,-20 1 1,-1 0-6,12 0 0,-6 0 0,-6-1-11,-6-3 0,-5-2 11,-4-1 0,-3-1-34,-2 2-22,0 0-22,-3 1 0,0 0 44,-4 0 0,-1 0-10,-2-1 44,0-2-34,3-9 23,-2-2-45,4-9-23,-4-1 23,1-3 22,0-8-201,0-5 89,1-5 124,-1-6-638,-2-6 649,-2 0 28,-4 17 0,-1 0-17,0 13 0,0-1 16,0-8 1,0 1 28,3-8-11,2 6-23,3 4 0,1 5-11,0 2 11,-1 1 0,-1 4-11,-3 0-44,-3 3 10,-2 0 23,-2 1 648,-5 1-659,-5 2-46,-7 1 57,-5 3-22,-1-1 33,-3 3 0,1 1-12,-10-3 12,9 4-33,-7-4 22,11 6 11,-2-2-23,-2 0 23,-3-2-33,-5 1 10,-3-3 12,-3-1 11,-2-2 0,-1 1-11,-4-3 0,-1 2 11,-3-2-241,-1-1 241,0 0 33,-2-1-66,0 1 33,-2 0 0,-1 2 0,29 9 0,-1 0 0,0 1 0,0 1-6,-1-2 0,0 1 12,2 0 0,-3 0-6,-12-4 0,-1 1 11,12 2 0,-1 1-11,-9-2 0,0 0 11,-15-2-22,3 2 0,3 2 11,3 0 33,4 1-33,3 2-33,1-1 33,-1 0 0,-4-2 22,-5 1-22,-6-3 5,27 6 1,-1 0-12,0-1 1,-1 1 10,-1-1 1,1 0-6,0 1 0,1 0 0,0 0 0,1 1 0,-29-4 23,1 3-23,3 1 0,1 3-11,2 1 16,14 0 1,0 0-6,6 1 0,0 0-235,-12 1 1,0 0 222,8 2 1,1 0 11,-2 0 0,-1 1-11,-1 0 0,1 0-28,-1 1 0,-1-1-40,1 1 1,-1 0-57,1 2 1,0 0 11,1 0 0,1 2-63,3 0 1,1 1-224,4 2 1,3 0-702,-18 16-1426,13 5-3739,12 2 6275,11 2 0,5-16 0,4-5 0</inkml:trace>
  <inkml:trace contextRef="#ctx0" brushRef="#br0" timeOffset="-19038.73">4062 5276 7885,'41'9'-146,"1"0"0,0 0 1,0-3-1,-5 0 0,1 12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C40081A-2D79-7D41-A760-6F27E8AF8A7D}"/>
              </a:ext>
            </a:extLst>
          </p:cNvPr>
          <p:cNvSpPr>
            <a:spLocks noGrp="1" noChangeArrowheads="1"/>
          </p:cNvSpPr>
          <p:nvPr>
            <p:ph type="hdr" sz="quarter"/>
          </p:nvPr>
        </p:nvSpPr>
        <p:spPr bwMode="auto">
          <a:xfrm>
            <a:off x="0" y="0"/>
            <a:ext cx="2982913" cy="465138"/>
          </a:xfrm>
          <a:prstGeom prst="rect">
            <a:avLst/>
          </a:prstGeom>
          <a:noFill/>
          <a:ln>
            <a:noFill/>
          </a:ln>
          <a:effectLst/>
        </p:spPr>
        <p:txBody>
          <a:bodyPr vert="horz" wrap="square" lIns="92446" tIns="46223" rIns="92446" bIns="46223" numCol="1" anchor="t" anchorCtr="0" compatLnSpc="1">
            <a:prstTxWarp prst="textNoShape">
              <a:avLst/>
            </a:prstTxWarp>
          </a:bodyPr>
          <a:lstStyle>
            <a:lvl1pPr defTabSz="923925" eaLnBrk="1" hangingPunct="1">
              <a:defRPr sz="1200">
                <a:latin typeface="Arial" charset="0"/>
              </a:defRPr>
            </a:lvl1pPr>
          </a:lstStyle>
          <a:p>
            <a:pPr>
              <a:defRPr/>
            </a:pPr>
            <a:endParaRPr lang="en-US" altLang="en-US"/>
          </a:p>
        </p:txBody>
      </p:sp>
      <p:sp>
        <p:nvSpPr>
          <p:cNvPr id="4099" name="Rectangle 3">
            <a:extLst>
              <a:ext uri="{FF2B5EF4-FFF2-40B4-BE49-F238E27FC236}">
                <a16:creationId xmlns:a16="http://schemas.microsoft.com/office/drawing/2014/main" id="{77444185-BDEE-C44D-AE5B-82AC3A0C1600}"/>
              </a:ext>
            </a:extLst>
          </p:cNvPr>
          <p:cNvSpPr>
            <a:spLocks noGrp="1" noChangeArrowheads="1"/>
          </p:cNvSpPr>
          <p:nvPr>
            <p:ph type="dt" idx="1"/>
          </p:nvPr>
        </p:nvSpPr>
        <p:spPr bwMode="auto">
          <a:xfrm>
            <a:off x="3897313" y="0"/>
            <a:ext cx="2982912" cy="465138"/>
          </a:xfrm>
          <a:prstGeom prst="rect">
            <a:avLst/>
          </a:prstGeom>
          <a:noFill/>
          <a:ln>
            <a:noFill/>
          </a:ln>
          <a:effectLst/>
        </p:spPr>
        <p:txBody>
          <a:bodyPr vert="horz" wrap="square" lIns="92446" tIns="46223" rIns="92446" bIns="46223" numCol="1" anchor="t" anchorCtr="0" compatLnSpc="1">
            <a:prstTxWarp prst="textNoShape">
              <a:avLst/>
            </a:prstTxWarp>
          </a:bodyPr>
          <a:lstStyle>
            <a:lvl1pPr algn="r" defTabSz="923925" eaLnBrk="1" hangingPunct="1">
              <a:defRPr sz="1200">
                <a:latin typeface="Arial" charset="0"/>
              </a:defRPr>
            </a:lvl1pPr>
          </a:lstStyle>
          <a:p>
            <a:pPr>
              <a:defRPr/>
            </a:pPr>
            <a:endParaRPr lang="en-US" altLang="en-US"/>
          </a:p>
        </p:txBody>
      </p:sp>
      <p:sp>
        <p:nvSpPr>
          <p:cNvPr id="50180" name="Rectangle 4">
            <a:extLst>
              <a:ext uri="{FF2B5EF4-FFF2-40B4-BE49-F238E27FC236}">
                <a16:creationId xmlns:a16="http://schemas.microsoft.com/office/drawing/2014/main" id="{0947405D-62A9-7D4C-BB8A-C1197E0803FA}"/>
              </a:ext>
            </a:extLst>
          </p:cNvPr>
          <p:cNvSpPr>
            <a:spLocks noGrp="1" noRot="1" noChangeAspect="1" noChangeArrowheads="1" noTextEdit="1"/>
          </p:cNvSpPr>
          <p:nvPr>
            <p:ph type="sldImg" idx="2"/>
          </p:nvPr>
        </p:nvSpPr>
        <p:spPr bwMode="auto">
          <a:xfrm>
            <a:off x="11176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50014B51-CBA4-8044-9EA1-BDF97CDDB60A}"/>
              </a:ext>
            </a:extLst>
          </p:cNvPr>
          <p:cNvSpPr>
            <a:spLocks noGrp="1" noChangeArrowheads="1"/>
          </p:cNvSpPr>
          <p:nvPr>
            <p:ph type="body" sz="quarter" idx="3"/>
          </p:nvPr>
        </p:nvSpPr>
        <p:spPr bwMode="auto">
          <a:xfrm>
            <a:off x="688975" y="4416425"/>
            <a:ext cx="5505450" cy="4183063"/>
          </a:xfrm>
          <a:prstGeom prst="rect">
            <a:avLst/>
          </a:prstGeom>
          <a:noFill/>
          <a:ln>
            <a:noFill/>
          </a:ln>
          <a:effectLst/>
        </p:spPr>
        <p:txBody>
          <a:bodyPr vert="horz" wrap="square" lIns="92446" tIns="46223" rIns="92446" bIns="46223"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102" name="Rectangle 6">
            <a:extLst>
              <a:ext uri="{FF2B5EF4-FFF2-40B4-BE49-F238E27FC236}">
                <a16:creationId xmlns:a16="http://schemas.microsoft.com/office/drawing/2014/main" id="{E1318D4C-6B13-8444-B41D-346A283FCBFF}"/>
              </a:ext>
            </a:extLst>
          </p:cNvPr>
          <p:cNvSpPr>
            <a:spLocks noGrp="1" noChangeArrowheads="1"/>
          </p:cNvSpPr>
          <p:nvPr>
            <p:ph type="ftr" sz="quarter" idx="4"/>
          </p:nvPr>
        </p:nvSpPr>
        <p:spPr bwMode="auto">
          <a:xfrm>
            <a:off x="0" y="8829675"/>
            <a:ext cx="2982913" cy="465138"/>
          </a:xfrm>
          <a:prstGeom prst="rect">
            <a:avLst/>
          </a:prstGeom>
          <a:noFill/>
          <a:ln>
            <a:noFill/>
          </a:ln>
          <a:effectLst/>
        </p:spPr>
        <p:txBody>
          <a:bodyPr vert="horz" wrap="square" lIns="92446" tIns="46223" rIns="92446" bIns="46223" numCol="1" anchor="b" anchorCtr="0" compatLnSpc="1">
            <a:prstTxWarp prst="textNoShape">
              <a:avLst/>
            </a:prstTxWarp>
          </a:bodyPr>
          <a:lstStyle>
            <a:lvl1pPr defTabSz="923925" eaLnBrk="1" hangingPunct="1">
              <a:defRPr sz="1200">
                <a:latin typeface="Arial" charset="0"/>
              </a:defRPr>
            </a:lvl1pPr>
          </a:lstStyle>
          <a:p>
            <a:pPr>
              <a:defRPr/>
            </a:pPr>
            <a:endParaRPr lang="en-US" altLang="en-US"/>
          </a:p>
        </p:txBody>
      </p:sp>
      <p:sp>
        <p:nvSpPr>
          <p:cNvPr id="4103" name="Rectangle 7">
            <a:extLst>
              <a:ext uri="{FF2B5EF4-FFF2-40B4-BE49-F238E27FC236}">
                <a16:creationId xmlns:a16="http://schemas.microsoft.com/office/drawing/2014/main" id="{A236E393-EB2B-C841-B0E6-869B36B06F38}"/>
              </a:ext>
            </a:extLst>
          </p:cNvPr>
          <p:cNvSpPr>
            <a:spLocks noGrp="1" noChangeArrowheads="1"/>
          </p:cNvSpPr>
          <p:nvPr>
            <p:ph type="sldNum" sz="quarter" idx="5"/>
          </p:nvPr>
        </p:nvSpPr>
        <p:spPr bwMode="auto">
          <a:xfrm>
            <a:off x="3897313" y="8829675"/>
            <a:ext cx="2982912" cy="465138"/>
          </a:xfrm>
          <a:prstGeom prst="rect">
            <a:avLst/>
          </a:prstGeom>
          <a:noFill/>
          <a:ln>
            <a:noFill/>
          </a:ln>
          <a:effectLst/>
        </p:spPr>
        <p:txBody>
          <a:bodyPr vert="horz" wrap="square" lIns="92446" tIns="46223" rIns="92446" bIns="46223" numCol="1" anchor="b" anchorCtr="0" compatLnSpc="1">
            <a:prstTxWarp prst="textNoShape">
              <a:avLst/>
            </a:prstTxWarp>
          </a:bodyPr>
          <a:lstStyle>
            <a:lvl1pPr algn="r" defTabSz="923925" eaLnBrk="1" hangingPunct="1">
              <a:defRPr sz="1200">
                <a:latin typeface="Arial" panose="020B0604020202020204" pitchFamily="34" charset="0"/>
              </a:defRPr>
            </a:lvl1pPr>
          </a:lstStyle>
          <a:p>
            <a:pPr>
              <a:defRPr/>
            </a:pPr>
            <a:fld id="{02B6EF80-769C-2D45-9D4D-B415EE551D2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B4E3F303-E778-EE4F-A906-656219F72D7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defRPr>
            </a:lvl1pPr>
            <a:lvl2pPr marL="742950" indent="-285750" defTabSz="923925">
              <a:defRPr>
                <a:solidFill>
                  <a:schemeClr val="tx1"/>
                </a:solidFill>
                <a:latin typeface="Verdana" panose="020B0604030504040204" pitchFamily="34" charset="0"/>
              </a:defRPr>
            </a:lvl2pPr>
            <a:lvl3pPr marL="1143000" indent="-228600" defTabSz="923925">
              <a:defRPr>
                <a:solidFill>
                  <a:schemeClr val="tx1"/>
                </a:solidFill>
                <a:latin typeface="Verdana" panose="020B0604030504040204" pitchFamily="34" charset="0"/>
              </a:defRPr>
            </a:lvl3pPr>
            <a:lvl4pPr marL="1600200" indent="-228600" defTabSz="923925">
              <a:defRPr>
                <a:solidFill>
                  <a:schemeClr val="tx1"/>
                </a:solidFill>
                <a:latin typeface="Verdana" panose="020B0604030504040204" pitchFamily="34" charset="0"/>
              </a:defRPr>
            </a:lvl4pPr>
            <a:lvl5pPr marL="2057400" indent="-228600" defTabSz="923925">
              <a:defRPr>
                <a:solidFill>
                  <a:schemeClr val="tx1"/>
                </a:solidFill>
                <a:latin typeface="Verdana" panose="020B0604030504040204" pitchFamily="34" charset="0"/>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defRPr>
            </a:lvl9pPr>
          </a:lstStyle>
          <a:p>
            <a:fld id="{60D2B50F-2283-4542-8BB2-7919F608EACF}" type="slidenum">
              <a:rPr lang="en-US" altLang="en-US" smtClean="0">
                <a:latin typeface="Arial" panose="020B0604020202020204" pitchFamily="34" charset="0"/>
              </a:rPr>
              <a:pPr/>
              <a:t>1</a:t>
            </a:fld>
            <a:endParaRPr lang="en-US" altLang="en-US">
              <a:latin typeface="Arial" panose="020B0604020202020204" pitchFamily="34" charset="0"/>
            </a:endParaRPr>
          </a:p>
        </p:txBody>
      </p:sp>
      <p:sp>
        <p:nvSpPr>
          <p:cNvPr id="53250" name="Rectangle 2">
            <a:extLst>
              <a:ext uri="{FF2B5EF4-FFF2-40B4-BE49-F238E27FC236}">
                <a16:creationId xmlns:a16="http://schemas.microsoft.com/office/drawing/2014/main" id="{B55386DD-E7CD-1E4A-A924-9FA5086E0289}"/>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2A35198A-7BEE-8E4A-AEE5-B2CE426903C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E1C6F470-16B0-4143-9EB9-DDC965F6E18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defRPr>
            </a:lvl1pPr>
            <a:lvl2pPr marL="742950" indent="-285750" defTabSz="923925">
              <a:defRPr>
                <a:solidFill>
                  <a:schemeClr val="tx1"/>
                </a:solidFill>
                <a:latin typeface="Verdana" panose="020B0604030504040204" pitchFamily="34" charset="0"/>
              </a:defRPr>
            </a:lvl2pPr>
            <a:lvl3pPr marL="1143000" indent="-228600" defTabSz="923925">
              <a:defRPr>
                <a:solidFill>
                  <a:schemeClr val="tx1"/>
                </a:solidFill>
                <a:latin typeface="Verdana" panose="020B0604030504040204" pitchFamily="34" charset="0"/>
              </a:defRPr>
            </a:lvl3pPr>
            <a:lvl4pPr marL="1600200" indent="-228600" defTabSz="923925">
              <a:defRPr>
                <a:solidFill>
                  <a:schemeClr val="tx1"/>
                </a:solidFill>
                <a:latin typeface="Verdana" panose="020B0604030504040204" pitchFamily="34" charset="0"/>
              </a:defRPr>
            </a:lvl4pPr>
            <a:lvl5pPr marL="2057400" indent="-228600" defTabSz="923925">
              <a:defRPr>
                <a:solidFill>
                  <a:schemeClr val="tx1"/>
                </a:solidFill>
                <a:latin typeface="Verdana" panose="020B0604030504040204" pitchFamily="34" charset="0"/>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defRPr>
            </a:lvl9pPr>
          </a:lstStyle>
          <a:p>
            <a:fld id="{2FE33947-0231-8741-8CDF-57D1C8112AEF}" type="slidenum">
              <a:rPr lang="en-US" altLang="en-US" smtClean="0">
                <a:latin typeface="Arial" panose="020B0604020202020204" pitchFamily="34" charset="0"/>
              </a:rPr>
              <a:pPr/>
              <a:t>2</a:t>
            </a:fld>
            <a:endParaRPr lang="en-US" altLang="en-US">
              <a:latin typeface="Arial" panose="020B0604020202020204" pitchFamily="34" charset="0"/>
            </a:endParaRPr>
          </a:p>
        </p:txBody>
      </p:sp>
      <p:sp>
        <p:nvSpPr>
          <p:cNvPr id="55298" name="Rectangle 2">
            <a:extLst>
              <a:ext uri="{FF2B5EF4-FFF2-40B4-BE49-F238E27FC236}">
                <a16:creationId xmlns:a16="http://schemas.microsoft.com/office/drawing/2014/main" id="{223DCB45-6AD0-3A47-B7BE-806D525A3297}"/>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8AB9FE8-9E41-C24B-A079-0676A89460C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979A33-EF72-8144-B837-9BA2A0C5E38A}"/>
              </a:ext>
            </a:extLst>
          </p:cNvPr>
          <p:cNvSpPr>
            <a:spLocks noGrp="1"/>
          </p:cNvSpPr>
          <p:nvPr>
            <p:ph type="dt" sz="half" idx="10"/>
          </p:nvPr>
        </p:nvSpPr>
        <p:spPr/>
        <p:txBody>
          <a:bodyPr/>
          <a:lstStyle>
            <a:lvl1pPr>
              <a:defRPr sz="1400">
                <a:solidFill>
                  <a:srgbClr val="5D2FFF"/>
                </a:solidFill>
              </a:defRPr>
            </a:lvl1pPr>
          </a:lstStyle>
          <a:p>
            <a:pPr>
              <a:defRPr/>
            </a:pPr>
            <a:endParaRPr lang="en-US" altLang="en-US"/>
          </a:p>
        </p:txBody>
      </p:sp>
      <p:sp>
        <p:nvSpPr>
          <p:cNvPr id="5" name="Slide Number Placeholder 4">
            <a:extLst>
              <a:ext uri="{FF2B5EF4-FFF2-40B4-BE49-F238E27FC236}">
                <a16:creationId xmlns:a16="http://schemas.microsoft.com/office/drawing/2014/main" id="{9D8616E2-B554-D046-9C4C-72024F3F0D53}"/>
              </a:ext>
            </a:extLst>
          </p:cNvPr>
          <p:cNvSpPr>
            <a:spLocks noGrp="1"/>
          </p:cNvSpPr>
          <p:nvPr>
            <p:ph type="sldNum" sz="quarter" idx="11"/>
          </p:nvPr>
        </p:nvSpPr>
        <p:spPr/>
        <p:txBody>
          <a:bodyPr/>
          <a:lstStyle>
            <a:lvl1pPr>
              <a:defRPr/>
            </a:lvl1pPr>
          </a:lstStyle>
          <a:p>
            <a:pPr>
              <a:defRPr/>
            </a:pPr>
            <a:r>
              <a:rPr lang="en-US" altLang="en-US"/>
              <a:t> </a:t>
            </a:r>
            <a:endParaRPr lang="en-US" altLang="en-US">
              <a:solidFill>
                <a:srgbClr val="1309FF"/>
              </a:solidFill>
            </a:endParaRPr>
          </a:p>
        </p:txBody>
      </p:sp>
    </p:spTree>
    <p:extLst>
      <p:ext uri="{BB962C8B-B14F-4D97-AF65-F5344CB8AC3E}">
        <p14:creationId xmlns:p14="http://schemas.microsoft.com/office/powerpoint/2010/main" val="3092080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2724269-637E-5346-AC10-2ABADD72CE39}"/>
              </a:ext>
            </a:extLst>
          </p:cNvPr>
          <p:cNvSpPr>
            <a:spLocks noGrp="1" noChangeArrowheads="1"/>
          </p:cNvSpPr>
          <p:nvPr>
            <p:ph type="dt" sz="half" idx="10"/>
          </p:nvPr>
        </p:nvSpPr>
        <p:spPr>
          <a:ln/>
        </p:spPr>
        <p:txBody>
          <a:bodyPr/>
          <a:lstStyle>
            <a:lvl1pPr>
              <a:defRPr sz="1400">
                <a:solidFill>
                  <a:srgbClr val="5D2FFF"/>
                </a:solidFill>
              </a:defRPr>
            </a:lvl1pPr>
          </a:lstStyle>
          <a:p>
            <a:pPr>
              <a:defRPr/>
            </a:pPr>
            <a:endParaRPr lang="en-US" altLang="en-US"/>
          </a:p>
        </p:txBody>
      </p:sp>
      <p:sp>
        <p:nvSpPr>
          <p:cNvPr id="5" name="Rectangle 6">
            <a:extLst>
              <a:ext uri="{FF2B5EF4-FFF2-40B4-BE49-F238E27FC236}">
                <a16:creationId xmlns:a16="http://schemas.microsoft.com/office/drawing/2014/main" id="{CD4841CB-51DC-3C45-810A-AB083B964AEA}"/>
              </a:ext>
            </a:extLst>
          </p:cNvPr>
          <p:cNvSpPr>
            <a:spLocks noGrp="1" noChangeArrowheads="1"/>
          </p:cNvSpPr>
          <p:nvPr>
            <p:ph type="sldNum" sz="quarter" idx="11"/>
          </p:nvPr>
        </p:nvSpPr>
        <p:spPr>
          <a:ln/>
        </p:spPr>
        <p:txBody>
          <a:bodyPr/>
          <a:lstStyle>
            <a:lvl1pPr>
              <a:defRPr/>
            </a:lvl1pPr>
          </a:lstStyle>
          <a:p>
            <a:pPr>
              <a:defRPr/>
            </a:pPr>
            <a:r>
              <a:rPr lang="en-US" altLang="en-US"/>
              <a:t> </a:t>
            </a:r>
            <a:endParaRPr lang="en-US" altLang="en-US">
              <a:solidFill>
                <a:srgbClr val="1309FF"/>
              </a:solidFill>
            </a:endParaRPr>
          </a:p>
        </p:txBody>
      </p:sp>
    </p:spTree>
    <p:extLst>
      <p:ext uri="{BB962C8B-B14F-4D97-AF65-F5344CB8AC3E}">
        <p14:creationId xmlns:p14="http://schemas.microsoft.com/office/powerpoint/2010/main" val="1699304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274638"/>
            <a:ext cx="20764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74638"/>
            <a:ext cx="60769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4F68444-DBD1-E142-85BC-3C74DA893B39}"/>
              </a:ext>
            </a:extLst>
          </p:cNvPr>
          <p:cNvSpPr>
            <a:spLocks noGrp="1" noChangeArrowheads="1"/>
          </p:cNvSpPr>
          <p:nvPr>
            <p:ph type="dt" sz="half" idx="10"/>
          </p:nvPr>
        </p:nvSpPr>
        <p:spPr>
          <a:ln/>
        </p:spPr>
        <p:txBody>
          <a:bodyPr/>
          <a:lstStyle>
            <a:lvl1pPr>
              <a:defRPr sz="1400">
                <a:solidFill>
                  <a:srgbClr val="5D2FFF"/>
                </a:solidFill>
              </a:defRPr>
            </a:lvl1pPr>
          </a:lstStyle>
          <a:p>
            <a:pPr>
              <a:defRPr/>
            </a:pPr>
            <a:endParaRPr lang="en-US" altLang="en-US"/>
          </a:p>
        </p:txBody>
      </p:sp>
      <p:sp>
        <p:nvSpPr>
          <p:cNvPr id="5" name="Rectangle 6">
            <a:extLst>
              <a:ext uri="{FF2B5EF4-FFF2-40B4-BE49-F238E27FC236}">
                <a16:creationId xmlns:a16="http://schemas.microsoft.com/office/drawing/2014/main" id="{F97479D9-5CAB-1E4B-B65E-F23D4FA8DF18}"/>
              </a:ext>
            </a:extLst>
          </p:cNvPr>
          <p:cNvSpPr>
            <a:spLocks noGrp="1" noChangeArrowheads="1"/>
          </p:cNvSpPr>
          <p:nvPr>
            <p:ph type="sldNum" sz="quarter" idx="11"/>
          </p:nvPr>
        </p:nvSpPr>
        <p:spPr>
          <a:ln/>
        </p:spPr>
        <p:txBody>
          <a:bodyPr/>
          <a:lstStyle>
            <a:lvl1pPr>
              <a:defRPr/>
            </a:lvl1pPr>
          </a:lstStyle>
          <a:p>
            <a:pPr>
              <a:defRPr/>
            </a:pPr>
            <a:r>
              <a:rPr lang="en-US" altLang="en-US"/>
              <a:t> </a:t>
            </a:r>
            <a:endParaRPr lang="en-US" altLang="en-US">
              <a:solidFill>
                <a:srgbClr val="1309FF"/>
              </a:solidFill>
            </a:endParaRPr>
          </a:p>
        </p:txBody>
      </p:sp>
    </p:spTree>
    <p:extLst>
      <p:ext uri="{BB962C8B-B14F-4D97-AF65-F5344CB8AC3E}">
        <p14:creationId xmlns:p14="http://schemas.microsoft.com/office/powerpoint/2010/main" val="3528091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7FA98E20-8746-144C-9E37-F720D11D5D6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011D4C1-9268-8C4C-9C38-8C56C4756E3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C2850842-6299-D243-A827-37DB51D4EAE8}"/>
              </a:ext>
            </a:extLst>
          </p:cNvPr>
          <p:cNvSpPr>
            <a:spLocks noGrp="1" noChangeArrowheads="1"/>
          </p:cNvSpPr>
          <p:nvPr>
            <p:ph type="sldNum" sz="quarter" idx="12"/>
          </p:nvPr>
        </p:nvSpPr>
        <p:spPr>
          <a:ln/>
        </p:spPr>
        <p:txBody>
          <a:bodyPr/>
          <a:lstStyle>
            <a:lvl1pPr>
              <a:defRPr/>
            </a:lvl1pPr>
          </a:lstStyle>
          <a:p>
            <a:pPr>
              <a:defRPr/>
            </a:pPr>
            <a:fld id="{23CC8D11-FD1F-0345-ABFD-65D4250ED6C2}" type="slidenum">
              <a:rPr lang="en-US" altLang="en-US"/>
              <a:pPr>
                <a:defRPr/>
              </a:pPr>
              <a:t>‹#›</a:t>
            </a:fld>
            <a:endParaRPr lang="en-US" altLang="en-US"/>
          </a:p>
        </p:txBody>
      </p:sp>
    </p:spTree>
    <p:extLst>
      <p:ext uri="{BB962C8B-B14F-4D97-AF65-F5344CB8AC3E}">
        <p14:creationId xmlns:p14="http://schemas.microsoft.com/office/powerpoint/2010/main" val="224406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F926E1E-BEEE-5847-BDF5-4F2E7AEE6BF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5B2982B-833E-E440-B72E-1B59D185EB9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C319AA49-3E9E-F74D-8337-4EB8272848AC}"/>
              </a:ext>
            </a:extLst>
          </p:cNvPr>
          <p:cNvSpPr>
            <a:spLocks noGrp="1" noChangeArrowheads="1"/>
          </p:cNvSpPr>
          <p:nvPr>
            <p:ph type="sldNum" sz="quarter" idx="12"/>
          </p:nvPr>
        </p:nvSpPr>
        <p:spPr>
          <a:ln/>
        </p:spPr>
        <p:txBody>
          <a:bodyPr/>
          <a:lstStyle>
            <a:lvl1pPr>
              <a:defRPr/>
            </a:lvl1pPr>
          </a:lstStyle>
          <a:p>
            <a:pPr>
              <a:defRPr/>
            </a:pPr>
            <a:fld id="{16DF5966-8185-E74E-9B6E-CFDA5827ECF2}" type="slidenum">
              <a:rPr lang="en-US" altLang="en-US"/>
              <a:pPr>
                <a:defRPr/>
              </a:pPr>
              <a:t>‹#›</a:t>
            </a:fld>
            <a:endParaRPr lang="en-US" altLang="en-US"/>
          </a:p>
        </p:txBody>
      </p:sp>
    </p:spTree>
    <p:extLst>
      <p:ext uri="{BB962C8B-B14F-4D97-AF65-F5344CB8AC3E}">
        <p14:creationId xmlns:p14="http://schemas.microsoft.com/office/powerpoint/2010/main" val="1711849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BA5B359F-0460-0746-B090-29A534274E3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3D18FD26-883D-C14A-8CEA-839582B0B4F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1F3C9860-B2BE-DC42-BE07-4A3A157D74A5}"/>
              </a:ext>
            </a:extLst>
          </p:cNvPr>
          <p:cNvSpPr>
            <a:spLocks noGrp="1" noChangeArrowheads="1"/>
          </p:cNvSpPr>
          <p:nvPr>
            <p:ph type="sldNum" sz="quarter" idx="12"/>
          </p:nvPr>
        </p:nvSpPr>
        <p:spPr>
          <a:ln/>
        </p:spPr>
        <p:txBody>
          <a:bodyPr/>
          <a:lstStyle>
            <a:lvl1pPr>
              <a:defRPr/>
            </a:lvl1pPr>
          </a:lstStyle>
          <a:p>
            <a:pPr>
              <a:defRPr/>
            </a:pPr>
            <a:fld id="{F174E348-3F77-BB4D-AAA9-DDCD50C7E507}" type="slidenum">
              <a:rPr lang="en-US" altLang="en-US"/>
              <a:pPr>
                <a:defRPr/>
              </a:pPr>
              <a:t>‹#›</a:t>
            </a:fld>
            <a:endParaRPr lang="en-US" altLang="en-US"/>
          </a:p>
        </p:txBody>
      </p:sp>
    </p:spTree>
    <p:extLst>
      <p:ext uri="{BB962C8B-B14F-4D97-AF65-F5344CB8AC3E}">
        <p14:creationId xmlns:p14="http://schemas.microsoft.com/office/powerpoint/2010/main" val="2274851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CC6678A-2D3B-244B-AABE-B03001F149B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3A7FDDFD-1AD3-FE4A-B43E-AD0667262F0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8F96F70C-3996-A749-92FA-581A0567ACC9}"/>
              </a:ext>
            </a:extLst>
          </p:cNvPr>
          <p:cNvSpPr>
            <a:spLocks noGrp="1" noChangeArrowheads="1"/>
          </p:cNvSpPr>
          <p:nvPr>
            <p:ph type="sldNum" sz="quarter" idx="12"/>
          </p:nvPr>
        </p:nvSpPr>
        <p:spPr>
          <a:ln/>
        </p:spPr>
        <p:txBody>
          <a:bodyPr/>
          <a:lstStyle>
            <a:lvl1pPr>
              <a:defRPr/>
            </a:lvl1pPr>
          </a:lstStyle>
          <a:p>
            <a:pPr>
              <a:defRPr/>
            </a:pPr>
            <a:fld id="{2B755293-62E5-2342-8963-87F6B734C9B7}" type="slidenum">
              <a:rPr lang="en-US" altLang="en-US"/>
              <a:pPr>
                <a:defRPr/>
              </a:pPr>
              <a:t>‹#›</a:t>
            </a:fld>
            <a:endParaRPr lang="en-US" altLang="en-US"/>
          </a:p>
        </p:txBody>
      </p:sp>
    </p:spTree>
    <p:extLst>
      <p:ext uri="{BB962C8B-B14F-4D97-AF65-F5344CB8AC3E}">
        <p14:creationId xmlns:p14="http://schemas.microsoft.com/office/powerpoint/2010/main" val="3313085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BDD06E4-8D7B-5D4A-AB44-7BDD2F4BE1B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213190CF-92B8-E14D-A3F9-4657E9FC02D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ADC4D925-778D-9B4F-95D5-73C4C76EDAF3}"/>
              </a:ext>
            </a:extLst>
          </p:cNvPr>
          <p:cNvSpPr>
            <a:spLocks noGrp="1" noChangeArrowheads="1"/>
          </p:cNvSpPr>
          <p:nvPr>
            <p:ph type="sldNum" sz="quarter" idx="12"/>
          </p:nvPr>
        </p:nvSpPr>
        <p:spPr>
          <a:ln/>
        </p:spPr>
        <p:txBody>
          <a:bodyPr/>
          <a:lstStyle>
            <a:lvl1pPr>
              <a:defRPr/>
            </a:lvl1pPr>
          </a:lstStyle>
          <a:p>
            <a:pPr>
              <a:defRPr/>
            </a:pPr>
            <a:fld id="{2021DEC8-25B5-DE42-ABFC-56EC7F7C6A02}" type="slidenum">
              <a:rPr lang="en-US" altLang="en-US"/>
              <a:pPr>
                <a:defRPr/>
              </a:pPr>
              <a:t>‹#›</a:t>
            </a:fld>
            <a:endParaRPr lang="en-US" altLang="en-US"/>
          </a:p>
        </p:txBody>
      </p:sp>
    </p:spTree>
    <p:extLst>
      <p:ext uri="{BB962C8B-B14F-4D97-AF65-F5344CB8AC3E}">
        <p14:creationId xmlns:p14="http://schemas.microsoft.com/office/powerpoint/2010/main" val="1216524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BEEF789-BF53-6B46-9061-1CF1F10881A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66BC81ED-EB73-094B-9575-5035C98CBE8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255B9EF7-1DC9-E24A-898E-53FABF26217E}"/>
              </a:ext>
            </a:extLst>
          </p:cNvPr>
          <p:cNvSpPr>
            <a:spLocks noGrp="1" noChangeArrowheads="1"/>
          </p:cNvSpPr>
          <p:nvPr>
            <p:ph type="sldNum" sz="quarter" idx="12"/>
          </p:nvPr>
        </p:nvSpPr>
        <p:spPr>
          <a:ln/>
        </p:spPr>
        <p:txBody>
          <a:bodyPr/>
          <a:lstStyle>
            <a:lvl1pPr>
              <a:defRPr/>
            </a:lvl1pPr>
          </a:lstStyle>
          <a:p>
            <a:pPr>
              <a:defRPr/>
            </a:pPr>
            <a:fld id="{DB9E0A53-9C7E-1040-B630-EC1B7762B700}" type="slidenum">
              <a:rPr lang="en-US" altLang="en-US"/>
              <a:pPr>
                <a:defRPr/>
              </a:pPr>
              <a:t>‹#›</a:t>
            </a:fld>
            <a:endParaRPr lang="en-US" altLang="en-US"/>
          </a:p>
        </p:txBody>
      </p:sp>
    </p:spTree>
    <p:extLst>
      <p:ext uri="{BB962C8B-B14F-4D97-AF65-F5344CB8AC3E}">
        <p14:creationId xmlns:p14="http://schemas.microsoft.com/office/powerpoint/2010/main" val="659236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530EF4-4234-6A42-B18B-D13100B28EA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9DB88219-DEE7-8C4B-94BC-917CF78A142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5664AF1C-C6F1-0B49-BBA6-144671AB7290}"/>
              </a:ext>
            </a:extLst>
          </p:cNvPr>
          <p:cNvSpPr>
            <a:spLocks noGrp="1" noChangeArrowheads="1"/>
          </p:cNvSpPr>
          <p:nvPr>
            <p:ph type="sldNum" sz="quarter" idx="12"/>
          </p:nvPr>
        </p:nvSpPr>
        <p:spPr>
          <a:ln/>
        </p:spPr>
        <p:txBody>
          <a:bodyPr/>
          <a:lstStyle>
            <a:lvl1pPr>
              <a:defRPr/>
            </a:lvl1pPr>
          </a:lstStyle>
          <a:p>
            <a:pPr>
              <a:defRPr/>
            </a:pPr>
            <a:fld id="{FB7A1827-616F-4E4F-9354-A32BA13303A3}" type="slidenum">
              <a:rPr lang="en-US" altLang="en-US"/>
              <a:pPr>
                <a:defRPr/>
              </a:pPr>
              <a:t>‹#›</a:t>
            </a:fld>
            <a:endParaRPr lang="en-US" altLang="en-US"/>
          </a:p>
        </p:txBody>
      </p:sp>
    </p:spTree>
    <p:extLst>
      <p:ext uri="{BB962C8B-B14F-4D97-AF65-F5344CB8AC3E}">
        <p14:creationId xmlns:p14="http://schemas.microsoft.com/office/powerpoint/2010/main" val="2576893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5847C0C1-2716-B94F-871D-51B9B4B299B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9EB45009-6FF7-6D48-9EA3-9E3975911D3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F7F5EDAB-B11F-5741-A3F2-60DBFABCDAD5}"/>
              </a:ext>
            </a:extLst>
          </p:cNvPr>
          <p:cNvSpPr>
            <a:spLocks noGrp="1" noChangeArrowheads="1"/>
          </p:cNvSpPr>
          <p:nvPr>
            <p:ph type="sldNum" sz="quarter" idx="12"/>
          </p:nvPr>
        </p:nvSpPr>
        <p:spPr>
          <a:ln/>
        </p:spPr>
        <p:txBody>
          <a:bodyPr/>
          <a:lstStyle>
            <a:lvl1pPr>
              <a:defRPr/>
            </a:lvl1pPr>
          </a:lstStyle>
          <a:p>
            <a:pPr>
              <a:defRPr/>
            </a:pPr>
            <a:fld id="{AD0CA599-DD61-C343-BD4D-0672243507B9}" type="slidenum">
              <a:rPr lang="en-US" altLang="en-US"/>
              <a:pPr>
                <a:defRPr/>
              </a:pPr>
              <a:t>‹#›</a:t>
            </a:fld>
            <a:endParaRPr lang="en-US" altLang="en-US"/>
          </a:p>
        </p:txBody>
      </p:sp>
    </p:spTree>
    <p:extLst>
      <p:ext uri="{BB962C8B-B14F-4D97-AF65-F5344CB8AC3E}">
        <p14:creationId xmlns:p14="http://schemas.microsoft.com/office/powerpoint/2010/main" val="346346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2A1405F-F96F-944A-8FF9-9AD104689FC8}"/>
              </a:ext>
            </a:extLst>
          </p:cNvPr>
          <p:cNvSpPr>
            <a:spLocks noGrp="1" noChangeArrowheads="1"/>
          </p:cNvSpPr>
          <p:nvPr>
            <p:ph type="dt" sz="half" idx="10"/>
          </p:nvPr>
        </p:nvSpPr>
        <p:spPr/>
        <p:txBody>
          <a:bodyPr/>
          <a:lstStyle>
            <a:lvl1pPr>
              <a:defRPr sz="1400">
                <a:solidFill>
                  <a:srgbClr val="5D2FFF"/>
                </a:solidFill>
              </a:defRPr>
            </a:lvl1pPr>
          </a:lstStyle>
          <a:p>
            <a:pPr>
              <a:defRPr/>
            </a:pPr>
            <a:endParaRPr lang="en-US" altLang="en-US"/>
          </a:p>
        </p:txBody>
      </p:sp>
      <p:sp>
        <p:nvSpPr>
          <p:cNvPr id="5" name="Rectangle 6">
            <a:extLst>
              <a:ext uri="{FF2B5EF4-FFF2-40B4-BE49-F238E27FC236}">
                <a16:creationId xmlns:a16="http://schemas.microsoft.com/office/drawing/2014/main" id="{0C2F5087-BE6A-D74D-9952-55294B246832}"/>
              </a:ext>
            </a:extLst>
          </p:cNvPr>
          <p:cNvSpPr>
            <a:spLocks noGrp="1" noChangeArrowheads="1"/>
          </p:cNvSpPr>
          <p:nvPr>
            <p:ph type="sldNum" sz="quarter" idx="11"/>
          </p:nvPr>
        </p:nvSpPr>
        <p:spPr/>
        <p:txBody>
          <a:bodyPr/>
          <a:lstStyle>
            <a:lvl1pPr>
              <a:defRPr/>
            </a:lvl1pPr>
          </a:lstStyle>
          <a:p>
            <a:pPr>
              <a:defRPr/>
            </a:pPr>
            <a:r>
              <a:rPr lang="en-US" altLang="en-US"/>
              <a:t> </a:t>
            </a:r>
            <a:endParaRPr lang="en-US" altLang="en-US">
              <a:solidFill>
                <a:srgbClr val="1309FF"/>
              </a:solidFill>
            </a:endParaRPr>
          </a:p>
        </p:txBody>
      </p:sp>
    </p:spTree>
    <p:extLst>
      <p:ext uri="{BB962C8B-B14F-4D97-AF65-F5344CB8AC3E}">
        <p14:creationId xmlns:p14="http://schemas.microsoft.com/office/powerpoint/2010/main" val="4031017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90B53781-5967-BE4E-82AC-2785C2331E7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F0F03168-AFB7-864A-AF97-4678ACEEA3F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AA4CADA7-C992-B945-BD84-8FEB4866790A}"/>
              </a:ext>
            </a:extLst>
          </p:cNvPr>
          <p:cNvSpPr>
            <a:spLocks noGrp="1" noChangeArrowheads="1"/>
          </p:cNvSpPr>
          <p:nvPr>
            <p:ph type="sldNum" sz="quarter" idx="12"/>
          </p:nvPr>
        </p:nvSpPr>
        <p:spPr>
          <a:ln/>
        </p:spPr>
        <p:txBody>
          <a:bodyPr/>
          <a:lstStyle>
            <a:lvl1pPr>
              <a:defRPr/>
            </a:lvl1pPr>
          </a:lstStyle>
          <a:p>
            <a:pPr>
              <a:defRPr/>
            </a:pPr>
            <a:fld id="{7785BDED-288F-1043-BA75-4CFEA7A9D748}" type="slidenum">
              <a:rPr lang="en-US" altLang="en-US"/>
              <a:pPr>
                <a:defRPr/>
              </a:pPr>
              <a:t>‹#›</a:t>
            </a:fld>
            <a:endParaRPr lang="en-US" altLang="en-US"/>
          </a:p>
        </p:txBody>
      </p:sp>
    </p:spTree>
    <p:extLst>
      <p:ext uri="{BB962C8B-B14F-4D97-AF65-F5344CB8AC3E}">
        <p14:creationId xmlns:p14="http://schemas.microsoft.com/office/powerpoint/2010/main" val="2369863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6744CB-2C18-7A4E-888E-E81155B3E3D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37C7220-1218-F347-B71D-A0351AF4804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026188FF-23E3-7449-8522-8BAA62CD1B06}"/>
              </a:ext>
            </a:extLst>
          </p:cNvPr>
          <p:cNvSpPr>
            <a:spLocks noGrp="1" noChangeArrowheads="1"/>
          </p:cNvSpPr>
          <p:nvPr>
            <p:ph type="sldNum" sz="quarter" idx="12"/>
          </p:nvPr>
        </p:nvSpPr>
        <p:spPr>
          <a:ln/>
        </p:spPr>
        <p:txBody>
          <a:bodyPr/>
          <a:lstStyle>
            <a:lvl1pPr>
              <a:defRPr/>
            </a:lvl1pPr>
          </a:lstStyle>
          <a:p>
            <a:pPr>
              <a:defRPr/>
            </a:pPr>
            <a:fld id="{A73609A2-FEC3-FF40-99AA-F98D62EAE8CB}" type="slidenum">
              <a:rPr lang="en-US" altLang="en-US"/>
              <a:pPr>
                <a:defRPr/>
              </a:pPr>
              <a:t>‹#›</a:t>
            </a:fld>
            <a:endParaRPr lang="en-US" altLang="en-US"/>
          </a:p>
        </p:txBody>
      </p:sp>
    </p:spTree>
    <p:extLst>
      <p:ext uri="{BB962C8B-B14F-4D97-AF65-F5344CB8AC3E}">
        <p14:creationId xmlns:p14="http://schemas.microsoft.com/office/powerpoint/2010/main" val="1299659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88FE5A5-8780-3846-BD89-025559621F4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4E568FA9-976B-3F43-B2D7-E4E551E85EF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938CDD7-DEF9-4D40-B489-27CFF897688A}"/>
              </a:ext>
            </a:extLst>
          </p:cNvPr>
          <p:cNvSpPr>
            <a:spLocks noGrp="1" noChangeArrowheads="1"/>
          </p:cNvSpPr>
          <p:nvPr>
            <p:ph type="sldNum" sz="quarter" idx="12"/>
          </p:nvPr>
        </p:nvSpPr>
        <p:spPr>
          <a:ln/>
        </p:spPr>
        <p:txBody>
          <a:bodyPr/>
          <a:lstStyle>
            <a:lvl1pPr>
              <a:defRPr/>
            </a:lvl1pPr>
          </a:lstStyle>
          <a:p>
            <a:pPr>
              <a:defRPr/>
            </a:pPr>
            <a:fld id="{95607E42-EF38-9444-9EE3-579234051549}" type="slidenum">
              <a:rPr lang="en-US" altLang="en-US"/>
              <a:pPr>
                <a:defRPr/>
              </a:pPr>
              <a:t>‹#›</a:t>
            </a:fld>
            <a:endParaRPr lang="en-US" altLang="en-US"/>
          </a:p>
        </p:txBody>
      </p:sp>
    </p:spTree>
    <p:extLst>
      <p:ext uri="{BB962C8B-B14F-4D97-AF65-F5344CB8AC3E}">
        <p14:creationId xmlns:p14="http://schemas.microsoft.com/office/powerpoint/2010/main" val="1503854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81669FD4-7F04-6C4B-93CD-4CD79649B188}"/>
              </a:ext>
            </a:extLst>
          </p:cNvPr>
          <p:cNvSpPr>
            <a:spLocks noGrp="1" noChangeArrowheads="1"/>
          </p:cNvSpPr>
          <p:nvPr>
            <p:ph type="dt" sz="half" idx="10"/>
          </p:nvPr>
        </p:nvSpPr>
        <p:spPr>
          <a:ln/>
        </p:spPr>
        <p:txBody>
          <a:bodyPr/>
          <a:lstStyle>
            <a:lvl1pPr>
              <a:defRPr sz="1400">
                <a:solidFill>
                  <a:srgbClr val="5D2FFF"/>
                </a:solidFill>
              </a:defRPr>
            </a:lvl1pPr>
          </a:lstStyle>
          <a:p>
            <a:pPr>
              <a:defRPr/>
            </a:pPr>
            <a:endParaRPr lang="en-US" altLang="en-US"/>
          </a:p>
        </p:txBody>
      </p:sp>
      <p:sp>
        <p:nvSpPr>
          <p:cNvPr id="5" name="Rectangle 6">
            <a:extLst>
              <a:ext uri="{FF2B5EF4-FFF2-40B4-BE49-F238E27FC236}">
                <a16:creationId xmlns:a16="http://schemas.microsoft.com/office/drawing/2014/main" id="{ABC83503-A92D-F54F-9D7C-90ECD16530FC}"/>
              </a:ext>
            </a:extLst>
          </p:cNvPr>
          <p:cNvSpPr>
            <a:spLocks noGrp="1" noChangeArrowheads="1"/>
          </p:cNvSpPr>
          <p:nvPr>
            <p:ph type="sldNum" sz="quarter" idx="11"/>
          </p:nvPr>
        </p:nvSpPr>
        <p:spPr>
          <a:ln/>
        </p:spPr>
        <p:txBody>
          <a:bodyPr/>
          <a:lstStyle>
            <a:lvl1pPr>
              <a:defRPr/>
            </a:lvl1pPr>
          </a:lstStyle>
          <a:p>
            <a:pPr>
              <a:defRPr/>
            </a:pPr>
            <a:r>
              <a:rPr lang="en-US" altLang="en-US"/>
              <a:t> </a:t>
            </a:r>
            <a:endParaRPr lang="en-US" altLang="en-US">
              <a:solidFill>
                <a:srgbClr val="1309FF"/>
              </a:solidFill>
            </a:endParaRPr>
          </a:p>
        </p:txBody>
      </p:sp>
    </p:spTree>
    <p:extLst>
      <p:ext uri="{BB962C8B-B14F-4D97-AF65-F5344CB8AC3E}">
        <p14:creationId xmlns:p14="http://schemas.microsoft.com/office/powerpoint/2010/main" val="382171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0C0DCF8-DE3F-0B4F-AB49-DC0A74852F0A}"/>
              </a:ext>
            </a:extLst>
          </p:cNvPr>
          <p:cNvSpPr>
            <a:spLocks noGrp="1" noChangeArrowheads="1"/>
          </p:cNvSpPr>
          <p:nvPr>
            <p:ph type="dt" sz="half" idx="10"/>
          </p:nvPr>
        </p:nvSpPr>
        <p:spPr>
          <a:ln/>
        </p:spPr>
        <p:txBody>
          <a:bodyPr/>
          <a:lstStyle>
            <a:lvl1pPr>
              <a:defRPr sz="1400">
                <a:solidFill>
                  <a:srgbClr val="5D2FFF"/>
                </a:solidFill>
              </a:defRPr>
            </a:lvl1pPr>
          </a:lstStyle>
          <a:p>
            <a:pPr>
              <a:defRPr/>
            </a:pPr>
            <a:endParaRPr lang="en-US" altLang="en-US"/>
          </a:p>
        </p:txBody>
      </p:sp>
      <p:sp>
        <p:nvSpPr>
          <p:cNvPr id="6" name="Rectangle 6">
            <a:extLst>
              <a:ext uri="{FF2B5EF4-FFF2-40B4-BE49-F238E27FC236}">
                <a16:creationId xmlns:a16="http://schemas.microsoft.com/office/drawing/2014/main" id="{3173B93A-1D36-7B47-BFD9-D7E7E08EE63D}"/>
              </a:ext>
            </a:extLst>
          </p:cNvPr>
          <p:cNvSpPr>
            <a:spLocks noGrp="1" noChangeArrowheads="1"/>
          </p:cNvSpPr>
          <p:nvPr>
            <p:ph type="sldNum" sz="quarter" idx="11"/>
          </p:nvPr>
        </p:nvSpPr>
        <p:spPr>
          <a:ln/>
        </p:spPr>
        <p:txBody>
          <a:bodyPr/>
          <a:lstStyle>
            <a:lvl1pPr>
              <a:defRPr/>
            </a:lvl1pPr>
          </a:lstStyle>
          <a:p>
            <a:pPr>
              <a:defRPr/>
            </a:pPr>
            <a:r>
              <a:rPr lang="en-US" altLang="en-US"/>
              <a:t> </a:t>
            </a:r>
            <a:endParaRPr lang="en-US" altLang="en-US">
              <a:solidFill>
                <a:srgbClr val="1309FF"/>
              </a:solidFill>
            </a:endParaRPr>
          </a:p>
        </p:txBody>
      </p:sp>
    </p:spTree>
    <p:extLst>
      <p:ext uri="{BB962C8B-B14F-4D97-AF65-F5344CB8AC3E}">
        <p14:creationId xmlns:p14="http://schemas.microsoft.com/office/powerpoint/2010/main" val="42425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02DD5D0-A82C-7945-AA0D-1AD9FD96471C}"/>
              </a:ext>
            </a:extLst>
          </p:cNvPr>
          <p:cNvSpPr>
            <a:spLocks noGrp="1" noChangeArrowheads="1"/>
          </p:cNvSpPr>
          <p:nvPr>
            <p:ph type="dt" sz="half" idx="10"/>
          </p:nvPr>
        </p:nvSpPr>
        <p:spPr>
          <a:ln/>
        </p:spPr>
        <p:txBody>
          <a:bodyPr/>
          <a:lstStyle>
            <a:lvl1pPr>
              <a:defRPr sz="1400">
                <a:solidFill>
                  <a:srgbClr val="5D2FFF"/>
                </a:solidFill>
              </a:defRPr>
            </a:lvl1pPr>
          </a:lstStyle>
          <a:p>
            <a:pPr>
              <a:defRPr/>
            </a:pPr>
            <a:endParaRPr lang="en-US" altLang="en-US"/>
          </a:p>
        </p:txBody>
      </p:sp>
      <p:sp>
        <p:nvSpPr>
          <p:cNvPr id="8" name="Rectangle 6">
            <a:extLst>
              <a:ext uri="{FF2B5EF4-FFF2-40B4-BE49-F238E27FC236}">
                <a16:creationId xmlns:a16="http://schemas.microsoft.com/office/drawing/2014/main" id="{FCDFC57D-EF81-A243-9D0B-61D87E298A66}"/>
              </a:ext>
            </a:extLst>
          </p:cNvPr>
          <p:cNvSpPr>
            <a:spLocks noGrp="1" noChangeArrowheads="1"/>
          </p:cNvSpPr>
          <p:nvPr>
            <p:ph type="sldNum" sz="quarter" idx="11"/>
          </p:nvPr>
        </p:nvSpPr>
        <p:spPr>
          <a:ln/>
        </p:spPr>
        <p:txBody>
          <a:bodyPr/>
          <a:lstStyle>
            <a:lvl1pPr>
              <a:defRPr/>
            </a:lvl1pPr>
          </a:lstStyle>
          <a:p>
            <a:pPr>
              <a:defRPr/>
            </a:pPr>
            <a:r>
              <a:rPr lang="en-US" altLang="en-US"/>
              <a:t> </a:t>
            </a:r>
            <a:endParaRPr lang="en-US" altLang="en-US">
              <a:solidFill>
                <a:srgbClr val="1309FF"/>
              </a:solidFill>
            </a:endParaRPr>
          </a:p>
        </p:txBody>
      </p:sp>
    </p:spTree>
    <p:extLst>
      <p:ext uri="{BB962C8B-B14F-4D97-AF65-F5344CB8AC3E}">
        <p14:creationId xmlns:p14="http://schemas.microsoft.com/office/powerpoint/2010/main" val="2871373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A3434AB-05FA-6044-941D-298E15A29C83}"/>
              </a:ext>
            </a:extLst>
          </p:cNvPr>
          <p:cNvSpPr>
            <a:spLocks noGrp="1" noChangeArrowheads="1"/>
          </p:cNvSpPr>
          <p:nvPr>
            <p:ph type="dt" sz="half" idx="10"/>
          </p:nvPr>
        </p:nvSpPr>
        <p:spPr>
          <a:ln/>
        </p:spPr>
        <p:txBody>
          <a:bodyPr/>
          <a:lstStyle>
            <a:lvl1pPr>
              <a:defRPr sz="1400">
                <a:solidFill>
                  <a:srgbClr val="5D2FFF"/>
                </a:solidFill>
              </a:defRPr>
            </a:lvl1pPr>
          </a:lstStyle>
          <a:p>
            <a:pPr>
              <a:defRPr/>
            </a:pPr>
            <a:endParaRPr lang="en-US" altLang="en-US"/>
          </a:p>
        </p:txBody>
      </p:sp>
      <p:sp>
        <p:nvSpPr>
          <p:cNvPr id="4" name="Rectangle 6">
            <a:extLst>
              <a:ext uri="{FF2B5EF4-FFF2-40B4-BE49-F238E27FC236}">
                <a16:creationId xmlns:a16="http://schemas.microsoft.com/office/drawing/2014/main" id="{5A6B7030-C7D0-6F4F-A7DF-2D18B3F996B7}"/>
              </a:ext>
            </a:extLst>
          </p:cNvPr>
          <p:cNvSpPr>
            <a:spLocks noGrp="1" noChangeArrowheads="1"/>
          </p:cNvSpPr>
          <p:nvPr>
            <p:ph type="sldNum" sz="quarter" idx="11"/>
          </p:nvPr>
        </p:nvSpPr>
        <p:spPr>
          <a:ln/>
        </p:spPr>
        <p:txBody>
          <a:bodyPr/>
          <a:lstStyle>
            <a:lvl1pPr>
              <a:defRPr/>
            </a:lvl1pPr>
          </a:lstStyle>
          <a:p>
            <a:pPr>
              <a:defRPr/>
            </a:pPr>
            <a:r>
              <a:rPr lang="en-US" altLang="en-US"/>
              <a:t> </a:t>
            </a:r>
            <a:endParaRPr lang="en-US" altLang="en-US">
              <a:solidFill>
                <a:srgbClr val="1309FF"/>
              </a:solidFill>
            </a:endParaRPr>
          </a:p>
        </p:txBody>
      </p:sp>
    </p:spTree>
    <p:extLst>
      <p:ext uri="{BB962C8B-B14F-4D97-AF65-F5344CB8AC3E}">
        <p14:creationId xmlns:p14="http://schemas.microsoft.com/office/powerpoint/2010/main" val="1210079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1325F7D-8308-5346-9A98-70838F995E8C}"/>
              </a:ext>
            </a:extLst>
          </p:cNvPr>
          <p:cNvSpPr>
            <a:spLocks noGrp="1" noChangeArrowheads="1"/>
          </p:cNvSpPr>
          <p:nvPr>
            <p:ph type="dt" sz="half" idx="10"/>
          </p:nvPr>
        </p:nvSpPr>
        <p:spPr>
          <a:ln/>
        </p:spPr>
        <p:txBody>
          <a:bodyPr/>
          <a:lstStyle>
            <a:lvl1pPr>
              <a:defRPr sz="1400">
                <a:solidFill>
                  <a:srgbClr val="5D2FFF"/>
                </a:solidFill>
              </a:defRPr>
            </a:lvl1pPr>
          </a:lstStyle>
          <a:p>
            <a:pPr>
              <a:defRPr/>
            </a:pPr>
            <a:endParaRPr lang="en-US" altLang="en-US"/>
          </a:p>
        </p:txBody>
      </p:sp>
      <p:sp>
        <p:nvSpPr>
          <p:cNvPr id="3" name="Rectangle 6">
            <a:extLst>
              <a:ext uri="{FF2B5EF4-FFF2-40B4-BE49-F238E27FC236}">
                <a16:creationId xmlns:a16="http://schemas.microsoft.com/office/drawing/2014/main" id="{280F8A91-74FA-D541-A55E-E28F0F18006A}"/>
              </a:ext>
            </a:extLst>
          </p:cNvPr>
          <p:cNvSpPr>
            <a:spLocks noGrp="1" noChangeArrowheads="1"/>
          </p:cNvSpPr>
          <p:nvPr>
            <p:ph type="sldNum" sz="quarter" idx="11"/>
          </p:nvPr>
        </p:nvSpPr>
        <p:spPr>
          <a:ln/>
        </p:spPr>
        <p:txBody>
          <a:bodyPr/>
          <a:lstStyle>
            <a:lvl1pPr>
              <a:defRPr/>
            </a:lvl1pPr>
          </a:lstStyle>
          <a:p>
            <a:pPr>
              <a:defRPr/>
            </a:pPr>
            <a:r>
              <a:rPr lang="en-US" altLang="en-US"/>
              <a:t> </a:t>
            </a:r>
            <a:endParaRPr lang="en-US" altLang="en-US">
              <a:solidFill>
                <a:srgbClr val="1309FF"/>
              </a:solidFill>
            </a:endParaRPr>
          </a:p>
        </p:txBody>
      </p:sp>
    </p:spTree>
    <p:extLst>
      <p:ext uri="{BB962C8B-B14F-4D97-AF65-F5344CB8AC3E}">
        <p14:creationId xmlns:p14="http://schemas.microsoft.com/office/powerpoint/2010/main" val="254996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91C598B4-ED36-4545-9EB9-886ED3363D7C}"/>
              </a:ext>
            </a:extLst>
          </p:cNvPr>
          <p:cNvSpPr>
            <a:spLocks noGrp="1" noChangeArrowheads="1"/>
          </p:cNvSpPr>
          <p:nvPr>
            <p:ph type="dt" sz="half" idx="10"/>
          </p:nvPr>
        </p:nvSpPr>
        <p:spPr>
          <a:ln/>
        </p:spPr>
        <p:txBody>
          <a:bodyPr/>
          <a:lstStyle>
            <a:lvl1pPr>
              <a:defRPr sz="1400">
                <a:solidFill>
                  <a:srgbClr val="5D2FFF"/>
                </a:solidFill>
              </a:defRPr>
            </a:lvl1pPr>
          </a:lstStyle>
          <a:p>
            <a:pPr>
              <a:defRPr/>
            </a:pPr>
            <a:endParaRPr lang="en-US" altLang="en-US"/>
          </a:p>
        </p:txBody>
      </p:sp>
      <p:sp>
        <p:nvSpPr>
          <p:cNvPr id="6" name="Rectangle 6">
            <a:extLst>
              <a:ext uri="{FF2B5EF4-FFF2-40B4-BE49-F238E27FC236}">
                <a16:creationId xmlns:a16="http://schemas.microsoft.com/office/drawing/2014/main" id="{275D6268-5049-BB4A-8C8D-4A0CC0013B3C}"/>
              </a:ext>
            </a:extLst>
          </p:cNvPr>
          <p:cNvSpPr>
            <a:spLocks noGrp="1" noChangeArrowheads="1"/>
          </p:cNvSpPr>
          <p:nvPr>
            <p:ph type="sldNum" sz="quarter" idx="11"/>
          </p:nvPr>
        </p:nvSpPr>
        <p:spPr>
          <a:ln/>
        </p:spPr>
        <p:txBody>
          <a:bodyPr/>
          <a:lstStyle>
            <a:lvl1pPr>
              <a:defRPr/>
            </a:lvl1pPr>
          </a:lstStyle>
          <a:p>
            <a:pPr>
              <a:defRPr/>
            </a:pPr>
            <a:r>
              <a:rPr lang="en-US" altLang="en-US"/>
              <a:t> </a:t>
            </a:r>
            <a:endParaRPr lang="en-US" altLang="en-US">
              <a:solidFill>
                <a:srgbClr val="1309FF"/>
              </a:solidFill>
            </a:endParaRPr>
          </a:p>
        </p:txBody>
      </p:sp>
    </p:spTree>
    <p:extLst>
      <p:ext uri="{BB962C8B-B14F-4D97-AF65-F5344CB8AC3E}">
        <p14:creationId xmlns:p14="http://schemas.microsoft.com/office/powerpoint/2010/main" val="215479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F0A75EB1-497D-C14C-BC82-DB6463F8A4A9}"/>
              </a:ext>
            </a:extLst>
          </p:cNvPr>
          <p:cNvSpPr>
            <a:spLocks noGrp="1" noChangeArrowheads="1"/>
          </p:cNvSpPr>
          <p:nvPr>
            <p:ph type="dt" sz="half" idx="10"/>
          </p:nvPr>
        </p:nvSpPr>
        <p:spPr>
          <a:ln/>
        </p:spPr>
        <p:txBody>
          <a:bodyPr/>
          <a:lstStyle>
            <a:lvl1pPr>
              <a:defRPr sz="1400">
                <a:solidFill>
                  <a:srgbClr val="5D2FFF"/>
                </a:solidFill>
              </a:defRPr>
            </a:lvl1pPr>
          </a:lstStyle>
          <a:p>
            <a:pPr>
              <a:defRPr/>
            </a:pPr>
            <a:endParaRPr lang="en-US" altLang="en-US"/>
          </a:p>
        </p:txBody>
      </p:sp>
      <p:sp>
        <p:nvSpPr>
          <p:cNvPr id="6" name="Rectangle 6">
            <a:extLst>
              <a:ext uri="{FF2B5EF4-FFF2-40B4-BE49-F238E27FC236}">
                <a16:creationId xmlns:a16="http://schemas.microsoft.com/office/drawing/2014/main" id="{3B7E8574-7D27-FD43-B8C0-036C08F5CBFC}"/>
              </a:ext>
            </a:extLst>
          </p:cNvPr>
          <p:cNvSpPr>
            <a:spLocks noGrp="1" noChangeArrowheads="1"/>
          </p:cNvSpPr>
          <p:nvPr>
            <p:ph type="sldNum" sz="quarter" idx="11"/>
          </p:nvPr>
        </p:nvSpPr>
        <p:spPr>
          <a:ln/>
        </p:spPr>
        <p:txBody>
          <a:bodyPr/>
          <a:lstStyle>
            <a:lvl1pPr>
              <a:defRPr/>
            </a:lvl1pPr>
          </a:lstStyle>
          <a:p>
            <a:pPr>
              <a:defRPr/>
            </a:pPr>
            <a:r>
              <a:rPr lang="en-US" altLang="en-US"/>
              <a:t> </a:t>
            </a:r>
            <a:endParaRPr lang="en-US" altLang="en-US">
              <a:solidFill>
                <a:srgbClr val="1309FF"/>
              </a:solidFill>
            </a:endParaRPr>
          </a:p>
        </p:txBody>
      </p:sp>
    </p:spTree>
    <p:extLst>
      <p:ext uri="{BB962C8B-B14F-4D97-AF65-F5344CB8AC3E}">
        <p14:creationId xmlns:p14="http://schemas.microsoft.com/office/powerpoint/2010/main" val="655192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guptalab.org/"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0395351-1F66-CB42-B4B9-75ED4CF7C36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EB8F0206-F1FC-C440-8CF6-132D17F091AC}"/>
              </a:ext>
            </a:extLst>
          </p:cNvPr>
          <p:cNvSpPr>
            <a:spLocks noGrp="1" noChangeArrowheads="1"/>
          </p:cNvSpPr>
          <p:nvPr>
            <p:ph type="body" idx="1"/>
          </p:nvPr>
        </p:nvSpPr>
        <p:spPr bwMode="auto">
          <a:xfrm>
            <a:off x="3810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C562CF4-E75C-2F41-8FA2-1914A7822ABB}"/>
              </a:ext>
            </a:extLst>
          </p:cNvPr>
          <p:cNvSpPr>
            <a:spLocks noGrp="1" noChangeArrowheads="1"/>
          </p:cNvSpPr>
          <p:nvPr>
            <p:ph type="dt" sz="half" idx="2"/>
          </p:nvPr>
        </p:nvSpPr>
        <p:spPr bwMode="auto">
          <a:xfrm>
            <a:off x="228600" y="64008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solidFill>
                  <a:srgbClr val="1309FF"/>
                </a:solidFill>
                <a:latin typeface="Arial" charset="0"/>
              </a:defRPr>
            </a:lvl1pPr>
          </a:lstStyle>
          <a:p>
            <a:pPr>
              <a:defRPr/>
            </a:pPr>
            <a:endParaRPr lang="en-US" altLang="en-US" sz="1400">
              <a:solidFill>
                <a:srgbClr val="5D2FFF"/>
              </a:solidFill>
            </a:endParaRPr>
          </a:p>
        </p:txBody>
      </p:sp>
      <p:sp>
        <p:nvSpPr>
          <p:cNvPr id="1030" name="Rectangle 6">
            <a:extLst>
              <a:ext uri="{FF2B5EF4-FFF2-40B4-BE49-F238E27FC236}">
                <a16:creationId xmlns:a16="http://schemas.microsoft.com/office/drawing/2014/main" id="{8477CFAB-B829-3A42-A2D5-22EC1F20F1DB}"/>
              </a:ext>
            </a:extLst>
          </p:cNvPr>
          <p:cNvSpPr>
            <a:spLocks noGrp="1" noChangeArrowheads="1"/>
          </p:cNvSpPr>
          <p:nvPr>
            <p:ph type="sldNum" sz="quarter" idx="4"/>
          </p:nvPr>
        </p:nvSpPr>
        <p:spPr bwMode="auto">
          <a:xfrm>
            <a:off x="6248400" y="6324600"/>
            <a:ext cx="2667000" cy="5334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a:defRPr/>
            </a:pPr>
            <a:r>
              <a:rPr lang="en-US" altLang="en-US"/>
              <a:t> </a:t>
            </a:r>
            <a:endParaRPr lang="en-US" altLang="en-US">
              <a:solidFill>
                <a:srgbClr val="1309FF"/>
              </a:solidFill>
            </a:endParaRPr>
          </a:p>
        </p:txBody>
      </p:sp>
      <p:sp>
        <p:nvSpPr>
          <p:cNvPr id="2" name="Text Box 9">
            <a:extLst>
              <a:ext uri="{FF2B5EF4-FFF2-40B4-BE49-F238E27FC236}">
                <a16:creationId xmlns:a16="http://schemas.microsoft.com/office/drawing/2014/main" id="{0F49CCFB-B8A8-D04B-8324-33A275CD9169}"/>
              </a:ext>
            </a:extLst>
          </p:cNvPr>
          <p:cNvSpPr txBox="1">
            <a:spLocks noChangeArrowheads="1"/>
          </p:cNvSpPr>
          <p:nvPr userDrawn="1"/>
        </p:nvSpPr>
        <p:spPr bwMode="auto">
          <a:xfrm>
            <a:off x="6477000" y="6477000"/>
            <a:ext cx="2487613" cy="244475"/>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r" eaLnBrk="1" hangingPunct="1">
              <a:defRPr/>
            </a:pPr>
            <a:r>
              <a:rPr lang="en-US" altLang="en-US" sz="1000">
                <a:solidFill>
                  <a:srgbClr val="1309FF"/>
                </a:solidFill>
                <a:latin typeface="Arial" panose="020B0604020202020204" pitchFamily="34" charset="0"/>
                <a:hlinkClick r:id="rId13"/>
              </a:rPr>
              <a:t>http://www.guptalab.org</a:t>
            </a:r>
            <a:r>
              <a:rPr lang="en-US" altLang="en-US" sz="1000">
                <a:solidFill>
                  <a:srgbClr val="1309FF"/>
                </a:solidFill>
                <a:latin typeface="Arial" panose="020B0604020202020204" pitchFamily="34" charset="0"/>
              </a:rPr>
              <a:t> </a:t>
            </a:r>
            <a:endParaRPr lang="en-US" altLang="en-US" sz="1000">
              <a:latin typeface="Arial" panose="020B0604020202020204" pitchFamily="34" charset="0"/>
            </a:endParaRPr>
          </a:p>
        </p:txBody>
      </p:sp>
      <p:sp>
        <p:nvSpPr>
          <p:cNvPr id="1031" name="Text Box 10">
            <a:extLst>
              <a:ext uri="{FF2B5EF4-FFF2-40B4-BE49-F238E27FC236}">
                <a16:creationId xmlns:a16="http://schemas.microsoft.com/office/drawing/2014/main" id="{3B49C4EB-A3B4-8B47-84D7-8FA3273E6DA4}"/>
              </a:ext>
            </a:extLst>
          </p:cNvPr>
          <p:cNvSpPr txBox="1">
            <a:spLocks noChangeArrowheads="1"/>
          </p:cNvSpPr>
          <p:nvPr userDrawn="1"/>
        </p:nvSpPr>
        <p:spPr bwMode="auto">
          <a:xfrm>
            <a:off x="3124200" y="6629400"/>
            <a:ext cx="2457450" cy="228600"/>
          </a:xfrm>
          <a:prstGeom prst="rect">
            <a:avLst/>
          </a:prstGeom>
          <a:noFill/>
          <a:ln>
            <a:noFill/>
          </a:ln>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en-US" altLang="en-US" sz="900">
                <a:latin typeface="Arial" panose="020B0604020202020204" pitchFamily="34" charset="0"/>
              </a:rPr>
              <a:t>Laboratory of Natural Information Processing</a:t>
            </a:r>
            <a:endParaRPr lang="en-US" altLang="en-US">
              <a:latin typeface="Arial" panose="020B0604020202020204" pitchFamily="34" charset="0"/>
            </a:endParaRPr>
          </a:p>
        </p:txBody>
      </p:sp>
      <p:pic>
        <p:nvPicPr>
          <p:cNvPr id="4" name="Picture 3" descr="A picture containing logo&#10;&#10;Description automatically generated">
            <a:extLst>
              <a:ext uri="{FF2B5EF4-FFF2-40B4-BE49-F238E27FC236}">
                <a16:creationId xmlns:a16="http://schemas.microsoft.com/office/drawing/2014/main" id="{DB81F5A5-2BE1-F249-B0D2-AD42814547FA}"/>
              </a:ext>
            </a:extLst>
          </p:cNvPr>
          <p:cNvPicPr>
            <a:picLocks noChangeAspect="1"/>
          </p:cNvPicPr>
          <p:nvPr userDrawn="1"/>
        </p:nvPicPr>
        <p:blipFill>
          <a:blip r:embed="rId14"/>
          <a:stretch>
            <a:fillRect/>
          </a:stretch>
        </p:blipFill>
        <p:spPr>
          <a:xfrm>
            <a:off x="2590800" y="6316662"/>
            <a:ext cx="533400" cy="533400"/>
          </a:xfrm>
          <a:prstGeom prst="rect">
            <a:avLst/>
          </a:prstGeom>
        </p:spPr>
      </p:pic>
    </p:spTree>
  </p:cSld>
  <p:clrMap bg1="lt1" tx1="dk1" bg2="lt2" tx2="dk2" accent1="accent1" accent2="accent2" accent3="accent3" accent4="accent4" accent5="accent5" accent6="accent6" hlink="hlink" folHlink="folHlink"/>
  <p:sldLayoutIdLst>
    <p:sldLayoutId id="2147484206" r:id="rId1"/>
    <p:sldLayoutId id="2147484207"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Lst>
  <p:hf sldNum="0" hdr="0" ftr="0"/>
  <p:txStyles>
    <p:titleStyle>
      <a:lvl1pPr algn="ctr" rtl="0" eaLnBrk="1" fontAlgn="base" hangingPunct="1">
        <a:spcBef>
          <a:spcPct val="0"/>
        </a:spcBef>
        <a:spcAft>
          <a:spcPct val="0"/>
        </a:spcAft>
        <a:defRPr sz="3200" b="1" kern="1200">
          <a:solidFill>
            <a:srgbClr val="1309FF"/>
          </a:solidFill>
          <a:latin typeface="+mj-lt"/>
          <a:ea typeface="+mj-ea"/>
          <a:cs typeface="+mj-cs"/>
        </a:defRPr>
      </a:lvl1pPr>
      <a:lvl2pPr algn="ctr" rtl="0" eaLnBrk="1" fontAlgn="base" hangingPunct="1">
        <a:spcBef>
          <a:spcPct val="0"/>
        </a:spcBef>
        <a:spcAft>
          <a:spcPct val="0"/>
        </a:spcAft>
        <a:defRPr sz="3200" b="1">
          <a:solidFill>
            <a:srgbClr val="1309FF"/>
          </a:solidFill>
          <a:latin typeface="Times New Roman" charset="0"/>
        </a:defRPr>
      </a:lvl2pPr>
      <a:lvl3pPr algn="ctr" rtl="0" eaLnBrk="1" fontAlgn="base" hangingPunct="1">
        <a:spcBef>
          <a:spcPct val="0"/>
        </a:spcBef>
        <a:spcAft>
          <a:spcPct val="0"/>
        </a:spcAft>
        <a:defRPr sz="3200" b="1">
          <a:solidFill>
            <a:srgbClr val="1309FF"/>
          </a:solidFill>
          <a:latin typeface="Times New Roman" charset="0"/>
        </a:defRPr>
      </a:lvl3pPr>
      <a:lvl4pPr algn="ctr" rtl="0" eaLnBrk="1" fontAlgn="base" hangingPunct="1">
        <a:spcBef>
          <a:spcPct val="0"/>
        </a:spcBef>
        <a:spcAft>
          <a:spcPct val="0"/>
        </a:spcAft>
        <a:defRPr sz="3200" b="1">
          <a:solidFill>
            <a:srgbClr val="1309FF"/>
          </a:solidFill>
          <a:latin typeface="Times New Roman" charset="0"/>
        </a:defRPr>
      </a:lvl4pPr>
      <a:lvl5pPr algn="ctr" rtl="0" eaLnBrk="1" fontAlgn="base" hangingPunct="1">
        <a:spcBef>
          <a:spcPct val="0"/>
        </a:spcBef>
        <a:spcAft>
          <a:spcPct val="0"/>
        </a:spcAft>
        <a:defRPr sz="3200" b="1">
          <a:solidFill>
            <a:srgbClr val="1309FF"/>
          </a:solidFill>
          <a:latin typeface="Times New Roman" charset="0"/>
        </a:defRPr>
      </a:lvl5pPr>
      <a:lvl6pPr marL="457200" algn="ctr" rtl="0" eaLnBrk="1" fontAlgn="base" hangingPunct="1">
        <a:spcBef>
          <a:spcPct val="0"/>
        </a:spcBef>
        <a:spcAft>
          <a:spcPct val="0"/>
        </a:spcAft>
        <a:defRPr sz="3200" b="1">
          <a:solidFill>
            <a:srgbClr val="1309FF"/>
          </a:solidFill>
          <a:latin typeface="Times New Roman" charset="0"/>
        </a:defRPr>
      </a:lvl6pPr>
      <a:lvl7pPr marL="914400" algn="ctr" rtl="0" eaLnBrk="1" fontAlgn="base" hangingPunct="1">
        <a:spcBef>
          <a:spcPct val="0"/>
        </a:spcBef>
        <a:spcAft>
          <a:spcPct val="0"/>
        </a:spcAft>
        <a:defRPr sz="3200" b="1">
          <a:solidFill>
            <a:srgbClr val="1309FF"/>
          </a:solidFill>
          <a:latin typeface="Times New Roman" charset="0"/>
        </a:defRPr>
      </a:lvl7pPr>
      <a:lvl8pPr marL="1371600" algn="ctr" rtl="0" eaLnBrk="1" fontAlgn="base" hangingPunct="1">
        <a:spcBef>
          <a:spcPct val="0"/>
        </a:spcBef>
        <a:spcAft>
          <a:spcPct val="0"/>
        </a:spcAft>
        <a:defRPr sz="3200" b="1">
          <a:solidFill>
            <a:srgbClr val="1309FF"/>
          </a:solidFill>
          <a:latin typeface="Times New Roman" charset="0"/>
        </a:defRPr>
      </a:lvl8pPr>
      <a:lvl9pPr marL="1828800" algn="ctr" rtl="0" eaLnBrk="1" fontAlgn="base" hangingPunct="1">
        <a:spcBef>
          <a:spcPct val="0"/>
        </a:spcBef>
        <a:spcAft>
          <a:spcPct val="0"/>
        </a:spcAft>
        <a:defRPr sz="3200" b="1">
          <a:solidFill>
            <a:srgbClr val="1309FF"/>
          </a:solidFill>
          <a:latin typeface="Times New Roman" charset="0"/>
        </a:defRPr>
      </a:lvl9pPr>
    </p:titleStyle>
    <p:bodyStyle>
      <a:lvl1pPr marL="342900" indent="-342900" algn="l" rtl="0" eaLnBrk="1" fontAlgn="base" hangingPunct="1">
        <a:spcBef>
          <a:spcPct val="20000"/>
        </a:spcBef>
        <a:spcAft>
          <a:spcPct val="0"/>
        </a:spcAft>
        <a:buChar char="•"/>
        <a:defRPr sz="2800" b="1"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b="1"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18920CC-95BE-8148-A3FD-4BEF91256FDD}"/>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7891" name="Rectangle 3">
            <a:extLst>
              <a:ext uri="{FF2B5EF4-FFF2-40B4-BE49-F238E27FC236}">
                <a16:creationId xmlns:a16="http://schemas.microsoft.com/office/drawing/2014/main" id="{D1995F9F-8537-A747-B948-5AB5D480BF64}"/>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35620" name="Rectangle 4">
            <a:extLst>
              <a:ext uri="{FF2B5EF4-FFF2-40B4-BE49-F238E27FC236}">
                <a16:creationId xmlns:a16="http://schemas.microsoft.com/office/drawing/2014/main" id="{EB35996B-BC26-8248-9B20-252FDAD20D95}"/>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pPr>
              <a:defRPr/>
            </a:pPr>
            <a:endParaRPr lang="en-US" altLang="en-US"/>
          </a:p>
        </p:txBody>
      </p:sp>
      <p:sp>
        <p:nvSpPr>
          <p:cNvPr id="1135621" name="Rectangle 5">
            <a:extLst>
              <a:ext uri="{FF2B5EF4-FFF2-40B4-BE49-F238E27FC236}">
                <a16:creationId xmlns:a16="http://schemas.microsoft.com/office/drawing/2014/main" id="{F3CE66E4-C64B-C942-80E7-188368D6785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pPr>
              <a:defRPr/>
            </a:pPr>
            <a:endParaRPr lang="en-US" altLang="en-US"/>
          </a:p>
        </p:txBody>
      </p:sp>
      <p:sp>
        <p:nvSpPr>
          <p:cNvPr id="1135622" name="Rectangle 6">
            <a:extLst>
              <a:ext uri="{FF2B5EF4-FFF2-40B4-BE49-F238E27FC236}">
                <a16:creationId xmlns:a16="http://schemas.microsoft.com/office/drawing/2014/main" id="{8AC6CFFF-0614-B640-9CAC-A95E4D467F71}"/>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709A7EC2-ABF6-EB4C-892E-80CEB3D72F3A}" type="slidenum">
              <a:rPr lang="en-US" altLang="en-US"/>
              <a:pPr>
                <a:defRPr/>
              </a:pPr>
              <a:t>‹#›</a:t>
            </a:fld>
            <a:endParaRPr lang="en-US" altLang="en-US"/>
          </a:p>
        </p:txBody>
      </p:sp>
      <p:pic>
        <p:nvPicPr>
          <p:cNvPr id="3" name="Picture 2" descr="A picture containing logo&#10;&#10;Description automatically generated">
            <a:extLst>
              <a:ext uri="{FF2B5EF4-FFF2-40B4-BE49-F238E27FC236}">
                <a16:creationId xmlns:a16="http://schemas.microsoft.com/office/drawing/2014/main" id="{D4AE4970-B502-FB44-8B1D-5B31BB2A329C}"/>
              </a:ext>
            </a:extLst>
          </p:cNvPr>
          <p:cNvPicPr>
            <a:picLocks noChangeAspect="1"/>
          </p:cNvPicPr>
          <p:nvPr userDrawn="1"/>
        </p:nvPicPr>
        <p:blipFill>
          <a:blip r:embed="rId13"/>
          <a:stretch>
            <a:fillRect/>
          </a:stretch>
        </p:blipFill>
        <p:spPr>
          <a:xfrm>
            <a:off x="2819400" y="6114222"/>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Lst>
  <p:hf sldNum="0"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3.gif"/><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ccom.uprrp.edu/~labemmy/?page_id=32" TargetMode="External"/><Relationship Id="rId5" Type="http://schemas.openxmlformats.org/officeDocument/2006/relationships/image" Target="../media/image5.gif"/><Relationship Id="rId4" Type="http://schemas.openxmlformats.org/officeDocument/2006/relationships/image" Target="../media/image4.gif"/><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1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1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customXml" Target="../ink/ink1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0.png"/><Relationship Id="rId1" Type="http://schemas.openxmlformats.org/officeDocument/2006/relationships/slideLayout" Target="../slideLayouts/slideLayout18.xml"/><Relationship Id="rId4" Type="http://schemas.openxmlformats.org/officeDocument/2006/relationships/image" Target="../media/image240.png"/></Relationships>
</file>

<file path=ppt/slides/_rels/slide2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260.png"/></Relationships>
</file>

<file path=ppt/slides/_rels/slide2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280.png"/></Relationships>
</file>

<file path=ppt/slides/_rels/slide3.xml.rels><?xml version="1.0" encoding="UTF-8" standalone="yes"?>
<Relationships xmlns="http://schemas.openxmlformats.org/package/2006/relationships"><Relationship Id="rId2" Type="http://schemas.openxmlformats.org/officeDocument/2006/relationships/hyperlink" Target="https://crypto.stanford.edu/~dabo/courses/cs255_winter21/syllabus.html" TargetMode="Externa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1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1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2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customXml" Target="../ink/ink2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2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2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2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hyperlink" Target="http://www.mankg.com/" TargetMode="External"/><Relationship Id="rId2" Type="http://schemas.openxmlformats.org/officeDocument/2006/relationships/image" Target="../media/image33.jpeg"/><Relationship Id="rId1" Type="http://schemas.openxmlformats.org/officeDocument/2006/relationships/slideLayout" Target="../slideLayouts/slideLayout13.xml"/><Relationship Id="rId6" Type="http://schemas.openxmlformats.org/officeDocument/2006/relationships/hyperlink" Target="https://youtube.com/c/ManishGuptamankg" TargetMode="External"/><Relationship Id="rId5" Type="http://schemas.openxmlformats.org/officeDocument/2006/relationships/hyperlink" Target="mailto:mankg@guptalab.org" TargetMode="External"/><Relationship Id="rId4" Type="http://schemas.openxmlformats.org/officeDocument/2006/relationships/hyperlink" Target="http://www.guptalab.org/"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9.png"/><Relationship Id="rId4" Type="http://schemas.openxmlformats.org/officeDocument/2006/relationships/diagramQuickStyle" Target="../diagrams/quickStyle1.xml"/><Relationship Id="rId9"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image" Target="../media/image11.emf"/><Relationship Id="rId1" Type="http://schemas.openxmlformats.org/officeDocument/2006/relationships/slideLayout" Target="../slideLayouts/slideLayout18.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8.xml"/><Relationship Id="rId5" Type="http://schemas.openxmlformats.org/officeDocument/2006/relationships/image" Target="../media/image18.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Date Placeholder 3">
            <a:extLst>
              <a:ext uri="{FF2B5EF4-FFF2-40B4-BE49-F238E27FC236}">
                <a16:creationId xmlns:a16="http://schemas.microsoft.com/office/drawing/2014/main" id="{147FE341-5827-6E40-9405-8BE78CC675F5}"/>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endParaRPr lang="en-US" altLang="en-US" sz="1400" b="0">
              <a:solidFill>
                <a:srgbClr val="5D2FFF"/>
              </a:solidFill>
              <a:latin typeface="Arial" panose="020B0604020202020204" pitchFamily="34" charset="0"/>
            </a:endParaRPr>
          </a:p>
        </p:txBody>
      </p:sp>
      <p:pic>
        <p:nvPicPr>
          <p:cNvPr id="52226" name="Picture 8" descr="photo177">
            <a:extLst>
              <a:ext uri="{FF2B5EF4-FFF2-40B4-BE49-F238E27FC236}">
                <a16:creationId xmlns:a16="http://schemas.microsoft.com/office/drawing/2014/main" id="{E648FB03-8580-9F41-883B-4BB40B96C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44000" cy="534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CC169-11CB-735D-6874-7E14F9BD176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90F97AF-C2CF-ECF5-B9AE-5B967BEB9ECE}"/>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F305D8DD-0F75-73FB-D2F3-7AB40CF297B2}"/>
                  </a:ext>
                </a:extLst>
              </p14:cNvPr>
              <p14:cNvContentPartPr/>
              <p14:nvPr/>
            </p14:nvContentPartPr>
            <p14:xfrm>
              <a:off x="534960" y="429840"/>
              <a:ext cx="8291160" cy="5032800"/>
            </p14:xfrm>
          </p:contentPart>
        </mc:Choice>
        <mc:Fallback xmlns="">
          <p:pic>
            <p:nvPicPr>
              <p:cNvPr id="3" name="Ink 2">
                <a:extLst>
                  <a:ext uri="{FF2B5EF4-FFF2-40B4-BE49-F238E27FC236}">
                    <a16:creationId xmlns:a16="http://schemas.microsoft.com/office/drawing/2014/main" id="{F8FA2831-89B1-9048-818E-3133ED4B0EFB}"/>
                  </a:ext>
                </a:extLst>
              </p:cNvPr>
              <p:cNvPicPr/>
              <p:nvPr/>
            </p:nvPicPr>
            <p:blipFill>
              <a:blip r:embed="rId3"/>
              <a:stretch>
                <a:fillRect/>
              </a:stretch>
            </p:blipFill>
            <p:spPr>
              <a:xfrm>
                <a:off x="518760" y="413640"/>
                <a:ext cx="8323560" cy="5065200"/>
              </a:xfrm>
              <a:prstGeom prst="rect">
                <a:avLst/>
              </a:prstGeom>
            </p:spPr>
          </p:pic>
        </mc:Fallback>
      </mc:AlternateContent>
    </p:spTree>
    <p:extLst>
      <p:ext uri="{BB962C8B-B14F-4D97-AF65-F5344CB8AC3E}">
        <p14:creationId xmlns:p14="http://schemas.microsoft.com/office/powerpoint/2010/main" val="3149077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17A03D70-412D-A1D0-AC5C-8B9466756C9F}"/>
              </a:ext>
            </a:extLst>
          </p:cNvPr>
          <p:cNvSpPr>
            <a:spLocks noGrp="1" noChangeArrowheads="1"/>
          </p:cNvSpPr>
          <p:nvPr>
            <p:ph type="title"/>
          </p:nvPr>
        </p:nvSpPr>
        <p:spPr>
          <a:xfrm>
            <a:off x="431800" y="-100013"/>
            <a:ext cx="8229600" cy="1143001"/>
          </a:xfrm>
        </p:spPr>
        <p:txBody>
          <a:bodyPr/>
          <a:lstStyle/>
          <a:p>
            <a:r>
              <a:rPr lang="en-US" altLang="en-US" b="1" dirty="0">
                <a:solidFill>
                  <a:srgbClr val="FF0000"/>
                </a:solidFill>
              </a:rPr>
              <a:t>1977 (RSA Cryptosystem) </a:t>
            </a:r>
          </a:p>
        </p:txBody>
      </p:sp>
      <p:sp>
        <p:nvSpPr>
          <p:cNvPr id="32770" name="TextBox 5">
            <a:extLst>
              <a:ext uri="{FF2B5EF4-FFF2-40B4-BE49-F238E27FC236}">
                <a16:creationId xmlns:a16="http://schemas.microsoft.com/office/drawing/2014/main" id="{514D5946-3CCB-80B1-34B8-5995ED5F1A42}"/>
              </a:ext>
            </a:extLst>
          </p:cNvPr>
          <p:cNvSpPr txBox="1">
            <a:spLocks noChangeArrowheads="1"/>
          </p:cNvSpPr>
          <p:nvPr/>
        </p:nvSpPr>
        <p:spPr bwMode="auto">
          <a:xfrm>
            <a:off x="6411913" y="4298950"/>
            <a:ext cx="2620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r>
              <a:rPr lang="en-US" altLang="en-US" sz="1800">
                <a:solidFill>
                  <a:srgbClr val="FF0000"/>
                </a:solidFill>
                <a:latin typeface="Verdana" panose="020B0604030504040204" pitchFamily="34" charset="0"/>
              </a:rPr>
              <a:t>Leonard Adlemann</a:t>
            </a:r>
          </a:p>
        </p:txBody>
      </p:sp>
      <p:sp>
        <p:nvSpPr>
          <p:cNvPr id="32771" name="TextBox 8">
            <a:extLst>
              <a:ext uri="{FF2B5EF4-FFF2-40B4-BE49-F238E27FC236}">
                <a16:creationId xmlns:a16="http://schemas.microsoft.com/office/drawing/2014/main" id="{06284575-EAD1-2BB7-97B5-9CC82D62E358}"/>
              </a:ext>
            </a:extLst>
          </p:cNvPr>
          <p:cNvSpPr txBox="1">
            <a:spLocks noChangeArrowheads="1"/>
          </p:cNvSpPr>
          <p:nvPr/>
        </p:nvSpPr>
        <p:spPr bwMode="auto">
          <a:xfrm>
            <a:off x="685800" y="4278313"/>
            <a:ext cx="157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r>
              <a:rPr lang="en-US" altLang="en-US" sz="1800">
                <a:solidFill>
                  <a:srgbClr val="FF0000"/>
                </a:solidFill>
                <a:latin typeface="Verdana" panose="020B0604030504040204" pitchFamily="34" charset="0"/>
              </a:rPr>
              <a:t>Ron Rivest</a:t>
            </a:r>
          </a:p>
        </p:txBody>
      </p:sp>
      <p:pic>
        <p:nvPicPr>
          <p:cNvPr id="32772" name="Content Placeholder 10">
            <a:extLst>
              <a:ext uri="{FF2B5EF4-FFF2-40B4-BE49-F238E27FC236}">
                <a16:creationId xmlns:a16="http://schemas.microsoft.com/office/drawing/2014/main" id="{FB915107-98A7-3CED-7ABB-46EA4345D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914400"/>
            <a:ext cx="3154363" cy="3154363"/>
          </a:xfrm>
        </p:spPr>
      </p:pic>
      <p:pic>
        <p:nvPicPr>
          <p:cNvPr id="32773" name="Picture 12">
            <a:extLst>
              <a:ext uri="{FF2B5EF4-FFF2-40B4-BE49-F238E27FC236}">
                <a16:creationId xmlns:a16="http://schemas.microsoft.com/office/drawing/2014/main" id="{F63C0572-B564-86BD-4B29-246C41A62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800" y="887413"/>
            <a:ext cx="259080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15">
            <a:extLst>
              <a:ext uri="{FF2B5EF4-FFF2-40B4-BE49-F238E27FC236}">
                <a16:creationId xmlns:a16="http://schemas.microsoft.com/office/drawing/2014/main" id="{349D9F5D-1432-0D24-D760-F9B6EEA02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5" y="868363"/>
            <a:ext cx="248443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Box 16">
            <a:extLst>
              <a:ext uri="{FF2B5EF4-FFF2-40B4-BE49-F238E27FC236}">
                <a16:creationId xmlns:a16="http://schemas.microsoft.com/office/drawing/2014/main" id="{00D5EB9B-7EFF-F071-4A9C-90E5A14F8A9F}"/>
              </a:ext>
            </a:extLst>
          </p:cNvPr>
          <p:cNvSpPr txBox="1">
            <a:spLocks noChangeArrowheads="1"/>
          </p:cNvSpPr>
          <p:nvPr/>
        </p:nvSpPr>
        <p:spPr bwMode="auto">
          <a:xfrm>
            <a:off x="3886200" y="4348163"/>
            <a:ext cx="1603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r>
              <a:rPr lang="en-US" altLang="en-US" sz="1800">
                <a:solidFill>
                  <a:srgbClr val="FF0000"/>
                </a:solidFill>
                <a:latin typeface="Verdana" panose="020B0604030504040204" pitchFamily="34" charset="0"/>
              </a:rPr>
              <a:t>Adi Shamir</a:t>
            </a:r>
          </a:p>
        </p:txBody>
      </p:sp>
      <p:sp>
        <p:nvSpPr>
          <p:cNvPr id="32776" name="TextBox 17">
            <a:extLst>
              <a:ext uri="{FF2B5EF4-FFF2-40B4-BE49-F238E27FC236}">
                <a16:creationId xmlns:a16="http://schemas.microsoft.com/office/drawing/2014/main" id="{271457C6-7363-3112-B7E2-4F6F927693E1}"/>
              </a:ext>
            </a:extLst>
          </p:cNvPr>
          <p:cNvSpPr txBox="1">
            <a:spLocks noChangeArrowheads="1"/>
          </p:cNvSpPr>
          <p:nvPr/>
        </p:nvSpPr>
        <p:spPr bwMode="auto">
          <a:xfrm>
            <a:off x="1919288" y="4743450"/>
            <a:ext cx="5537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r>
              <a:rPr lang="en-US" altLang="en-US" sz="1800">
                <a:solidFill>
                  <a:srgbClr val="FF0000"/>
                </a:solidFill>
                <a:latin typeface="Verdana" panose="020B0604030504040204" pitchFamily="34" charset="0"/>
              </a:rPr>
              <a:t>Backbone of current Security on Internet</a:t>
            </a:r>
          </a:p>
        </p:txBody>
      </p:sp>
      <p:sp>
        <p:nvSpPr>
          <p:cNvPr id="32777" name="TextBox 18">
            <a:extLst>
              <a:ext uri="{FF2B5EF4-FFF2-40B4-BE49-F238E27FC236}">
                <a16:creationId xmlns:a16="http://schemas.microsoft.com/office/drawing/2014/main" id="{0B8CA19F-EAA7-768B-DCA4-8D47717D92FB}"/>
              </a:ext>
            </a:extLst>
          </p:cNvPr>
          <p:cNvSpPr txBox="1">
            <a:spLocks noChangeArrowheads="1"/>
          </p:cNvSpPr>
          <p:nvPr/>
        </p:nvSpPr>
        <p:spPr bwMode="auto">
          <a:xfrm>
            <a:off x="-34925" y="6553200"/>
            <a:ext cx="55641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r>
              <a:rPr lang="en-US" altLang="en-US" sz="800" b="0">
                <a:latin typeface="Verdana" panose="020B0604030504040204" pitchFamily="34" charset="0"/>
              </a:rPr>
              <a:t>By RSA Security - RSA Security, Public Domain, https://en.wikipedia.org/w/index.php?curid=56108016</a:t>
            </a:r>
          </a:p>
        </p:txBody>
      </p:sp>
      <p:pic>
        <p:nvPicPr>
          <p:cNvPr id="32778" name="Picture 21">
            <a:extLst>
              <a:ext uri="{FF2B5EF4-FFF2-40B4-BE49-F238E27FC236}">
                <a16:creationId xmlns:a16="http://schemas.microsoft.com/office/drawing/2014/main" id="{D8B705B6-8924-21A7-0236-5C2A45B63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5137150"/>
            <a:ext cx="42640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889C3301-E690-43AE-A5CB-46FCB68AF48F}"/>
              </a:ext>
            </a:extLst>
          </p:cNvPr>
          <p:cNvSpPr>
            <a:spLocks noGrp="1" noChangeArrowheads="1"/>
          </p:cNvSpPr>
          <p:nvPr>
            <p:ph type="title"/>
          </p:nvPr>
        </p:nvSpPr>
        <p:spPr>
          <a:xfrm>
            <a:off x="1066800" y="249237"/>
            <a:ext cx="8382000" cy="334963"/>
          </a:xfrm>
        </p:spPr>
        <p:txBody>
          <a:bodyPr/>
          <a:lstStyle/>
          <a:p>
            <a:r>
              <a:rPr lang="en-US" altLang="en-US" b="1" dirty="0">
                <a:solidFill>
                  <a:srgbClr val="FF0000"/>
                </a:solidFill>
              </a:rPr>
              <a:t>How much difficult it is to factor?</a:t>
            </a:r>
          </a:p>
        </p:txBody>
      </p:sp>
      <p:sp>
        <p:nvSpPr>
          <p:cNvPr id="33794" name="Content Placeholder 2">
            <a:extLst>
              <a:ext uri="{FF2B5EF4-FFF2-40B4-BE49-F238E27FC236}">
                <a16:creationId xmlns:a16="http://schemas.microsoft.com/office/drawing/2014/main" id="{6058D3E7-A295-8C96-2545-4E06865CD208}"/>
              </a:ext>
            </a:extLst>
          </p:cNvPr>
          <p:cNvSpPr>
            <a:spLocks noGrp="1" noChangeArrowheads="1"/>
          </p:cNvSpPr>
          <p:nvPr>
            <p:ph idx="1"/>
          </p:nvPr>
        </p:nvSpPr>
        <p:spPr>
          <a:xfrm>
            <a:off x="457200" y="2082800"/>
            <a:ext cx="8229600" cy="4525963"/>
          </a:xfrm>
        </p:spPr>
        <p:txBody>
          <a:bodyPr/>
          <a:lstStyle/>
          <a:p>
            <a:pPr marL="400050" lvl="1" indent="0" algn="just" eaLnBrk="1" hangingPunct="1">
              <a:buFontTx/>
              <a:buNone/>
            </a:pPr>
            <a:r>
              <a:rPr lang="en-US" altLang="en-US" sz="2800" i="1">
                <a:solidFill>
                  <a:srgbClr val="0070C0"/>
                </a:solidFill>
              </a:rPr>
              <a:t>“It's not just a case that all the computers in the world today would be unable to factor that number. It's really much more dramatic…. Even if you imagine that every particle in the Universe was a (classical) computer and was computing at full speed for the entire life of the Universe, that would be insufficient to factor that number”. </a:t>
            </a:r>
          </a:p>
        </p:txBody>
      </p:sp>
      <p:pic>
        <p:nvPicPr>
          <p:cNvPr id="33795" name="Picture 7">
            <a:extLst>
              <a:ext uri="{FF2B5EF4-FFF2-40B4-BE49-F238E27FC236}">
                <a16:creationId xmlns:a16="http://schemas.microsoft.com/office/drawing/2014/main" id="{08C91C07-2328-F3BB-838F-C3044B548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31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Box 8">
            <a:extLst>
              <a:ext uri="{FF2B5EF4-FFF2-40B4-BE49-F238E27FC236}">
                <a16:creationId xmlns:a16="http://schemas.microsoft.com/office/drawing/2014/main" id="{B7EA8960-411E-B401-6A20-2FD3B31A25A6}"/>
              </a:ext>
            </a:extLst>
          </p:cNvPr>
          <p:cNvSpPr txBox="1">
            <a:spLocks noChangeArrowheads="1"/>
          </p:cNvSpPr>
          <p:nvPr/>
        </p:nvSpPr>
        <p:spPr bwMode="auto">
          <a:xfrm>
            <a:off x="2057400" y="984250"/>
            <a:ext cx="60198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r>
              <a:rPr lang="en-US" altLang="en-US" sz="2000" dirty="0">
                <a:solidFill>
                  <a:srgbClr val="FF0000"/>
                </a:solidFill>
                <a:latin typeface="Verdana" panose="020B0604030504040204" pitchFamily="34" charset="0"/>
              </a:rPr>
              <a:t>Umesh </a:t>
            </a:r>
            <a:r>
              <a:rPr lang="en-US" altLang="en-US" sz="2000" dirty="0" err="1">
                <a:solidFill>
                  <a:srgbClr val="FF0000"/>
                </a:solidFill>
                <a:latin typeface="Verdana" panose="020B0604030504040204" pitchFamily="34" charset="0"/>
              </a:rPr>
              <a:t>Vazirani</a:t>
            </a:r>
            <a:r>
              <a:rPr lang="en-US" altLang="en-US" sz="2000" dirty="0">
                <a:solidFill>
                  <a:srgbClr val="FF0000"/>
                </a:solidFill>
                <a:latin typeface="Verdana" panose="020B0604030504040204" pitchFamily="34" charset="0"/>
              </a:rPr>
              <a:t> (1994) for factoring </a:t>
            </a:r>
          </a:p>
          <a:p>
            <a:pPr>
              <a:spcBef>
                <a:spcPct val="0"/>
              </a:spcBef>
              <a:buFontTx/>
              <a:buNone/>
            </a:pPr>
            <a:r>
              <a:rPr lang="en-US" altLang="en-US" sz="2000" dirty="0">
                <a:solidFill>
                  <a:srgbClr val="FF0000"/>
                </a:solidFill>
                <a:latin typeface="Verdana" panose="020B0604030504040204" pitchFamily="34" charset="0"/>
              </a:rPr>
              <a:t>a 2000 digit number:</a:t>
            </a:r>
          </a:p>
          <a:p>
            <a:pPr>
              <a:spcBef>
                <a:spcPct val="0"/>
              </a:spcBef>
              <a:buFontTx/>
              <a:buNone/>
            </a:pPr>
            <a:endParaRPr lang="en-US" altLang="en-US" sz="1800" b="0" dirty="0">
              <a:latin typeface="Verdana" panose="020B060403050404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6851-70B7-5D83-A448-0C4BECC65560}"/>
              </a:ext>
            </a:extLst>
          </p:cNvPr>
          <p:cNvSpPr>
            <a:spLocks noGrp="1"/>
          </p:cNvSpPr>
          <p:nvPr>
            <p:ph type="title"/>
          </p:nvPr>
        </p:nvSpPr>
        <p:spPr>
          <a:xfrm>
            <a:off x="457200" y="152400"/>
            <a:ext cx="8229600" cy="334963"/>
          </a:xfrm>
        </p:spPr>
        <p:txBody>
          <a:bodyPr>
            <a:normAutofit fontScale="90000"/>
          </a:bodyPr>
          <a:lstStyle/>
          <a:p>
            <a:pPr>
              <a:defRPr/>
            </a:pPr>
            <a:r>
              <a:rPr lang="en-US" dirty="0"/>
              <a:t>RSA Numbers</a:t>
            </a:r>
          </a:p>
        </p:txBody>
      </p:sp>
      <p:pic>
        <p:nvPicPr>
          <p:cNvPr id="34818" name="Content Placeholder 6" descr="Table&#10;&#10;Description automatically generated">
            <a:extLst>
              <a:ext uri="{FF2B5EF4-FFF2-40B4-BE49-F238E27FC236}">
                <a16:creationId xmlns:a16="http://schemas.microsoft.com/office/drawing/2014/main" id="{56573160-CCB3-56A9-A7FC-F2CD17C01C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4313" y="609600"/>
            <a:ext cx="8777287" cy="6248400"/>
          </a:xfrm>
        </p:spPr>
      </p:pic>
      <p:sp>
        <p:nvSpPr>
          <p:cNvPr id="34819" name="Date Placeholder 2">
            <a:extLst>
              <a:ext uri="{FF2B5EF4-FFF2-40B4-BE49-F238E27FC236}">
                <a16:creationId xmlns:a16="http://schemas.microsoft.com/office/drawing/2014/main" id="{72A3CA7D-02ED-45D3-C393-98560457F9A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endParaRPr lang="en-US" altLang="en-US" sz="1400" b="0">
              <a:solidFill>
                <a:srgbClr val="5D2FFF"/>
              </a:solidFill>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A18BFF9D-1DA5-8EE6-E759-5716F59C77E9}"/>
              </a:ext>
            </a:extLst>
          </p:cNvPr>
          <p:cNvSpPr>
            <a:spLocks noGrp="1" noChangeArrowheads="1"/>
          </p:cNvSpPr>
          <p:nvPr>
            <p:ph type="title"/>
          </p:nvPr>
        </p:nvSpPr>
        <p:spPr>
          <a:xfrm>
            <a:off x="407988" y="76200"/>
            <a:ext cx="8229600" cy="258763"/>
          </a:xfrm>
        </p:spPr>
        <p:txBody>
          <a:bodyPr/>
          <a:lstStyle/>
          <a:p>
            <a:r>
              <a:rPr lang="en-US" altLang="en-US"/>
              <a:t>RSA Numbers</a:t>
            </a:r>
          </a:p>
        </p:txBody>
      </p:sp>
      <p:pic>
        <p:nvPicPr>
          <p:cNvPr id="35842" name="Content Placeholder 5" descr="Graphical user interface, application, table&#10;&#10;Description automatically generated">
            <a:extLst>
              <a:ext uri="{FF2B5EF4-FFF2-40B4-BE49-F238E27FC236}">
                <a16:creationId xmlns:a16="http://schemas.microsoft.com/office/drawing/2014/main" id="{3443C432-E421-9BF7-1DA8-A2CF98930C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52450" y="514350"/>
            <a:ext cx="8229600" cy="6191250"/>
          </a:xfrm>
        </p:spPr>
      </p:pic>
      <p:sp>
        <p:nvSpPr>
          <p:cNvPr id="35843" name="Date Placeholder 3">
            <a:extLst>
              <a:ext uri="{FF2B5EF4-FFF2-40B4-BE49-F238E27FC236}">
                <a16:creationId xmlns:a16="http://schemas.microsoft.com/office/drawing/2014/main" id="{8A3EAA6D-621D-E28C-2257-7DBC8BDC629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endParaRPr lang="en-US" altLang="en-US" sz="1400" b="0">
              <a:solidFill>
                <a:srgbClr val="5D2FFF"/>
              </a:solidFill>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2D7966B2-9711-4017-D173-4A695ECA924C}"/>
              </a:ext>
            </a:extLst>
          </p:cNvPr>
          <p:cNvSpPr>
            <a:spLocks noGrp="1" noChangeArrowheads="1"/>
          </p:cNvSpPr>
          <p:nvPr>
            <p:ph type="title"/>
          </p:nvPr>
        </p:nvSpPr>
        <p:spPr>
          <a:xfrm>
            <a:off x="457200" y="152400"/>
            <a:ext cx="8229600" cy="182563"/>
          </a:xfrm>
        </p:spPr>
        <p:txBody>
          <a:bodyPr/>
          <a:lstStyle/>
          <a:p>
            <a:r>
              <a:rPr lang="en-US" altLang="en-US"/>
              <a:t>RSA Numbers</a:t>
            </a:r>
          </a:p>
        </p:txBody>
      </p:sp>
      <p:pic>
        <p:nvPicPr>
          <p:cNvPr id="36866" name="Content Placeholder 5" descr="Text, application, email&#10;&#10;Description automatically generated">
            <a:extLst>
              <a:ext uri="{FF2B5EF4-FFF2-40B4-BE49-F238E27FC236}">
                <a16:creationId xmlns:a16="http://schemas.microsoft.com/office/drawing/2014/main" id="{71B8E5DF-8FE3-8D86-972A-35852A1393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2438" y="457200"/>
            <a:ext cx="8077200" cy="6248400"/>
          </a:xfrm>
        </p:spPr>
      </p:pic>
      <p:sp>
        <p:nvSpPr>
          <p:cNvPr id="36867" name="Date Placeholder 3">
            <a:extLst>
              <a:ext uri="{FF2B5EF4-FFF2-40B4-BE49-F238E27FC236}">
                <a16:creationId xmlns:a16="http://schemas.microsoft.com/office/drawing/2014/main" id="{F25AE9C3-99B1-3BBD-EE4C-4E09CCE5098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endParaRPr lang="en-US" altLang="en-US" sz="1400" b="0">
              <a:solidFill>
                <a:srgbClr val="5D2FFF"/>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FDB24D-CD14-3548-9093-4D904F8374CC}"/>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2505CDD-C763-584C-B5EC-2F0744470AE3}"/>
                  </a:ext>
                </a:extLst>
              </p14:cNvPr>
              <p14:cNvContentPartPr/>
              <p14:nvPr/>
            </p14:nvContentPartPr>
            <p14:xfrm>
              <a:off x="448560" y="621360"/>
              <a:ext cx="8532000" cy="6175080"/>
            </p14:xfrm>
          </p:contentPart>
        </mc:Choice>
        <mc:Fallback xmlns="">
          <p:pic>
            <p:nvPicPr>
              <p:cNvPr id="3" name="Ink 2">
                <a:extLst>
                  <a:ext uri="{FF2B5EF4-FFF2-40B4-BE49-F238E27FC236}">
                    <a16:creationId xmlns:a16="http://schemas.microsoft.com/office/drawing/2014/main" id="{A2505CDD-C763-584C-B5EC-2F0744470AE3}"/>
                  </a:ext>
                </a:extLst>
              </p:cNvPr>
              <p:cNvPicPr/>
              <p:nvPr/>
            </p:nvPicPr>
            <p:blipFill>
              <a:blip r:embed="rId3"/>
              <a:stretch>
                <a:fillRect/>
              </a:stretch>
            </p:blipFill>
            <p:spPr>
              <a:xfrm>
                <a:off x="432360" y="605160"/>
                <a:ext cx="8564400" cy="6207480"/>
              </a:xfrm>
              <a:prstGeom prst="rect">
                <a:avLst/>
              </a:prstGeom>
            </p:spPr>
          </p:pic>
        </mc:Fallback>
      </mc:AlternateContent>
    </p:spTree>
    <p:extLst>
      <p:ext uri="{BB962C8B-B14F-4D97-AF65-F5344CB8AC3E}">
        <p14:creationId xmlns:p14="http://schemas.microsoft.com/office/powerpoint/2010/main" val="315350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D7394-CFD0-D747-B94E-AC605A329007}"/>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E4AE8D6-7B72-9F45-8726-50D8607F8732}"/>
                  </a:ext>
                </a:extLst>
              </p14:cNvPr>
              <p14:cNvContentPartPr/>
              <p14:nvPr/>
            </p14:nvContentPartPr>
            <p14:xfrm>
              <a:off x="285120" y="351000"/>
              <a:ext cx="8443080" cy="4943880"/>
            </p14:xfrm>
          </p:contentPart>
        </mc:Choice>
        <mc:Fallback xmlns="">
          <p:pic>
            <p:nvPicPr>
              <p:cNvPr id="3" name="Ink 2">
                <a:extLst>
                  <a:ext uri="{FF2B5EF4-FFF2-40B4-BE49-F238E27FC236}">
                    <a16:creationId xmlns:a16="http://schemas.microsoft.com/office/drawing/2014/main" id="{1E4AE8D6-7B72-9F45-8726-50D8607F8732}"/>
                  </a:ext>
                </a:extLst>
              </p:cNvPr>
              <p:cNvPicPr/>
              <p:nvPr/>
            </p:nvPicPr>
            <p:blipFill>
              <a:blip r:embed="rId3"/>
              <a:stretch>
                <a:fillRect/>
              </a:stretch>
            </p:blipFill>
            <p:spPr>
              <a:xfrm>
                <a:off x="268920" y="334800"/>
                <a:ext cx="8475480" cy="4976280"/>
              </a:xfrm>
              <a:prstGeom prst="rect">
                <a:avLst/>
              </a:prstGeom>
            </p:spPr>
          </p:pic>
        </mc:Fallback>
      </mc:AlternateContent>
    </p:spTree>
    <p:extLst>
      <p:ext uri="{BB962C8B-B14F-4D97-AF65-F5344CB8AC3E}">
        <p14:creationId xmlns:p14="http://schemas.microsoft.com/office/powerpoint/2010/main" val="1131693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A2630-1821-BC4A-BC73-302B7610B8A8}"/>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ABA5505-493B-1A4B-81E5-FAC3A87B2DB5}"/>
                  </a:ext>
                </a:extLst>
              </p14:cNvPr>
              <p14:cNvContentPartPr/>
              <p14:nvPr/>
            </p14:nvContentPartPr>
            <p14:xfrm>
              <a:off x="122760" y="285480"/>
              <a:ext cx="8785080" cy="6414840"/>
            </p14:xfrm>
          </p:contentPart>
        </mc:Choice>
        <mc:Fallback xmlns="">
          <p:pic>
            <p:nvPicPr>
              <p:cNvPr id="3" name="Ink 2">
                <a:extLst>
                  <a:ext uri="{FF2B5EF4-FFF2-40B4-BE49-F238E27FC236}">
                    <a16:creationId xmlns:a16="http://schemas.microsoft.com/office/drawing/2014/main" id="{9ABA5505-493B-1A4B-81E5-FAC3A87B2DB5}"/>
                  </a:ext>
                </a:extLst>
              </p:cNvPr>
              <p:cNvPicPr/>
              <p:nvPr/>
            </p:nvPicPr>
            <p:blipFill>
              <a:blip r:embed="rId3"/>
              <a:stretch>
                <a:fillRect/>
              </a:stretch>
            </p:blipFill>
            <p:spPr>
              <a:xfrm>
                <a:off x="106560" y="269280"/>
                <a:ext cx="8817480" cy="6447240"/>
              </a:xfrm>
              <a:prstGeom prst="rect">
                <a:avLst/>
              </a:prstGeom>
            </p:spPr>
          </p:pic>
        </mc:Fallback>
      </mc:AlternateContent>
    </p:spTree>
    <p:extLst>
      <p:ext uri="{BB962C8B-B14F-4D97-AF65-F5344CB8AC3E}">
        <p14:creationId xmlns:p14="http://schemas.microsoft.com/office/powerpoint/2010/main" val="107853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19AF7-967E-2445-B56D-0DD816842520}"/>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056CAEA-680F-174F-A638-162E5F5FFD07}"/>
                  </a:ext>
                </a:extLst>
              </p14:cNvPr>
              <p14:cNvContentPartPr/>
              <p14:nvPr/>
            </p14:nvContentPartPr>
            <p14:xfrm>
              <a:off x="244800" y="728640"/>
              <a:ext cx="8821800" cy="5968800"/>
            </p14:xfrm>
          </p:contentPart>
        </mc:Choice>
        <mc:Fallback xmlns="">
          <p:pic>
            <p:nvPicPr>
              <p:cNvPr id="3" name="Ink 2">
                <a:extLst>
                  <a:ext uri="{FF2B5EF4-FFF2-40B4-BE49-F238E27FC236}">
                    <a16:creationId xmlns:a16="http://schemas.microsoft.com/office/drawing/2014/main" id="{B056CAEA-680F-174F-A638-162E5F5FFD07}"/>
                  </a:ext>
                </a:extLst>
              </p:cNvPr>
              <p:cNvPicPr/>
              <p:nvPr/>
            </p:nvPicPr>
            <p:blipFill>
              <a:blip r:embed="rId3"/>
              <a:stretch>
                <a:fillRect/>
              </a:stretch>
            </p:blipFill>
            <p:spPr>
              <a:xfrm>
                <a:off x="228600" y="712440"/>
                <a:ext cx="8854200" cy="6001200"/>
              </a:xfrm>
              <a:prstGeom prst="rect">
                <a:avLst/>
              </a:prstGeom>
            </p:spPr>
          </p:pic>
        </mc:Fallback>
      </mc:AlternateContent>
    </p:spTree>
    <p:extLst>
      <p:ext uri="{BB962C8B-B14F-4D97-AF65-F5344CB8AC3E}">
        <p14:creationId xmlns:p14="http://schemas.microsoft.com/office/powerpoint/2010/main" val="379237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Date Placeholder 3">
            <a:extLst>
              <a:ext uri="{FF2B5EF4-FFF2-40B4-BE49-F238E27FC236}">
                <a16:creationId xmlns:a16="http://schemas.microsoft.com/office/drawing/2014/main" id="{DC33433A-FBAF-A742-9CD7-90E99A06D7D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endParaRPr lang="en-US" altLang="en-US" sz="1400" b="0">
              <a:solidFill>
                <a:srgbClr val="5D2FFF"/>
              </a:solidFill>
              <a:latin typeface="Arial" panose="020B0604020202020204" pitchFamily="34" charset="0"/>
            </a:endParaRPr>
          </a:p>
        </p:txBody>
      </p:sp>
      <p:sp>
        <p:nvSpPr>
          <p:cNvPr id="54274" name="Rectangle 19">
            <a:extLst>
              <a:ext uri="{FF2B5EF4-FFF2-40B4-BE49-F238E27FC236}">
                <a16:creationId xmlns:a16="http://schemas.microsoft.com/office/drawing/2014/main" id="{07A1F9B9-2D35-654C-A4B2-8C9064B6C4EC}"/>
              </a:ext>
            </a:extLst>
          </p:cNvPr>
          <p:cNvSpPr>
            <a:spLocks noChangeArrowheads="1"/>
          </p:cNvSpPr>
          <p:nvPr/>
        </p:nvSpPr>
        <p:spPr bwMode="auto">
          <a:xfrm>
            <a:off x="166689" y="1066800"/>
            <a:ext cx="1981200" cy="5334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eaLnBrk="1" hangingPunct="1">
              <a:spcBef>
                <a:spcPct val="0"/>
              </a:spcBef>
              <a:buFontTx/>
              <a:buNone/>
            </a:pPr>
            <a:endParaRPr lang="en-US" altLang="en-US" sz="1800" b="0">
              <a:latin typeface="Verdana" panose="020B0604030504040204" pitchFamily="34" charset="0"/>
            </a:endParaRPr>
          </a:p>
        </p:txBody>
      </p:sp>
      <p:sp>
        <p:nvSpPr>
          <p:cNvPr id="54275" name="Rectangle 2">
            <a:extLst>
              <a:ext uri="{FF2B5EF4-FFF2-40B4-BE49-F238E27FC236}">
                <a16:creationId xmlns:a16="http://schemas.microsoft.com/office/drawing/2014/main" id="{B719D4A5-AD54-8B44-9405-00B1E10D11E4}"/>
              </a:ext>
            </a:extLst>
          </p:cNvPr>
          <p:cNvSpPr>
            <a:spLocks noGrp="1" noChangeArrowheads="1"/>
          </p:cNvSpPr>
          <p:nvPr>
            <p:ph type="ctrTitle"/>
          </p:nvPr>
        </p:nvSpPr>
        <p:spPr>
          <a:xfrm>
            <a:off x="1981200" y="-344436"/>
            <a:ext cx="6858000" cy="1143000"/>
          </a:xfrm>
        </p:spPr>
        <p:txBody>
          <a:bodyPr anchor="ctr"/>
          <a:lstStyle/>
          <a:p>
            <a:pPr eaLnBrk="1" hangingPunct="1"/>
            <a:r>
              <a:rPr lang="en-US" altLang="en-US" sz="2800" dirty="0"/>
              <a:t>SC 402 Introduction to Cryptography </a:t>
            </a:r>
            <a:endParaRPr lang="en-US" altLang="en-US" sz="2400" dirty="0"/>
          </a:p>
        </p:txBody>
      </p:sp>
      <p:sp>
        <p:nvSpPr>
          <p:cNvPr id="54276" name="Rectangle 3">
            <a:extLst>
              <a:ext uri="{FF2B5EF4-FFF2-40B4-BE49-F238E27FC236}">
                <a16:creationId xmlns:a16="http://schemas.microsoft.com/office/drawing/2014/main" id="{224D8D63-A14F-1A49-8F26-A1AEE78AC595}"/>
              </a:ext>
            </a:extLst>
          </p:cNvPr>
          <p:cNvSpPr>
            <a:spLocks noGrp="1" noChangeArrowheads="1"/>
          </p:cNvSpPr>
          <p:nvPr>
            <p:ph type="subTitle" idx="1"/>
          </p:nvPr>
        </p:nvSpPr>
        <p:spPr>
          <a:xfrm>
            <a:off x="571501" y="5912402"/>
            <a:ext cx="8229600" cy="914400"/>
          </a:xfrm>
        </p:spPr>
        <p:txBody>
          <a:bodyPr/>
          <a:lstStyle/>
          <a:p>
            <a:pPr eaLnBrk="1" hangingPunct="1"/>
            <a:r>
              <a:rPr lang="en-US" altLang="en-US" sz="2200" dirty="0"/>
              <a:t>Prof. Manish K. Gupta</a:t>
            </a:r>
          </a:p>
        </p:txBody>
      </p:sp>
      <p:pic>
        <p:nvPicPr>
          <p:cNvPr id="54277" name="Picture 5" descr="error_anim">
            <a:extLst>
              <a:ext uri="{FF2B5EF4-FFF2-40B4-BE49-F238E27FC236}">
                <a16:creationId xmlns:a16="http://schemas.microsoft.com/office/drawing/2014/main" id="{99C47B72-340C-E143-BB42-392227471DE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1609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6" descr="www">
            <a:extLst>
              <a:ext uri="{FF2B5EF4-FFF2-40B4-BE49-F238E27FC236}">
                <a16:creationId xmlns:a16="http://schemas.microsoft.com/office/drawing/2014/main" id="{F22515EF-BFD0-B043-A38F-5C090D79284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86000"/>
            <a:ext cx="7143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7" descr="qbit">
            <a:extLst>
              <a:ext uri="{FF2B5EF4-FFF2-40B4-BE49-F238E27FC236}">
                <a16:creationId xmlns:a16="http://schemas.microsoft.com/office/drawing/2014/main" id="{1839BC6F-EFC9-674C-8CE7-8F36AD7AFB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800600"/>
            <a:ext cx="152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Rectangle 10">
            <a:extLst>
              <a:ext uri="{FF2B5EF4-FFF2-40B4-BE49-F238E27FC236}">
                <a16:creationId xmlns:a16="http://schemas.microsoft.com/office/drawing/2014/main" id="{E146FF6A-8F7C-1E4C-93D2-96B2B0881CD6}"/>
              </a:ext>
            </a:extLst>
          </p:cNvPr>
          <p:cNvSpPr>
            <a:spLocks noChangeArrowheads="1"/>
          </p:cNvSpPr>
          <p:nvPr/>
        </p:nvSpPr>
        <p:spPr bwMode="auto">
          <a:xfrm>
            <a:off x="542925" y="391477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eaLnBrk="1" hangingPunct="1">
              <a:spcBef>
                <a:spcPct val="0"/>
              </a:spcBef>
              <a:buFontTx/>
              <a:buNone/>
            </a:pPr>
            <a:endParaRPr lang="en-US" altLang="en-US" sz="1800" b="0">
              <a:latin typeface="Arial" panose="020B0604020202020204" pitchFamily="34" charset="0"/>
            </a:endParaRPr>
          </a:p>
        </p:txBody>
      </p:sp>
      <p:sp>
        <p:nvSpPr>
          <p:cNvPr id="54281" name="Rectangle 12">
            <a:extLst>
              <a:ext uri="{FF2B5EF4-FFF2-40B4-BE49-F238E27FC236}">
                <a16:creationId xmlns:a16="http://schemas.microsoft.com/office/drawing/2014/main" id="{C4F1B25C-5C7D-E142-ADF8-46391206DB9E}"/>
              </a:ext>
            </a:extLst>
          </p:cNvPr>
          <p:cNvSpPr>
            <a:spLocks noChangeArrowheads="1"/>
          </p:cNvSpPr>
          <p:nvPr/>
        </p:nvSpPr>
        <p:spPr bwMode="auto">
          <a:xfrm>
            <a:off x="609600" y="4724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eaLnBrk="1" hangingPunct="1">
              <a:spcBef>
                <a:spcPct val="0"/>
              </a:spcBef>
              <a:buFontTx/>
              <a:buNone/>
            </a:pPr>
            <a:endParaRPr lang="en-US" altLang="en-US" sz="1800" b="0">
              <a:latin typeface="Arial" panose="020B0604020202020204" pitchFamily="34" charset="0"/>
            </a:endParaRPr>
          </a:p>
        </p:txBody>
      </p:sp>
      <p:sp>
        <p:nvSpPr>
          <p:cNvPr id="54282" name="Rectangle 17">
            <a:extLst>
              <a:ext uri="{FF2B5EF4-FFF2-40B4-BE49-F238E27FC236}">
                <a16:creationId xmlns:a16="http://schemas.microsoft.com/office/drawing/2014/main" id="{CFD8422B-A6D7-1741-87BF-11F50A80D671}"/>
              </a:ext>
            </a:extLst>
          </p:cNvPr>
          <p:cNvSpPr>
            <a:spLocks noChangeArrowheads="1"/>
          </p:cNvSpPr>
          <p:nvPr/>
        </p:nvSpPr>
        <p:spPr bwMode="auto">
          <a:xfrm>
            <a:off x="2482298" y="5729287"/>
            <a:ext cx="63436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eaLnBrk="1" hangingPunct="1">
              <a:spcBef>
                <a:spcPct val="0"/>
              </a:spcBef>
              <a:buFontTx/>
              <a:buNone/>
            </a:pPr>
            <a:r>
              <a:rPr lang="en-US" altLang="en-US" sz="800" dirty="0">
                <a:latin typeface="Arial" panose="020B0604020202020204" pitchFamily="34" charset="0"/>
                <a:hlinkClick r:id="rId6"/>
              </a:rPr>
              <a:t>http://ccom.uprrp.edu/~labemmy/?page_id=32</a:t>
            </a:r>
            <a:r>
              <a:rPr lang="en-US" altLang="en-US" sz="800" b="0" dirty="0">
                <a:latin typeface="Arial" panose="020B0604020202020204" pitchFamily="34" charset="0"/>
              </a:rPr>
              <a:t> </a:t>
            </a:r>
          </a:p>
        </p:txBody>
      </p:sp>
      <p:pic>
        <p:nvPicPr>
          <p:cNvPr id="54283" name="Picture 20" descr="binary-code.jpg                                                000AA410Macintosh HD                   C3E3A005:">
            <a:extLst>
              <a:ext uri="{FF2B5EF4-FFF2-40B4-BE49-F238E27FC236}">
                <a16:creationId xmlns:a16="http://schemas.microsoft.com/office/drawing/2014/main" id="{36971B76-2C4D-6A46-8310-A0AF7A50ED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1424" y="950843"/>
            <a:ext cx="9483473" cy="479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icture containing logo&#10;&#10;Description automatically generated">
            <a:extLst>
              <a:ext uri="{FF2B5EF4-FFF2-40B4-BE49-F238E27FC236}">
                <a16:creationId xmlns:a16="http://schemas.microsoft.com/office/drawing/2014/main" id="{3CB7FF67-86F1-A444-803F-E4E489E5F3FB}"/>
              </a:ext>
            </a:extLst>
          </p:cNvPr>
          <p:cNvPicPr>
            <a:picLocks noChangeAspect="1"/>
          </p:cNvPicPr>
          <p:nvPr/>
        </p:nvPicPr>
        <p:blipFill>
          <a:blip r:embed="rId8"/>
          <a:stretch>
            <a:fillRect/>
          </a:stretch>
        </p:blipFill>
        <p:spPr>
          <a:xfrm>
            <a:off x="119063" y="-15874"/>
            <a:ext cx="1981199" cy="1433512"/>
          </a:xfrm>
          <a:prstGeom prst="rect">
            <a:avLst/>
          </a:prstGeom>
        </p:spPr>
      </p:pic>
      <p:sp>
        <p:nvSpPr>
          <p:cNvPr id="5" name="TextBox 4">
            <a:extLst>
              <a:ext uri="{FF2B5EF4-FFF2-40B4-BE49-F238E27FC236}">
                <a16:creationId xmlns:a16="http://schemas.microsoft.com/office/drawing/2014/main" id="{D7F05749-B0CC-D04A-B4AD-F84AED759E4E}"/>
              </a:ext>
            </a:extLst>
          </p:cNvPr>
          <p:cNvSpPr txBox="1"/>
          <p:nvPr/>
        </p:nvSpPr>
        <p:spPr>
          <a:xfrm>
            <a:off x="2537377" y="3746159"/>
            <a:ext cx="184731" cy="461665"/>
          </a:xfrm>
          <a:prstGeom prst="rect">
            <a:avLst/>
          </a:prstGeom>
          <a:noFill/>
        </p:spPr>
        <p:txBody>
          <a:bodyPr wrap="none" rtlCol="0">
            <a:spAutoFit/>
          </a:bodyPr>
          <a:lstStyle/>
          <a:p>
            <a:endParaRPr lang="en-US" sz="2400" b="1" dirty="0">
              <a:solidFill>
                <a:srgbClr val="FF0000"/>
              </a:solidFill>
            </a:endParaRPr>
          </a:p>
        </p:txBody>
      </p:sp>
      <p:pic>
        <p:nvPicPr>
          <p:cNvPr id="4" name="Picture 3" descr="A picture containing text, crossword puzzle&#10;&#10;Description automatically generated">
            <a:extLst>
              <a:ext uri="{FF2B5EF4-FFF2-40B4-BE49-F238E27FC236}">
                <a16:creationId xmlns:a16="http://schemas.microsoft.com/office/drawing/2014/main" id="{15D25975-4914-CE4C-BA2E-226F76F7EF9E}"/>
              </a:ext>
            </a:extLst>
          </p:cNvPr>
          <p:cNvPicPr>
            <a:picLocks noChangeAspect="1"/>
          </p:cNvPicPr>
          <p:nvPr/>
        </p:nvPicPr>
        <p:blipFill>
          <a:blip r:embed="rId9"/>
          <a:stretch>
            <a:fillRect/>
          </a:stretch>
        </p:blipFill>
        <p:spPr>
          <a:xfrm>
            <a:off x="1990725" y="547928"/>
            <a:ext cx="6325014" cy="39136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72A520-B242-FB47-8F44-6D679A4F3EA4}"/>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E6CC25B-3B55-DC4B-84A5-61E441709716}"/>
                  </a:ext>
                </a:extLst>
              </p14:cNvPr>
              <p14:cNvContentPartPr/>
              <p14:nvPr/>
            </p14:nvContentPartPr>
            <p14:xfrm>
              <a:off x="519840" y="398160"/>
              <a:ext cx="8482320" cy="5656680"/>
            </p14:xfrm>
          </p:contentPart>
        </mc:Choice>
        <mc:Fallback xmlns="">
          <p:pic>
            <p:nvPicPr>
              <p:cNvPr id="3" name="Ink 2">
                <a:extLst>
                  <a:ext uri="{FF2B5EF4-FFF2-40B4-BE49-F238E27FC236}">
                    <a16:creationId xmlns:a16="http://schemas.microsoft.com/office/drawing/2014/main" id="{CE6CC25B-3B55-DC4B-84A5-61E441709716}"/>
                  </a:ext>
                </a:extLst>
              </p:cNvPr>
              <p:cNvPicPr/>
              <p:nvPr/>
            </p:nvPicPr>
            <p:blipFill>
              <a:blip r:embed="rId3"/>
              <a:stretch>
                <a:fillRect/>
              </a:stretch>
            </p:blipFill>
            <p:spPr>
              <a:xfrm>
                <a:off x="503640" y="381960"/>
                <a:ext cx="8514720" cy="5682240"/>
              </a:xfrm>
              <a:prstGeom prst="rect">
                <a:avLst/>
              </a:prstGeom>
            </p:spPr>
          </p:pic>
        </mc:Fallback>
      </mc:AlternateContent>
    </p:spTree>
    <p:extLst>
      <p:ext uri="{BB962C8B-B14F-4D97-AF65-F5344CB8AC3E}">
        <p14:creationId xmlns:p14="http://schemas.microsoft.com/office/powerpoint/2010/main" val="973698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43C2E0-7DD8-4241-B568-B4A64C3DBFEE}"/>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807D978-2108-184E-83CF-6D47E0495A06}"/>
                  </a:ext>
                </a:extLst>
              </p14:cNvPr>
              <p14:cNvContentPartPr/>
              <p14:nvPr/>
            </p14:nvContentPartPr>
            <p14:xfrm>
              <a:off x="297360" y="434160"/>
              <a:ext cx="8721360" cy="6423840"/>
            </p14:xfrm>
          </p:contentPart>
        </mc:Choice>
        <mc:Fallback xmlns="">
          <p:pic>
            <p:nvPicPr>
              <p:cNvPr id="3" name="Ink 2">
                <a:extLst>
                  <a:ext uri="{FF2B5EF4-FFF2-40B4-BE49-F238E27FC236}">
                    <a16:creationId xmlns:a16="http://schemas.microsoft.com/office/drawing/2014/main" id="{E807D978-2108-184E-83CF-6D47E0495A06}"/>
                  </a:ext>
                </a:extLst>
              </p:cNvPr>
              <p:cNvPicPr/>
              <p:nvPr/>
            </p:nvPicPr>
            <p:blipFill>
              <a:blip r:embed="rId3"/>
              <a:stretch>
                <a:fillRect/>
              </a:stretch>
            </p:blipFill>
            <p:spPr>
              <a:xfrm>
                <a:off x="281160" y="417960"/>
                <a:ext cx="8753760" cy="6456240"/>
              </a:xfrm>
              <a:prstGeom prst="rect">
                <a:avLst/>
              </a:prstGeom>
            </p:spPr>
          </p:pic>
        </mc:Fallback>
      </mc:AlternateContent>
    </p:spTree>
    <p:extLst>
      <p:ext uri="{BB962C8B-B14F-4D97-AF65-F5344CB8AC3E}">
        <p14:creationId xmlns:p14="http://schemas.microsoft.com/office/powerpoint/2010/main" val="185315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A0E3D2-49C2-A343-AF77-174A04C12792}"/>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F803F2E-2985-BF4A-8457-114185346863}"/>
                  </a:ext>
                </a:extLst>
              </p14:cNvPr>
              <p14:cNvContentPartPr/>
              <p14:nvPr/>
            </p14:nvContentPartPr>
            <p14:xfrm>
              <a:off x="189000" y="128160"/>
              <a:ext cx="8684640" cy="6519600"/>
            </p14:xfrm>
          </p:contentPart>
        </mc:Choice>
        <mc:Fallback xmlns="">
          <p:pic>
            <p:nvPicPr>
              <p:cNvPr id="3" name="Ink 2">
                <a:extLst>
                  <a:ext uri="{FF2B5EF4-FFF2-40B4-BE49-F238E27FC236}">
                    <a16:creationId xmlns:a16="http://schemas.microsoft.com/office/drawing/2014/main" id="{9F803F2E-2985-BF4A-8457-114185346863}"/>
                  </a:ext>
                </a:extLst>
              </p:cNvPr>
              <p:cNvPicPr/>
              <p:nvPr/>
            </p:nvPicPr>
            <p:blipFill>
              <a:blip r:embed="rId3"/>
              <a:stretch>
                <a:fillRect/>
              </a:stretch>
            </p:blipFill>
            <p:spPr>
              <a:xfrm>
                <a:off x="172800" y="111960"/>
                <a:ext cx="8717040" cy="6552000"/>
              </a:xfrm>
              <a:prstGeom prst="rect">
                <a:avLst/>
              </a:prstGeom>
            </p:spPr>
          </p:pic>
        </mc:Fallback>
      </mc:AlternateContent>
    </p:spTree>
    <p:extLst>
      <p:ext uri="{BB962C8B-B14F-4D97-AF65-F5344CB8AC3E}">
        <p14:creationId xmlns:p14="http://schemas.microsoft.com/office/powerpoint/2010/main" val="1532420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C6595-99C4-1E49-878F-4D5A004861F3}"/>
              </a:ext>
            </a:extLst>
          </p:cNvPr>
          <p:cNvSpPr>
            <a:spLocks noGrp="1"/>
          </p:cNvSpPr>
          <p:nvPr>
            <p:ph type="dt" sz="half" idx="10"/>
          </p:nvPr>
        </p:nvSpPr>
        <p:spPr/>
        <p:txBody>
          <a:bodyPr/>
          <a:lstStyle/>
          <a:p>
            <a:pPr>
              <a:defRPr/>
            </a:pPr>
            <a:endParaRPr lang="en-US" altLang="en-US"/>
          </a:p>
        </p:txBody>
      </p:sp>
      <p:pic>
        <p:nvPicPr>
          <p:cNvPr id="4" name="Picture 3" descr="Text, letter&#10;&#10;Description automatically generated">
            <a:extLst>
              <a:ext uri="{FF2B5EF4-FFF2-40B4-BE49-F238E27FC236}">
                <a16:creationId xmlns:a16="http://schemas.microsoft.com/office/drawing/2014/main" id="{5C90AD17-7092-C64D-BB2D-3B4B7BAF47CA}"/>
              </a:ext>
            </a:extLst>
          </p:cNvPr>
          <p:cNvPicPr>
            <a:picLocks noChangeAspect="1"/>
          </p:cNvPicPr>
          <p:nvPr/>
        </p:nvPicPr>
        <p:blipFill>
          <a:blip r:embed="rId2"/>
          <a:stretch>
            <a:fillRect/>
          </a:stretch>
        </p:blipFill>
        <p:spPr>
          <a:xfrm>
            <a:off x="990600" y="768531"/>
            <a:ext cx="6248400" cy="464166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36B2B32-2757-F948-94FA-130FE53B951D}"/>
                  </a:ext>
                </a:extLst>
              </p14:cNvPr>
              <p14:cNvContentPartPr/>
              <p14:nvPr/>
            </p14:nvContentPartPr>
            <p14:xfrm>
              <a:off x="2327040" y="1647360"/>
              <a:ext cx="6217920" cy="3423240"/>
            </p14:xfrm>
          </p:contentPart>
        </mc:Choice>
        <mc:Fallback xmlns="">
          <p:pic>
            <p:nvPicPr>
              <p:cNvPr id="3" name="Ink 2">
                <a:extLst>
                  <a:ext uri="{FF2B5EF4-FFF2-40B4-BE49-F238E27FC236}">
                    <a16:creationId xmlns:a16="http://schemas.microsoft.com/office/drawing/2014/main" id="{C36B2B32-2757-F948-94FA-130FE53B951D}"/>
                  </a:ext>
                </a:extLst>
              </p:cNvPr>
              <p:cNvPicPr/>
              <p:nvPr/>
            </p:nvPicPr>
            <p:blipFill>
              <a:blip r:embed="rId4"/>
              <a:stretch>
                <a:fillRect/>
              </a:stretch>
            </p:blipFill>
            <p:spPr>
              <a:xfrm>
                <a:off x="2310840" y="1631160"/>
                <a:ext cx="6250320" cy="3455640"/>
              </a:xfrm>
              <a:prstGeom prst="rect">
                <a:avLst/>
              </a:prstGeom>
            </p:spPr>
          </p:pic>
        </mc:Fallback>
      </mc:AlternateContent>
    </p:spTree>
    <p:extLst>
      <p:ext uri="{BB962C8B-B14F-4D97-AF65-F5344CB8AC3E}">
        <p14:creationId xmlns:p14="http://schemas.microsoft.com/office/powerpoint/2010/main" val="3982244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0E7C34-8F20-BA4E-8731-34FEB37A701D}"/>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BE2CE7E-D50A-4E43-9A06-B56B9C365206}"/>
                  </a:ext>
                </a:extLst>
              </p14:cNvPr>
              <p14:cNvContentPartPr/>
              <p14:nvPr/>
            </p14:nvContentPartPr>
            <p14:xfrm>
              <a:off x="288720" y="450360"/>
              <a:ext cx="7351920" cy="6013440"/>
            </p14:xfrm>
          </p:contentPart>
        </mc:Choice>
        <mc:Fallback xmlns="">
          <p:pic>
            <p:nvPicPr>
              <p:cNvPr id="3" name="Ink 2">
                <a:extLst>
                  <a:ext uri="{FF2B5EF4-FFF2-40B4-BE49-F238E27FC236}">
                    <a16:creationId xmlns:a16="http://schemas.microsoft.com/office/drawing/2014/main" id="{0BE2CE7E-D50A-4E43-9A06-B56B9C365206}"/>
                  </a:ext>
                </a:extLst>
              </p:cNvPr>
              <p:cNvPicPr/>
              <p:nvPr/>
            </p:nvPicPr>
            <p:blipFill>
              <a:blip r:embed="rId3"/>
              <a:stretch>
                <a:fillRect/>
              </a:stretch>
            </p:blipFill>
            <p:spPr>
              <a:xfrm>
                <a:off x="272520" y="434160"/>
                <a:ext cx="7384320" cy="6045840"/>
              </a:xfrm>
              <a:prstGeom prst="rect">
                <a:avLst/>
              </a:prstGeom>
            </p:spPr>
          </p:pic>
        </mc:Fallback>
      </mc:AlternateContent>
    </p:spTree>
    <p:extLst>
      <p:ext uri="{BB962C8B-B14F-4D97-AF65-F5344CB8AC3E}">
        <p14:creationId xmlns:p14="http://schemas.microsoft.com/office/powerpoint/2010/main" val="2768757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FEB645-E151-5F4B-BA74-8B5463A1E67E}"/>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9A04577-AEDC-ED48-A331-C0052B3642C7}"/>
                  </a:ext>
                </a:extLst>
              </p14:cNvPr>
              <p14:cNvContentPartPr/>
              <p14:nvPr/>
            </p14:nvContentPartPr>
            <p14:xfrm>
              <a:off x="385200" y="371520"/>
              <a:ext cx="8399880" cy="6085080"/>
            </p14:xfrm>
          </p:contentPart>
        </mc:Choice>
        <mc:Fallback xmlns="">
          <p:pic>
            <p:nvPicPr>
              <p:cNvPr id="3" name="Ink 2">
                <a:extLst>
                  <a:ext uri="{FF2B5EF4-FFF2-40B4-BE49-F238E27FC236}">
                    <a16:creationId xmlns:a16="http://schemas.microsoft.com/office/drawing/2014/main" id="{49A04577-AEDC-ED48-A331-C0052B3642C7}"/>
                  </a:ext>
                </a:extLst>
              </p:cNvPr>
              <p:cNvPicPr/>
              <p:nvPr/>
            </p:nvPicPr>
            <p:blipFill>
              <a:blip r:embed="rId3"/>
              <a:stretch>
                <a:fillRect/>
              </a:stretch>
            </p:blipFill>
            <p:spPr>
              <a:xfrm>
                <a:off x="369000" y="355320"/>
                <a:ext cx="8432280" cy="6117480"/>
              </a:xfrm>
              <a:prstGeom prst="rect">
                <a:avLst/>
              </a:prstGeom>
            </p:spPr>
          </p:pic>
        </mc:Fallback>
      </mc:AlternateContent>
    </p:spTree>
    <p:extLst>
      <p:ext uri="{BB962C8B-B14F-4D97-AF65-F5344CB8AC3E}">
        <p14:creationId xmlns:p14="http://schemas.microsoft.com/office/powerpoint/2010/main" val="3295305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92EA5-290C-F645-9190-D4B088EE6AB7}"/>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F3F6B04-B6B3-964A-8BF5-DC25391AFFB8}"/>
                  </a:ext>
                </a:extLst>
              </p14:cNvPr>
              <p14:cNvContentPartPr/>
              <p14:nvPr/>
            </p14:nvContentPartPr>
            <p14:xfrm>
              <a:off x="214920" y="355320"/>
              <a:ext cx="8426520" cy="6410160"/>
            </p14:xfrm>
          </p:contentPart>
        </mc:Choice>
        <mc:Fallback xmlns="">
          <p:pic>
            <p:nvPicPr>
              <p:cNvPr id="3" name="Ink 2">
                <a:extLst>
                  <a:ext uri="{FF2B5EF4-FFF2-40B4-BE49-F238E27FC236}">
                    <a16:creationId xmlns:a16="http://schemas.microsoft.com/office/drawing/2014/main" id="{AF3F6B04-B6B3-964A-8BF5-DC25391AFFB8}"/>
                  </a:ext>
                </a:extLst>
              </p:cNvPr>
              <p:cNvPicPr/>
              <p:nvPr/>
            </p:nvPicPr>
            <p:blipFill>
              <a:blip r:embed="rId3"/>
              <a:stretch>
                <a:fillRect/>
              </a:stretch>
            </p:blipFill>
            <p:spPr>
              <a:xfrm>
                <a:off x="198720" y="339120"/>
                <a:ext cx="8458920" cy="6442560"/>
              </a:xfrm>
              <a:prstGeom prst="rect">
                <a:avLst/>
              </a:prstGeom>
            </p:spPr>
          </p:pic>
        </mc:Fallback>
      </mc:AlternateContent>
    </p:spTree>
    <p:extLst>
      <p:ext uri="{BB962C8B-B14F-4D97-AF65-F5344CB8AC3E}">
        <p14:creationId xmlns:p14="http://schemas.microsoft.com/office/powerpoint/2010/main" val="2218812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FD15B6-A32A-704C-8DA8-4EC05CDF330B}"/>
              </a:ext>
            </a:extLst>
          </p:cNvPr>
          <p:cNvSpPr>
            <a:spLocks noGrp="1"/>
          </p:cNvSpPr>
          <p:nvPr>
            <p:ph type="dt" sz="half" idx="10"/>
          </p:nvPr>
        </p:nvSpPr>
        <p:spPr/>
        <p:txBody>
          <a:bodyPr/>
          <a:lstStyle/>
          <a:p>
            <a:pPr>
              <a:defRPr/>
            </a:pPr>
            <a:endParaRPr lang="en-US" altLang="en-US"/>
          </a:p>
        </p:txBody>
      </p:sp>
      <p:pic>
        <p:nvPicPr>
          <p:cNvPr id="4" name="Picture 3" descr="Text&#10;&#10;Description automatically generated with low confidence">
            <a:extLst>
              <a:ext uri="{FF2B5EF4-FFF2-40B4-BE49-F238E27FC236}">
                <a16:creationId xmlns:a16="http://schemas.microsoft.com/office/drawing/2014/main" id="{99E09AA2-46ED-784D-85A3-2A0F18878633}"/>
              </a:ext>
            </a:extLst>
          </p:cNvPr>
          <p:cNvPicPr>
            <a:picLocks noChangeAspect="1"/>
          </p:cNvPicPr>
          <p:nvPr/>
        </p:nvPicPr>
        <p:blipFill>
          <a:blip r:embed="rId2"/>
          <a:stretch>
            <a:fillRect/>
          </a:stretch>
        </p:blipFill>
        <p:spPr>
          <a:xfrm>
            <a:off x="1331212" y="0"/>
            <a:ext cx="648157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799A2C-6AB5-D244-A1BC-25B35B76C30A}"/>
                  </a:ext>
                </a:extLst>
              </p14:cNvPr>
              <p14:cNvContentPartPr/>
              <p14:nvPr/>
            </p14:nvContentPartPr>
            <p14:xfrm>
              <a:off x="2436840" y="557640"/>
              <a:ext cx="6461640" cy="5988240"/>
            </p14:xfrm>
          </p:contentPart>
        </mc:Choice>
        <mc:Fallback xmlns="">
          <p:pic>
            <p:nvPicPr>
              <p:cNvPr id="3" name="Ink 2">
                <a:extLst>
                  <a:ext uri="{FF2B5EF4-FFF2-40B4-BE49-F238E27FC236}">
                    <a16:creationId xmlns:a16="http://schemas.microsoft.com/office/drawing/2014/main" id="{99799A2C-6AB5-D244-A1BC-25B35B76C30A}"/>
                  </a:ext>
                </a:extLst>
              </p:cNvPr>
              <p:cNvPicPr/>
              <p:nvPr/>
            </p:nvPicPr>
            <p:blipFill>
              <a:blip r:embed="rId4"/>
              <a:stretch>
                <a:fillRect/>
              </a:stretch>
            </p:blipFill>
            <p:spPr>
              <a:xfrm>
                <a:off x="2420640" y="541440"/>
                <a:ext cx="6494040" cy="6020640"/>
              </a:xfrm>
              <a:prstGeom prst="rect">
                <a:avLst/>
              </a:prstGeom>
            </p:spPr>
          </p:pic>
        </mc:Fallback>
      </mc:AlternateContent>
    </p:spTree>
    <p:extLst>
      <p:ext uri="{BB962C8B-B14F-4D97-AF65-F5344CB8AC3E}">
        <p14:creationId xmlns:p14="http://schemas.microsoft.com/office/powerpoint/2010/main" val="2173711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5B817-509A-4A4B-A16B-2F8F7261E71A}"/>
              </a:ext>
            </a:extLst>
          </p:cNvPr>
          <p:cNvSpPr>
            <a:spLocks noGrp="1"/>
          </p:cNvSpPr>
          <p:nvPr>
            <p:ph type="dt" sz="half" idx="10"/>
          </p:nvPr>
        </p:nvSpPr>
        <p:spPr/>
        <p:txBody>
          <a:bodyPr/>
          <a:lstStyle/>
          <a:p>
            <a:pPr>
              <a:defRPr/>
            </a:pPr>
            <a:endParaRPr lang="en-US" altLang="en-US"/>
          </a:p>
        </p:txBody>
      </p:sp>
      <p:pic>
        <p:nvPicPr>
          <p:cNvPr id="4" name="Picture 3" descr="A picture containing text&#10;&#10;Description automatically generated">
            <a:extLst>
              <a:ext uri="{FF2B5EF4-FFF2-40B4-BE49-F238E27FC236}">
                <a16:creationId xmlns:a16="http://schemas.microsoft.com/office/drawing/2014/main" id="{CC9D81F2-D388-0240-A5C5-6B13768A65CD}"/>
              </a:ext>
            </a:extLst>
          </p:cNvPr>
          <p:cNvPicPr>
            <a:picLocks noChangeAspect="1"/>
          </p:cNvPicPr>
          <p:nvPr/>
        </p:nvPicPr>
        <p:blipFill>
          <a:blip r:embed="rId2"/>
          <a:stretch>
            <a:fillRect/>
          </a:stretch>
        </p:blipFill>
        <p:spPr>
          <a:xfrm>
            <a:off x="1841500" y="469900"/>
            <a:ext cx="5461000" cy="591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9B7EBE7-48D1-7741-B963-63311F97384B}"/>
                  </a:ext>
                </a:extLst>
              </p14:cNvPr>
              <p14:cNvContentPartPr/>
              <p14:nvPr/>
            </p14:nvContentPartPr>
            <p14:xfrm>
              <a:off x="6787440" y="1550520"/>
              <a:ext cx="1926000" cy="1123200"/>
            </p14:xfrm>
          </p:contentPart>
        </mc:Choice>
        <mc:Fallback xmlns="">
          <p:pic>
            <p:nvPicPr>
              <p:cNvPr id="3" name="Ink 2">
                <a:extLst>
                  <a:ext uri="{FF2B5EF4-FFF2-40B4-BE49-F238E27FC236}">
                    <a16:creationId xmlns:a16="http://schemas.microsoft.com/office/drawing/2014/main" id="{B9B7EBE7-48D1-7741-B963-63311F97384B}"/>
                  </a:ext>
                </a:extLst>
              </p:cNvPr>
              <p:cNvPicPr/>
              <p:nvPr/>
            </p:nvPicPr>
            <p:blipFill>
              <a:blip r:embed="rId4"/>
              <a:stretch>
                <a:fillRect/>
              </a:stretch>
            </p:blipFill>
            <p:spPr>
              <a:xfrm>
                <a:off x="6771240" y="1534320"/>
                <a:ext cx="1958400" cy="1155600"/>
              </a:xfrm>
              <a:prstGeom prst="rect">
                <a:avLst/>
              </a:prstGeom>
            </p:spPr>
          </p:pic>
        </mc:Fallback>
      </mc:AlternateContent>
    </p:spTree>
    <p:extLst>
      <p:ext uri="{BB962C8B-B14F-4D97-AF65-F5344CB8AC3E}">
        <p14:creationId xmlns:p14="http://schemas.microsoft.com/office/powerpoint/2010/main" val="2698090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A40BD-6C09-1344-BD4A-9515D1DF35C2}"/>
              </a:ext>
            </a:extLst>
          </p:cNvPr>
          <p:cNvSpPr>
            <a:spLocks noGrp="1"/>
          </p:cNvSpPr>
          <p:nvPr>
            <p:ph type="dt" sz="half" idx="10"/>
          </p:nvPr>
        </p:nvSpPr>
        <p:spPr/>
        <p:txBody>
          <a:bodyPr/>
          <a:lstStyle/>
          <a:p>
            <a:pPr>
              <a:defRPr/>
            </a:pPr>
            <a:endParaRPr lang="en-US" altLang="en-US"/>
          </a:p>
        </p:txBody>
      </p:sp>
      <p:pic>
        <p:nvPicPr>
          <p:cNvPr id="4" name="Picture 3" descr="Text, letter&#10;&#10;Description automatically generated">
            <a:extLst>
              <a:ext uri="{FF2B5EF4-FFF2-40B4-BE49-F238E27FC236}">
                <a16:creationId xmlns:a16="http://schemas.microsoft.com/office/drawing/2014/main" id="{B8EBC4AB-51C6-0340-9A4D-0CCC37AA4113}"/>
              </a:ext>
            </a:extLst>
          </p:cNvPr>
          <p:cNvPicPr>
            <a:picLocks noChangeAspect="1"/>
          </p:cNvPicPr>
          <p:nvPr/>
        </p:nvPicPr>
        <p:blipFill>
          <a:blip r:embed="rId2"/>
          <a:stretch>
            <a:fillRect/>
          </a:stretch>
        </p:blipFill>
        <p:spPr>
          <a:xfrm>
            <a:off x="38100" y="1968500"/>
            <a:ext cx="9067800" cy="2921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F1BA8E-DA45-7640-9D06-2C2D7617E5FC}"/>
                  </a:ext>
                </a:extLst>
              </p14:cNvPr>
              <p14:cNvContentPartPr/>
              <p14:nvPr/>
            </p14:nvContentPartPr>
            <p14:xfrm>
              <a:off x="503280" y="463320"/>
              <a:ext cx="8415000" cy="6318360"/>
            </p14:xfrm>
          </p:contentPart>
        </mc:Choice>
        <mc:Fallback xmlns="">
          <p:pic>
            <p:nvPicPr>
              <p:cNvPr id="3" name="Ink 2">
                <a:extLst>
                  <a:ext uri="{FF2B5EF4-FFF2-40B4-BE49-F238E27FC236}">
                    <a16:creationId xmlns:a16="http://schemas.microsoft.com/office/drawing/2014/main" id="{22F1BA8E-DA45-7640-9D06-2C2D7617E5FC}"/>
                  </a:ext>
                </a:extLst>
              </p:cNvPr>
              <p:cNvPicPr/>
              <p:nvPr/>
            </p:nvPicPr>
            <p:blipFill>
              <a:blip r:embed="rId4"/>
              <a:stretch>
                <a:fillRect/>
              </a:stretch>
            </p:blipFill>
            <p:spPr>
              <a:xfrm>
                <a:off x="487080" y="447120"/>
                <a:ext cx="8447400" cy="6350760"/>
              </a:xfrm>
              <a:prstGeom prst="rect">
                <a:avLst/>
              </a:prstGeom>
            </p:spPr>
          </p:pic>
        </mc:Fallback>
      </mc:AlternateContent>
    </p:spTree>
    <p:extLst>
      <p:ext uri="{BB962C8B-B14F-4D97-AF65-F5344CB8AC3E}">
        <p14:creationId xmlns:p14="http://schemas.microsoft.com/office/powerpoint/2010/main" val="92871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4BE7BA-9C23-2348-8B03-CAE870D878B0}"/>
              </a:ext>
            </a:extLst>
          </p:cNvPr>
          <p:cNvSpPr>
            <a:spLocks noGrp="1"/>
          </p:cNvSpPr>
          <p:nvPr>
            <p:ph type="dt" sz="half" idx="10"/>
          </p:nvPr>
        </p:nvSpPr>
        <p:spPr/>
        <p:txBody>
          <a:bodyPr/>
          <a:lstStyle/>
          <a:p>
            <a:pPr>
              <a:defRPr/>
            </a:pPr>
            <a:endParaRPr lang="en-US" altLang="en-US"/>
          </a:p>
        </p:txBody>
      </p:sp>
      <p:sp>
        <p:nvSpPr>
          <p:cNvPr id="3" name="Rectangle 2">
            <a:extLst>
              <a:ext uri="{FF2B5EF4-FFF2-40B4-BE49-F238E27FC236}">
                <a16:creationId xmlns:a16="http://schemas.microsoft.com/office/drawing/2014/main" id="{658BCD97-4BC3-6147-B20A-31C83A824B3F}"/>
              </a:ext>
            </a:extLst>
          </p:cNvPr>
          <p:cNvSpPr/>
          <p:nvPr/>
        </p:nvSpPr>
        <p:spPr>
          <a:xfrm>
            <a:off x="152400" y="914400"/>
            <a:ext cx="8839200" cy="6047809"/>
          </a:xfrm>
          <a:prstGeom prst="rect">
            <a:avLst/>
          </a:prstGeom>
        </p:spPr>
        <p:txBody>
          <a:bodyPr wrap="square">
            <a:spAutoFit/>
          </a:bodyPr>
          <a:lstStyle/>
          <a:p>
            <a:r>
              <a:rPr lang="en-US" sz="1200" dirty="0"/>
              <a:t>Historical Introduction and Motivation of Cryptography, Basic review of elementary number theory and algebra, Overview of cryptography (AC Ch 2, KL Ch 2)</a:t>
            </a:r>
          </a:p>
          <a:p>
            <a:r>
              <a:rPr lang="en-US" sz="1200" b="1" dirty="0"/>
              <a:t>Basic Symmetric-key encryption</a:t>
            </a:r>
            <a:r>
              <a:rPr lang="en-US" sz="1200" dirty="0"/>
              <a:t>: </a:t>
            </a:r>
          </a:p>
          <a:p>
            <a:r>
              <a:rPr lang="en-US" sz="1200" dirty="0"/>
              <a:t>Introduction to cipher, Basic symmetric-key encryption: One time pad and stream ciphers (AC Ch 3, KL 3.2.1-3.4.2) Block ciphers (Feistel networks and iterated Even-Mansour ciphers, case studies AES and 3DES (AC Ch. 4.1, 4.2;   KL Ch. 6.1-6.2), Uses of Block ciphers (Pseudo Random Permutations (PRP); Pseudo Random Functions (PRF);  </a:t>
            </a:r>
            <a:br>
              <a:rPr lang="en-US" sz="1200" dirty="0"/>
            </a:br>
            <a:r>
              <a:rPr lang="en-US" sz="1200" dirty="0"/>
              <a:t>security against chosen plaintext attacks (CPA); Modes of operation: CBC and counter mode (AC. Ch 4.4, 5;   KL Ch 3.5)</a:t>
            </a:r>
          </a:p>
          <a:p>
            <a:r>
              <a:rPr lang="en-US" sz="1200" b="1" dirty="0"/>
              <a:t>Message Integrity: </a:t>
            </a:r>
            <a:endParaRPr lang="en-US" sz="1200" dirty="0"/>
          </a:p>
          <a:p>
            <a:r>
              <a:rPr lang="en-US" sz="1200" dirty="0"/>
              <a:t>Message integrity: definition and applications (CBC-MAC and PMAC), (AC Ch 6;   KL Ch 4.1-4.3), collision resistant hashing (Merkle-</a:t>
            </a:r>
            <a:r>
              <a:rPr lang="en-US" sz="1200" dirty="0" err="1"/>
              <a:t>Damgard</a:t>
            </a:r>
            <a:r>
              <a:rPr lang="en-US" sz="1200" dirty="0"/>
              <a:t> and Davies-Meyer. MACs from collision resistance. Case studies: SHA and HMAC (AC Ch. 8.1-8.9;   KL Ch 5.1-5.3) Authenticated encryption: secure again active attacks: Intro to session setup using a key distribution center (KDC).( AC Ch. 9;   KL Ch 4.5)</a:t>
            </a:r>
          </a:p>
          <a:p>
            <a:r>
              <a:rPr lang="en-US" sz="1200" b="1" dirty="0"/>
              <a:t>Public key cryptography:</a:t>
            </a:r>
            <a:endParaRPr lang="en-US" sz="1200" dirty="0"/>
          </a:p>
          <a:p>
            <a:r>
              <a:rPr lang="en-US" sz="1200" dirty="0"/>
              <a:t>Cryptography using arithmetic modulo primes: vanilla key exchange (Diffie-Hellman); the CDH and discrete-log assumptions (AC Ch. 10;   KL Ch 9, 11.4.1), public key encryption: semantically secure </a:t>
            </a:r>
            <a:r>
              <a:rPr lang="en-US" sz="1200" dirty="0" err="1"/>
              <a:t>ElGamal</a:t>
            </a:r>
            <a:r>
              <a:rPr lang="en-US" sz="1200" dirty="0"/>
              <a:t> encryption; CCA security (AC Ch. 11;   KL Ch 9, 11.4.1), arithmetic modulo composites: RSA and Rabin functions. how to encrypt with trapdoor permutations (AC Ch. 10.2, 10.3;   KL Ch. 11.5)</a:t>
            </a:r>
          </a:p>
          <a:p>
            <a:r>
              <a:rPr lang="en-US" sz="1200" b="1" dirty="0"/>
              <a:t>Digital Signatures:</a:t>
            </a:r>
            <a:endParaRPr lang="en-US" sz="1200" dirty="0"/>
          </a:p>
          <a:p>
            <a:r>
              <a:rPr lang="en-US" sz="1200" dirty="0"/>
              <a:t>Digital signatures: definitions and applications: how to sign using RSA (AC CH 13; L CH 12.1 12.4), more signature schemes and applications (hash-based signatures, certificates, certificate transparency, certificate revocation. (AC Ch. 13.8, Ch. 14;   KL Ch 12.5-12.8)</a:t>
            </a:r>
          </a:p>
          <a:p>
            <a:r>
              <a:rPr lang="en-US" sz="1200" b="1" dirty="0"/>
              <a:t>Protocols:</a:t>
            </a:r>
            <a:endParaRPr lang="en-US" sz="1200" dirty="0"/>
          </a:p>
          <a:p>
            <a:r>
              <a:rPr lang="en-US" sz="1200" dirty="0"/>
              <a:t>Identification protocols: Password protocols, salts; one-time passwords (S/Key and SecurID);  challenge response authentication. (AC Ch. 18), Authenticated key exchange and SSL/TLS session setup</a:t>
            </a:r>
            <a:r>
              <a:rPr lang="en-US" sz="1200" b="1" dirty="0"/>
              <a:t> (</a:t>
            </a:r>
            <a:r>
              <a:rPr lang="en-US" sz="1200" dirty="0"/>
              <a:t>AC Ch. 21), Zero knowledge protocols</a:t>
            </a:r>
            <a:r>
              <a:rPr lang="en-US" sz="1200" b="1" dirty="0"/>
              <a:t> (</a:t>
            </a:r>
            <a:r>
              <a:rPr lang="en-US" sz="1200" dirty="0"/>
              <a:t>AC Ch. 19)</a:t>
            </a:r>
          </a:p>
          <a:p>
            <a:r>
              <a:rPr lang="en-US" sz="1200" b="1" dirty="0"/>
              <a:t> </a:t>
            </a:r>
            <a:endParaRPr lang="en-US" sz="1200" dirty="0"/>
          </a:p>
          <a:p>
            <a:endParaRPr lang="en-US" sz="1100" dirty="0"/>
          </a:p>
          <a:p>
            <a:endParaRPr lang="en-US" sz="1100" dirty="0"/>
          </a:p>
          <a:p>
            <a:r>
              <a:rPr lang="en-US" sz="1100" dirty="0"/>
              <a:t>Source (Don </a:t>
            </a:r>
            <a:r>
              <a:rPr lang="en-US" sz="1100" dirty="0" err="1"/>
              <a:t>Boneh</a:t>
            </a:r>
            <a:r>
              <a:rPr lang="en-US" sz="1100" dirty="0"/>
              <a:t>): </a:t>
            </a:r>
            <a:r>
              <a:rPr lang="en-US" sz="1100" u="sng" dirty="0">
                <a:hlinkClick r:id="rId2"/>
              </a:rPr>
              <a:t>https://crypto.stanford.edu/~dabo/courses/cs255_winter21/syllabus.html</a:t>
            </a:r>
            <a:r>
              <a:rPr lang="en-US" sz="1100" dirty="0"/>
              <a:t> </a:t>
            </a:r>
          </a:p>
          <a:p>
            <a:pPr marL="0" marR="0">
              <a:spcBef>
                <a:spcPts val="0"/>
              </a:spcBef>
              <a:spcAft>
                <a:spcPts val="0"/>
              </a:spcAft>
            </a:pPr>
            <a:endParaRPr lang="en-US" dirty="0">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DADFD074-D33D-BA46-8FEA-2440DB24DC57}"/>
              </a:ext>
            </a:extLst>
          </p:cNvPr>
          <p:cNvSpPr txBox="1"/>
          <p:nvPr/>
        </p:nvSpPr>
        <p:spPr>
          <a:xfrm>
            <a:off x="1981200" y="6626"/>
            <a:ext cx="4918334" cy="707886"/>
          </a:xfrm>
          <a:prstGeom prst="rect">
            <a:avLst/>
          </a:prstGeom>
          <a:noFill/>
        </p:spPr>
        <p:txBody>
          <a:bodyPr wrap="none" rtlCol="0">
            <a:spAutoFit/>
          </a:bodyPr>
          <a:lstStyle/>
          <a:p>
            <a:r>
              <a:rPr lang="en-US" sz="4000" b="1" dirty="0">
                <a:solidFill>
                  <a:srgbClr val="FF0000"/>
                </a:solidFill>
              </a:rPr>
              <a:t>Tentative Topics</a:t>
            </a:r>
          </a:p>
        </p:txBody>
      </p:sp>
    </p:spTree>
    <p:extLst>
      <p:ext uri="{BB962C8B-B14F-4D97-AF65-F5344CB8AC3E}">
        <p14:creationId xmlns:p14="http://schemas.microsoft.com/office/powerpoint/2010/main" val="3881288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9B25AE-B7F8-A942-8711-BA2D92BB2F83}"/>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F942CCD-8642-B84A-9ED8-CEF580E1CCD8}"/>
                  </a:ext>
                </a:extLst>
              </p14:cNvPr>
              <p14:cNvContentPartPr/>
              <p14:nvPr/>
            </p14:nvContentPartPr>
            <p14:xfrm>
              <a:off x="1353240" y="482040"/>
              <a:ext cx="7526520" cy="5504760"/>
            </p14:xfrm>
          </p:contentPart>
        </mc:Choice>
        <mc:Fallback xmlns="">
          <p:pic>
            <p:nvPicPr>
              <p:cNvPr id="3" name="Ink 2">
                <a:extLst>
                  <a:ext uri="{FF2B5EF4-FFF2-40B4-BE49-F238E27FC236}">
                    <a16:creationId xmlns:a16="http://schemas.microsoft.com/office/drawing/2014/main" id="{3F942CCD-8642-B84A-9ED8-CEF580E1CCD8}"/>
                  </a:ext>
                </a:extLst>
              </p:cNvPr>
              <p:cNvPicPr/>
              <p:nvPr/>
            </p:nvPicPr>
            <p:blipFill>
              <a:blip r:embed="rId3"/>
              <a:stretch>
                <a:fillRect/>
              </a:stretch>
            </p:blipFill>
            <p:spPr>
              <a:xfrm>
                <a:off x="1337040" y="465840"/>
                <a:ext cx="7558920" cy="5537160"/>
              </a:xfrm>
              <a:prstGeom prst="rect">
                <a:avLst/>
              </a:prstGeom>
            </p:spPr>
          </p:pic>
        </mc:Fallback>
      </mc:AlternateContent>
    </p:spTree>
    <p:extLst>
      <p:ext uri="{BB962C8B-B14F-4D97-AF65-F5344CB8AC3E}">
        <p14:creationId xmlns:p14="http://schemas.microsoft.com/office/powerpoint/2010/main" val="931255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419A20-B1A8-FF41-8E21-376A17A95564}"/>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C065779-6226-8049-B203-1BA6350D5667}"/>
                  </a:ext>
                </a:extLst>
              </p14:cNvPr>
              <p14:cNvContentPartPr/>
              <p14:nvPr/>
            </p14:nvContentPartPr>
            <p14:xfrm>
              <a:off x="211320" y="498240"/>
              <a:ext cx="8593200" cy="6154920"/>
            </p14:xfrm>
          </p:contentPart>
        </mc:Choice>
        <mc:Fallback xmlns="">
          <p:pic>
            <p:nvPicPr>
              <p:cNvPr id="3" name="Ink 2">
                <a:extLst>
                  <a:ext uri="{FF2B5EF4-FFF2-40B4-BE49-F238E27FC236}">
                    <a16:creationId xmlns:a16="http://schemas.microsoft.com/office/drawing/2014/main" id="{EC065779-6226-8049-B203-1BA6350D5667}"/>
                  </a:ext>
                </a:extLst>
              </p:cNvPr>
              <p:cNvPicPr/>
              <p:nvPr/>
            </p:nvPicPr>
            <p:blipFill>
              <a:blip r:embed="rId3"/>
              <a:stretch>
                <a:fillRect/>
              </a:stretch>
            </p:blipFill>
            <p:spPr>
              <a:xfrm>
                <a:off x="195120" y="482040"/>
                <a:ext cx="8625600" cy="6187320"/>
              </a:xfrm>
              <a:prstGeom prst="rect">
                <a:avLst/>
              </a:prstGeom>
            </p:spPr>
          </p:pic>
        </mc:Fallback>
      </mc:AlternateContent>
    </p:spTree>
    <p:extLst>
      <p:ext uri="{BB962C8B-B14F-4D97-AF65-F5344CB8AC3E}">
        <p14:creationId xmlns:p14="http://schemas.microsoft.com/office/powerpoint/2010/main" val="1529035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F689BF-E92D-E941-AE48-AA74A0C040BC}"/>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61B94E7-C0F6-7645-859D-C4EC6A3698A8}"/>
                  </a:ext>
                </a:extLst>
              </p14:cNvPr>
              <p14:cNvContentPartPr/>
              <p14:nvPr/>
            </p14:nvContentPartPr>
            <p14:xfrm>
              <a:off x="520560" y="622440"/>
              <a:ext cx="8276760" cy="6215400"/>
            </p14:xfrm>
          </p:contentPart>
        </mc:Choice>
        <mc:Fallback xmlns="">
          <p:pic>
            <p:nvPicPr>
              <p:cNvPr id="3" name="Ink 2">
                <a:extLst>
                  <a:ext uri="{FF2B5EF4-FFF2-40B4-BE49-F238E27FC236}">
                    <a16:creationId xmlns:a16="http://schemas.microsoft.com/office/drawing/2014/main" id="{061B94E7-C0F6-7645-859D-C4EC6A3698A8}"/>
                  </a:ext>
                </a:extLst>
              </p:cNvPr>
              <p:cNvPicPr/>
              <p:nvPr/>
            </p:nvPicPr>
            <p:blipFill>
              <a:blip r:embed="rId3"/>
              <a:stretch>
                <a:fillRect/>
              </a:stretch>
            </p:blipFill>
            <p:spPr>
              <a:xfrm>
                <a:off x="504360" y="606240"/>
                <a:ext cx="8309160" cy="6247800"/>
              </a:xfrm>
              <a:prstGeom prst="rect">
                <a:avLst/>
              </a:prstGeom>
            </p:spPr>
          </p:pic>
        </mc:Fallback>
      </mc:AlternateContent>
    </p:spTree>
    <p:extLst>
      <p:ext uri="{BB962C8B-B14F-4D97-AF65-F5344CB8AC3E}">
        <p14:creationId xmlns:p14="http://schemas.microsoft.com/office/powerpoint/2010/main" val="1175509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14C0D2-79AE-6B48-A614-0BA74F42D1F3}"/>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F0A74222-1F1C-6C40-BE0E-D3826C08F352}"/>
                  </a:ext>
                </a:extLst>
              </p14:cNvPr>
              <p14:cNvContentPartPr/>
              <p14:nvPr/>
            </p14:nvContentPartPr>
            <p14:xfrm>
              <a:off x="285480" y="483120"/>
              <a:ext cx="8507880" cy="5747400"/>
            </p14:xfrm>
          </p:contentPart>
        </mc:Choice>
        <mc:Fallback xmlns="">
          <p:pic>
            <p:nvPicPr>
              <p:cNvPr id="3" name="Ink 2">
                <a:extLst>
                  <a:ext uri="{FF2B5EF4-FFF2-40B4-BE49-F238E27FC236}">
                    <a16:creationId xmlns:a16="http://schemas.microsoft.com/office/drawing/2014/main" id="{F0A74222-1F1C-6C40-BE0E-D3826C08F352}"/>
                  </a:ext>
                </a:extLst>
              </p:cNvPr>
              <p:cNvPicPr/>
              <p:nvPr/>
            </p:nvPicPr>
            <p:blipFill>
              <a:blip r:embed="rId3"/>
              <a:stretch>
                <a:fillRect/>
              </a:stretch>
            </p:blipFill>
            <p:spPr>
              <a:xfrm>
                <a:off x="269280" y="466920"/>
                <a:ext cx="8540280" cy="5779800"/>
              </a:xfrm>
              <a:prstGeom prst="rect">
                <a:avLst/>
              </a:prstGeom>
            </p:spPr>
          </p:pic>
        </mc:Fallback>
      </mc:AlternateContent>
    </p:spTree>
    <p:extLst>
      <p:ext uri="{BB962C8B-B14F-4D97-AF65-F5344CB8AC3E}">
        <p14:creationId xmlns:p14="http://schemas.microsoft.com/office/powerpoint/2010/main" val="1108194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E66330-7A85-2841-B2CC-5C1AEBFA8F57}"/>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1BDFBA1-B399-294B-99B8-36DE329D43DD}"/>
                  </a:ext>
                </a:extLst>
              </p14:cNvPr>
              <p14:cNvContentPartPr/>
              <p14:nvPr/>
            </p14:nvContentPartPr>
            <p14:xfrm>
              <a:off x="101160" y="496080"/>
              <a:ext cx="8678880" cy="6338160"/>
            </p14:xfrm>
          </p:contentPart>
        </mc:Choice>
        <mc:Fallback xmlns="">
          <p:pic>
            <p:nvPicPr>
              <p:cNvPr id="3" name="Ink 2">
                <a:extLst>
                  <a:ext uri="{FF2B5EF4-FFF2-40B4-BE49-F238E27FC236}">
                    <a16:creationId xmlns:a16="http://schemas.microsoft.com/office/drawing/2014/main" id="{11BDFBA1-B399-294B-99B8-36DE329D43DD}"/>
                  </a:ext>
                </a:extLst>
              </p:cNvPr>
              <p:cNvPicPr/>
              <p:nvPr/>
            </p:nvPicPr>
            <p:blipFill>
              <a:blip r:embed="rId3"/>
              <a:stretch>
                <a:fillRect/>
              </a:stretch>
            </p:blipFill>
            <p:spPr>
              <a:xfrm>
                <a:off x="84960" y="479880"/>
                <a:ext cx="8711280" cy="6370560"/>
              </a:xfrm>
              <a:prstGeom prst="rect">
                <a:avLst/>
              </a:prstGeom>
            </p:spPr>
          </p:pic>
        </mc:Fallback>
      </mc:AlternateContent>
    </p:spTree>
    <p:extLst>
      <p:ext uri="{BB962C8B-B14F-4D97-AF65-F5344CB8AC3E}">
        <p14:creationId xmlns:p14="http://schemas.microsoft.com/office/powerpoint/2010/main" val="1097710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2E49B-82A7-374D-A091-4516AA40DF30}"/>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06CE9EB-CEBC-B246-BE72-6C9009BB9BBB}"/>
                  </a:ext>
                </a:extLst>
              </p14:cNvPr>
              <p14:cNvContentPartPr/>
              <p14:nvPr/>
            </p14:nvContentPartPr>
            <p14:xfrm>
              <a:off x="-360" y="360"/>
              <a:ext cx="8827560" cy="6665400"/>
            </p14:xfrm>
          </p:contentPart>
        </mc:Choice>
        <mc:Fallback xmlns="">
          <p:pic>
            <p:nvPicPr>
              <p:cNvPr id="3" name="Ink 2">
                <a:extLst>
                  <a:ext uri="{FF2B5EF4-FFF2-40B4-BE49-F238E27FC236}">
                    <a16:creationId xmlns:a16="http://schemas.microsoft.com/office/drawing/2014/main" id="{806CE9EB-CEBC-B246-BE72-6C9009BB9BBB}"/>
                  </a:ext>
                </a:extLst>
              </p:cNvPr>
              <p:cNvPicPr/>
              <p:nvPr/>
            </p:nvPicPr>
            <p:blipFill>
              <a:blip r:embed="rId3"/>
              <a:stretch>
                <a:fillRect/>
              </a:stretch>
            </p:blipFill>
            <p:spPr>
              <a:xfrm>
                <a:off x="-16560" y="-15840"/>
                <a:ext cx="8859600" cy="6697800"/>
              </a:xfrm>
              <a:prstGeom prst="rect">
                <a:avLst/>
              </a:prstGeom>
            </p:spPr>
          </p:pic>
        </mc:Fallback>
      </mc:AlternateContent>
    </p:spTree>
    <p:extLst>
      <p:ext uri="{BB962C8B-B14F-4D97-AF65-F5344CB8AC3E}">
        <p14:creationId xmlns:p14="http://schemas.microsoft.com/office/powerpoint/2010/main" val="1187750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5C74C0-C46F-4F49-B9E1-0CCB95852D89}"/>
              </a:ext>
            </a:extLst>
          </p:cNvPr>
          <p:cNvSpPr>
            <a:spLocks noGrp="1"/>
          </p:cNvSpPr>
          <p:nvPr>
            <p:ph type="dt" sz="half" idx="10"/>
          </p:nvPr>
        </p:nvSpPr>
        <p:spPr/>
        <p:txBody>
          <a:bodyPr/>
          <a:lstStyle/>
          <a:p>
            <a:pPr>
              <a:defRPr/>
            </a:pPr>
            <a:endParaRPr lang="en-US"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5C32B4CE-F894-6D43-94D6-DC727F94C75B}"/>
                  </a:ext>
                </a:extLst>
              </p14:cNvPr>
              <p14:cNvContentPartPr/>
              <p14:nvPr/>
            </p14:nvContentPartPr>
            <p14:xfrm>
              <a:off x="353880" y="850320"/>
              <a:ext cx="8768880" cy="5868000"/>
            </p14:xfrm>
          </p:contentPart>
        </mc:Choice>
        <mc:Fallback xmlns="">
          <p:pic>
            <p:nvPicPr>
              <p:cNvPr id="3" name="Ink 2">
                <a:extLst>
                  <a:ext uri="{FF2B5EF4-FFF2-40B4-BE49-F238E27FC236}">
                    <a16:creationId xmlns:a16="http://schemas.microsoft.com/office/drawing/2014/main" id="{5C32B4CE-F894-6D43-94D6-DC727F94C75B}"/>
                  </a:ext>
                </a:extLst>
              </p:cNvPr>
              <p:cNvPicPr/>
              <p:nvPr/>
            </p:nvPicPr>
            <p:blipFill>
              <a:blip r:embed="rId3"/>
              <a:stretch>
                <a:fillRect/>
              </a:stretch>
            </p:blipFill>
            <p:spPr>
              <a:xfrm>
                <a:off x="337680" y="834120"/>
                <a:ext cx="8801280" cy="5900400"/>
              </a:xfrm>
              <a:prstGeom prst="rect">
                <a:avLst/>
              </a:prstGeom>
            </p:spPr>
          </p:pic>
        </mc:Fallback>
      </mc:AlternateContent>
    </p:spTree>
    <p:extLst>
      <p:ext uri="{BB962C8B-B14F-4D97-AF65-F5344CB8AC3E}">
        <p14:creationId xmlns:p14="http://schemas.microsoft.com/office/powerpoint/2010/main" val="3974818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AF39-B417-F143-AE98-A6414AC70542}"/>
              </a:ext>
            </a:extLst>
          </p:cNvPr>
          <p:cNvSpPr>
            <a:spLocks noGrp="1"/>
          </p:cNvSpPr>
          <p:nvPr>
            <p:ph type="title"/>
          </p:nvPr>
        </p:nvSpPr>
        <p:spPr>
          <a:xfrm>
            <a:off x="166194" y="321828"/>
            <a:ext cx="8578412" cy="994172"/>
          </a:xfrm>
        </p:spPr>
        <p:txBody>
          <a:bodyPr>
            <a:normAutofit/>
          </a:bodyPr>
          <a:lstStyle/>
          <a:p>
            <a:r>
              <a:rPr lang="en-US" sz="3200" b="1" dirty="0">
                <a:latin typeface="Arial" panose="020B0604020202020204" pitchFamily="34" charset="0"/>
                <a:cs typeface="Arial" panose="020B0604020202020204" pitchFamily="34" charset="0"/>
              </a:rPr>
              <a:t>Profile of Manish K Gupta, PhD IIT Kanpur</a:t>
            </a:r>
          </a:p>
        </p:txBody>
      </p:sp>
      <p:pic>
        <p:nvPicPr>
          <p:cNvPr id="5" name="Picture 4" descr="A person in a suit&#10;&#10;Description automatically generated with medium confidence">
            <a:extLst>
              <a:ext uri="{FF2B5EF4-FFF2-40B4-BE49-F238E27FC236}">
                <a16:creationId xmlns:a16="http://schemas.microsoft.com/office/drawing/2014/main" id="{4E7750CB-48CE-F348-A2B0-CEA1EC55CAD8}"/>
              </a:ext>
            </a:extLst>
          </p:cNvPr>
          <p:cNvPicPr>
            <a:picLocks noChangeAspect="1"/>
          </p:cNvPicPr>
          <p:nvPr/>
        </p:nvPicPr>
        <p:blipFill rotWithShape="1">
          <a:blip r:embed="rId2"/>
          <a:srcRect l="21755" r="19004" b="-2"/>
          <a:stretch/>
        </p:blipFill>
        <p:spPr>
          <a:xfrm>
            <a:off x="0" y="1683832"/>
            <a:ext cx="2531108" cy="3204511"/>
          </a:xfrm>
          <a:prstGeom prst="rect">
            <a:avLst/>
          </a:prstGeom>
        </p:spPr>
      </p:pic>
      <p:sp>
        <p:nvSpPr>
          <p:cNvPr id="3" name="Content Placeholder 2">
            <a:extLst>
              <a:ext uri="{FF2B5EF4-FFF2-40B4-BE49-F238E27FC236}">
                <a16:creationId xmlns:a16="http://schemas.microsoft.com/office/drawing/2014/main" id="{2D785847-DBEA-D44E-96F4-1529A9571F4B}"/>
              </a:ext>
            </a:extLst>
          </p:cNvPr>
          <p:cNvSpPr>
            <a:spLocks noGrp="1"/>
          </p:cNvSpPr>
          <p:nvPr>
            <p:ph idx="1"/>
          </p:nvPr>
        </p:nvSpPr>
        <p:spPr>
          <a:xfrm>
            <a:off x="2531108" y="1590345"/>
            <a:ext cx="6612892" cy="4778923"/>
          </a:xfrm>
        </p:spPr>
        <p:txBody>
          <a:bodyPr>
            <a:normAutofit fontScale="55000" lnSpcReduction="20000"/>
          </a:bodyPr>
          <a:lstStyle/>
          <a:p>
            <a:pPr fontAlgn="base">
              <a:lnSpc>
                <a:spcPct val="120000"/>
              </a:lnSpc>
              <a:spcBef>
                <a:spcPts val="375"/>
              </a:spcBef>
            </a:pPr>
            <a:r>
              <a:rPr lang="en-IN" sz="1600" dirty="0">
                <a:latin typeface="Arial" panose="020B0604020202020204" pitchFamily="34" charset="0"/>
                <a:cs typeface="Arial" panose="020B0604020202020204" pitchFamily="34" charset="0"/>
              </a:rPr>
              <a:t>International and interdisciplinary working experience of more than 28 years in 8 countries such as USA, Canada, Germany, Singapore, New Zealand, South Korea, Saudi Arabia and India.</a:t>
            </a:r>
            <a:endParaRPr lang="en-US" sz="1600" dirty="0">
              <a:latin typeface="Arial" panose="020B0604020202020204" pitchFamily="34" charset="0"/>
              <a:cs typeface="Arial" panose="020B0604020202020204" pitchFamily="34" charset="0"/>
            </a:endParaRPr>
          </a:p>
          <a:p>
            <a:pPr fontAlgn="base">
              <a:lnSpc>
                <a:spcPct val="120000"/>
              </a:lnSpc>
              <a:spcBef>
                <a:spcPts val="375"/>
              </a:spcBef>
            </a:pPr>
            <a:r>
              <a:rPr lang="en-IN" sz="1600" dirty="0">
                <a:latin typeface="Arial" panose="020B0604020202020204" pitchFamily="34" charset="0"/>
                <a:cs typeface="Arial" panose="020B0604020202020204" pitchFamily="34" charset="0"/>
              </a:rPr>
              <a:t>Generated funding worth more than </a:t>
            </a:r>
            <a:r>
              <a:rPr lang="en-IN" sz="1600" u="sng" dirty="0">
                <a:latin typeface="Arial" panose="020B0604020202020204" pitchFamily="34" charset="0"/>
                <a:cs typeface="Arial" panose="020B0604020202020204" pitchFamily="34" charset="0"/>
              </a:rPr>
              <a:t>INR 30 million (Rs 3 crore)</a:t>
            </a:r>
            <a:endParaRPr lang="en-US" sz="1600" u="sng" dirty="0">
              <a:latin typeface="Arial" panose="020B0604020202020204" pitchFamily="34" charset="0"/>
              <a:cs typeface="Arial" panose="020B0604020202020204" pitchFamily="34" charset="0"/>
            </a:endParaRPr>
          </a:p>
          <a:p>
            <a:pPr fontAlgn="base">
              <a:lnSpc>
                <a:spcPct val="120000"/>
              </a:lnSpc>
              <a:spcBef>
                <a:spcPts val="375"/>
              </a:spcBef>
            </a:pPr>
            <a:r>
              <a:rPr lang="en-IN" sz="1600" dirty="0">
                <a:latin typeface="Arial" panose="020B0604020202020204" pitchFamily="34" charset="0"/>
                <a:cs typeface="Arial" panose="020B0604020202020204" pitchFamily="34" charset="0"/>
              </a:rPr>
              <a:t>Founder of </a:t>
            </a:r>
            <a:r>
              <a:rPr lang="en-IN" sz="1600" u="sng" dirty="0">
                <a:latin typeface="Arial" panose="020B0604020202020204" pitchFamily="34" charset="0"/>
                <a:cs typeface="Arial" panose="020B0604020202020204" pitchFamily="34" charset="0"/>
              </a:rPr>
              <a:t>DA-IICT Centre for Entrepreneurship and Incubation </a:t>
            </a:r>
            <a:r>
              <a:rPr lang="en-IN" sz="1600" dirty="0">
                <a:latin typeface="Arial" panose="020B0604020202020204" pitchFamily="34" charset="0"/>
                <a:cs typeface="Arial" panose="020B0604020202020204" pitchFamily="34" charset="0"/>
              </a:rPr>
              <a:t> (a section 8 not for profit company) which incubated 19 start-ups/companies from 2007</a:t>
            </a:r>
            <a:endParaRPr lang="en-US" sz="1600" dirty="0">
              <a:latin typeface="Arial" panose="020B0604020202020204" pitchFamily="34" charset="0"/>
              <a:cs typeface="Arial" panose="020B0604020202020204" pitchFamily="34" charset="0"/>
            </a:endParaRPr>
          </a:p>
          <a:p>
            <a:pPr fontAlgn="base">
              <a:lnSpc>
                <a:spcPct val="120000"/>
              </a:lnSpc>
              <a:spcBef>
                <a:spcPts val="375"/>
              </a:spcBef>
            </a:pPr>
            <a:r>
              <a:rPr lang="en-IN" sz="1600" dirty="0">
                <a:latin typeface="Arial" panose="020B0604020202020204" pitchFamily="34" charset="0"/>
                <a:cs typeface="Arial" panose="020B0604020202020204" pitchFamily="34" charset="0"/>
              </a:rPr>
              <a:t>Founder of Guptalab which produced well known 11 softwares in DNA nanotechnology</a:t>
            </a:r>
            <a:endParaRPr lang="en-US" sz="1600" dirty="0">
              <a:latin typeface="Arial" panose="020B0604020202020204" pitchFamily="34" charset="0"/>
              <a:cs typeface="Arial" panose="020B0604020202020204" pitchFamily="34" charset="0"/>
            </a:endParaRPr>
          </a:p>
          <a:p>
            <a:pPr fontAlgn="base">
              <a:lnSpc>
                <a:spcPct val="120000"/>
              </a:lnSpc>
              <a:spcBef>
                <a:spcPts val="375"/>
              </a:spcBef>
            </a:pPr>
            <a:r>
              <a:rPr lang="en-IN" sz="1600" dirty="0">
                <a:latin typeface="Arial" panose="020B0604020202020204" pitchFamily="34" charset="0"/>
                <a:cs typeface="Arial" panose="020B0604020202020204" pitchFamily="34" charset="0"/>
              </a:rPr>
              <a:t>DNA storage project shortlisted as top 5 innovation for Prime Minister (India and Israel) demo at India Israel Innovation Initiative, Jan 2018, iCreate Campus, Deo Dholera, Gujarat, India  </a:t>
            </a:r>
            <a:endParaRPr lang="en-US" sz="1600" dirty="0">
              <a:latin typeface="Arial" panose="020B0604020202020204" pitchFamily="34" charset="0"/>
              <a:cs typeface="Arial" panose="020B0604020202020204" pitchFamily="34" charset="0"/>
            </a:endParaRPr>
          </a:p>
          <a:p>
            <a:pPr fontAlgn="base">
              <a:lnSpc>
                <a:spcPct val="120000"/>
              </a:lnSpc>
              <a:spcBef>
                <a:spcPts val="375"/>
              </a:spcBef>
            </a:pPr>
            <a:r>
              <a:rPr lang="en-IN" sz="1600" dirty="0">
                <a:latin typeface="Arial" panose="020B0604020202020204" pitchFamily="34" charset="0"/>
                <a:cs typeface="Arial" panose="020B0604020202020204" pitchFamily="34" charset="0"/>
              </a:rPr>
              <a:t>Featured Reviewer ACM Computing Review February 2016 Issue</a:t>
            </a:r>
          </a:p>
          <a:p>
            <a:pPr fontAlgn="base">
              <a:lnSpc>
                <a:spcPct val="120000"/>
              </a:lnSpc>
              <a:spcBef>
                <a:spcPts val="375"/>
              </a:spcBef>
            </a:pPr>
            <a:r>
              <a:rPr lang="en-IN" sz="1600" dirty="0">
                <a:latin typeface="Arial" panose="020B0604020202020204" pitchFamily="34" charset="0"/>
                <a:cs typeface="Arial" panose="020B0604020202020204" pitchFamily="34" charset="0"/>
              </a:rPr>
              <a:t>IEEE Computer Society Distinguished Visitor 2022-2024</a:t>
            </a:r>
            <a:endParaRPr lang="en-US" sz="1600" dirty="0">
              <a:latin typeface="Arial" panose="020B0604020202020204" pitchFamily="34" charset="0"/>
              <a:cs typeface="Arial" panose="020B0604020202020204" pitchFamily="34" charset="0"/>
            </a:endParaRPr>
          </a:p>
          <a:p>
            <a:pPr fontAlgn="base">
              <a:lnSpc>
                <a:spcPct val="120000"/>
              </a:lnSpc>
              <a:spcBef>
                <a:spcPts val="375"/>
              </a:spcBef>
            </a:pPr>
            <a:r>
              <a:rPr lang="en-IN" sz="1600" dirty="0">
                <a:latin typeface="Arial" panose="020B0604020202020204" pitchFamily="34" charset="0"/>
                <a:cs typeface="Arial" panose="020B0604020202020204" pitchFamily="34" charset="0"/>
              </a:rPr>
              <a:t>Invited for Microsoft Research Faculty Summit, Redmond, USA, 2009</a:t>
            </a:r>
          </a:p>
          <a:p>
            <a:pPr fontAlgn="base">
              <a:lnSpc>
                <a:spcPct val="120000"/>
              </a:lnSpc>
              <a:spcBef>
                <a:spcPts val="375"/>
              </a:spcBef>
            </a:pPr>
            <a:r>
              <a:rPr lang="en-IN" sz="1600" dirty="0">
                <a:latin typeface="Arial" panose="020B0604020202020204" pitchFamily="34" charset="0"/>
                <a:cs typeface="Arial" panose="020B0604020202020204" pitchFamily="34" charset="0"/>
              </a:rPr>
              <a:t>Senior Member of IEEE</a:t>
            </a:r>
            <a:endParaRPr lang="en-US" sz="1600" dirty="0">
              <a:latin typeface="Arial" panose="020B0604020202020204" pitchFamily="34" charset="0"/>
              <a:cs typeface="Arial" panose="020B0604020202020204" pitchFamily="34" charset="0"/>
            </a:endParaRPr>
          </a:p>
          <a:p>
            <a:pPr fontAlgn="base">
              <a:lnSpc>
                <a:spcPct val="120000"/>
              </a:lnSpc>
              <a:spcBef>
                <a:spcPts val="375"/>
              </a:spcBef>
            </a:pPr>
            <a:r>
              <a:rPr lang="en-IN" sz="1600" dirty="0">
                <a:latin typeface="Arial" panose="020B0604020202020204" pitchFamily="34" charset="0"/>
                <a:cs typeface="Arial" panose="020B0604020202020204" pitchFamily="34" charset="0"/>
              </a:rPr>
              <a:t>Served/Serve on numerous government committees (total 37) on start-up/innovation/technical and policy making in India</a:t>
            </a:r>
            <a:endParaRPr lang="en-US" sz="1600" dirty="0">
              <a:latin typeface="Arial" panose="020B0604020202020204" pitchFamily="34" charset="0"/>
              <a:cs typeface="Arial" panose="020B0604020202020204" pitchFamily="34" charset="0"/>
            </a:endParaRPr>
          </a:p>
          <a:p>
            <a:pPr fontAlgn="base">
              <a:lnSpc>
                <a:spcPct val="120000"/>
              </a:lnSpc>
              <a:spcBef>
                <a:spcPts val="375"/>
              </a:spcBef>
            </a:pPr>
            <a:r>
              <a:rPr lang="en-IN" sz="1600" dirty="0">
                <a:latin typeface="Arial" panose="020B0604020202020204" pitchFamily="34" charset="0"/>
                <a:cs typeface="Arial" panose="020B0604020202020204" pitchFamily="34" charset="0"/>
              </a:rPr>
              <a:t>Professor at Dhirubhai Ambani Institute of Information and Communication Technology</a:t>
            </a:r>
            <a:endParaRPr lang="en-US" sz="1600" dirty="0">
              <a:latin typeface="Arial" panose="020B0604020202020204" pitchFamily="34" charset="0"/>
              <a:cs typeface="Arial" panose="020B0604020202020204" pitchFamily="34" charset="0"/>
            </a:endParaRPr>
          </a:p>
          <a:p>
            <a:pPr fontAlgn="base">
              <a:lnSpc>
                <a:spcPct val="120000"/>
              </a:lnSpc>
              <a:spcBef>
                <a:spcPts val="375"/>
              </a:spcBef>
            </a:pPr>
            <a:r>
              <a:rPr lang="en-IN" sz="1600" b="1" u="sng" dirty="0">
                <a:latin typeface="Arial" panose="020B0604020202020204" pitchFamily="34" charset="0"/>
                <a:cs typeface="Arial" panose="020B0604020202020204" pitchFamily="34" charset="0"/>
              </a:rPr>
              <a:t>Manpower supervised, mentored and coached</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 3 PhDs, 51 undergraduate research projects and more than 200 summer interns</a:t>
            </a:r>
            <a:endParaRPr lang="en-US" sz="1600" dirty="0">
              <a:latin typeface="Arial" panose="020B0604020202020204" pitchFamily="34" charset="0"/>
              <a:cs typeface="Arial" panose="020B0604020202020204" pitchFamily="34" charset="0"/>
            </a:endParaRPr>
          </a:p>
          <a:p>
            <a:pPr fontAlgn="base">
              <a:lnSpc>
                <a:spcPct val="120000"/>
              </a:lnSpc>
              <a:spcBef>
                <a:spcPts val="375"/>
              </a:spcBef>
            </a:pPr>
            <a:r>
              <a:rPr lang="en-IN" sz="1600" b="1" u="sng" dirty="0">
                <a:latin typeface="Arial" panose="020B0604020202020204" pitchFamily="34" charset="0"/>
                <a:cs typeface="Arial" panose="020B0604020202020204" pitchFamily="34" charset="0"/>
              </a:rPr>
              <a:t>Publications</a:t>
            </a:r>
            <a:r>
              <a:rPr lang="en-IN" sz="1600" dirty="0">
                <a:latin typeface="Arial" panose="020B0604020202020204" pitchFamily="34" charset="0"/>
                <a:cs typeface="Arial" panose="020B0604020202020204" pitchFamily="34" charset="0"/>
              </a:rPr>
              <a:t>: Published more than 37 papers in international journals and conferences, 27 book/article  reviews in ACM computing reviews and 95 article reviews in AMS (Mathematical Reviews), H-index 14 </a:t>
            </a:r>
          </a:p>
          <a:p>
            <a:pPr fontAlgn="base">
              <a:lnSpc>
                <a:spcPct val="120000"/>
              </a:lnSpc>
              <a:spcBef>
                <a:spcPts val="375"/>
              </a:spcBef>
            </a:pPr>
            <a:r>
              <a:rPr lang="en-IN" sz="1600" b="1" u="sng" dirty="0">
                <a:latin typeface="Arial" panose="020B0604020202020204" pitchFamily="34" charset="0"/>
                <a:cs typeface="Arial" panose="020B0604020202020204" pitchFamily="34" charset="0"/>
              </a:rPr>
              <a:t>Editorial Board:</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Total 3 journals: Journal of Applied Mathematics and Computation, Springer, AIMS Electronics and Electrical Engineering, AIMS Press, IEEE Journal on Selected Areas in Communications, Special Issue on Emerging Technologies in Communications (Area: Nanoscale and Molecular Networking), 2013 (Guest Associate Editor)</a:t>
            </a:r>
            <a:endParaRPr lang="en-US" sz="1600" dirty="0">
              <a:latin typeface="Arial" panose="020B0604020202020204" pitchFamily="34" charset="0"/>
              <a:cs typeface="Arial" panose="020B0604020202020204" pitchFamily="34" charset="0"/>
            </a:endParaRPr>
          </a:p>
          <a:p>
            <a:pPr fontAlgn="base">
              <a:lnSpc>
                <a:spcPct val="120000"/>
              </a:lnSpc>
              <a:spcBef>
                <a:spcPts val="375"/>
              </a:spcBef>
            </a:pPr>
            <a:r>
              <a:rPr lang="en-IN" sz="1600" b="1" u="sng" dirty="0">
                <a:latin typeface="Arial" panose="020B0604020202020204" pitchFamily="34" charset="0"/>
                <a:cs typeface="Arial" panose="020B0604020202020204" pitchFamily="34" charset="0"/>
              </a:rPr>
              <a:t>Research Areas</a:t>
            </a:r>
            <a:r>
              <a:rPr lang="en-IN" sz="1600" dirty="0">
                <a:latin typeface="Arial" panose="020B0604020202020204" pitchFamily="34" charset="0"/>
                <a:cs typeface="Arial" panose="020B0604020202020204" pitchFamily="34" charset="0"/>
              </a:rPr>
              <a:t>: Mathematics and its elegant applications in emerging technologies: DNA and bacterial data storage, DNA computing, chemical computing, coding theory, quantum computing, cryptography, quantum machine learning, DNA nanotechnology, quantum error correction, bioinformatics </a:t>
            </a:r>
            <a:endParaRPr lang="en-US" sz="1600" dirty="0">
              <a:latin typeface="Arial" panose="020B0604020202020204" pitchFamily="34" charset="0"/>
              <a:cs typeface="Arial" panose="020B0604020202020204" pitchFamily="34" charset="0"/>
            </a:endParaRPr>
          </a:p>
          <a:p>
            <a:pPr fontAlgn="base">
              <a:lnSpc>
                <a:spcPct val="120000"/>
              </a:lnSpc>
              <a:spcBef>
                <a:spcPts val="375"/>
              </a:spcBef>
            </a:pPr>
            <a:r>
              <a:rPr lang="en-IN" sz="1600" b="1" u="sng" dirty="0">
                <a:latin typeface="Arial" panose="020B0604020202020204" pitchFamily="34" charset="0"/>
                <a:cs typeface="Arial" panose="020B0604020202020204" pitchFamily="34" charset="0"/>
              </a:rPr>
              <a:t>Teaching Areas</a:t>
            </a:r>
            <a:r>
              <a:rPr lang="en-IN" sz="1600" b="1" dirty="0">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Taught a total of 51 courses, 5103 students, 20 different types of courses in Mathematics, ICT, Computer Science, Electrical Engineering and Biology at various international universities </a:t>
            </a:r>
            <a:endParaRPr lang="en-US" sz="1600" dirty="0">
              <a:latin typeface="Arial" panose="020B0604020202020204" pitchFamily="34" charset="0"/>
              <a:cs typeface="Arial" panose="020B0604020202020204" pitchFamily="34" charset="0"/>
            </a:endParaRPr>
          </a:p>
          <a:p>
            <a:endParaRPr lang="en-US" sz="600" dirty="0"/>
          </a:p>
        </p:txBody>
      </p:sp>
      <p:sp>
        <p:nvSpPr>
          <p:cNvPr id="6" name="TextBox 5">
            <a:extLst>
              <a:ext uri="{FF2B5EF4-FFF2-40B4-BE49-F238E27FC236}">
                <a16:creationId xmlns:a16="http://schemas.microsoft.com/office/drawing/2014/main" id="{579878E6-50D8-724B-97FC-22D999BFFD73}"/>
              </a:ext>
            </a:extLst>
          </p:cNvPr>
          <p:cNvSpPr txBox="1"/>
          <p:nvPr/>
        </p:nvSpPr>
        <p:spPr>
          <a:xfrm>
            <a:off x="63063" y="4981828"/>
            <a:ext cx="2468045" cy="900246"/>
          </a:xfrm>
          <a:prstGeom prst="rect">
            <a:avLst/>
          </a:prstGeom>
          <a:noFill/>
        </p:spPr>
        <p:txBody>
          <a:bodyPr wrap="square" rtlCol="0">
            <a:spAutoFit/>
          </a:bodyPr>
          <a:lstStyle/>
          <a:p>
            <a:r>
              <a:rPr lang="en-US" sz="1050" dirty="0">
                <a:hlinkClick r:id="rId3"/>
              </a:rPr>
              <a:t>www.mankg.com</a:t>
            </a:r>
            <a:r>
              <a:rPr lang="en-US" sz="1050" dirty="0"/>
              <a:t>     </a:t>
            </a:r>
            <a:r>
              <a:rPr lang="en-US" sz="1050" dirty="0">
                <a:hlinkClick r:id="rId4"/>
              </a:rPr>
              <a:t>www.guptalab.org</a:t>
            </a:r>
            <a:r>
              <a:rPr lang="en-US" sz="1050" dirty="0"/>
              <a:t> </a:t>
            </a:r>
          </a:p>
          <a:p>
            <a:endParaRPr lang="en-US" sz="1050" dirty="0"/>
          </a:p>
          <a:p>
            <a:r>
              <a:rPr lang="en-US" sz="1050" dirty="0"/>
              <a:t>Email: </a:t>
            </a:r>
            <a:r>
              <a:rPr lang="en-US" sz="1050" dirty="0">
                <a:hlinkClick r:id="rId5"/>
              </a:rPr>
              <a:t>mankg@guptalab.org</a:t>
            </a:r>
            <a:r>
              <a:rPr lang="en-US" sz="1050" dirty="0"/>
              <a:t> </a:t>
            </a:r>
          </a:p>
          <a:p>
            <a:r>
              <a:rPr lang="en-US" sz="1050" dirty="0"/>
              <a:t> </a:t>
            </a:r>
          </a:p>
        </p:txBody>
      </p:sp>
      <p:sp>
        <p:nvSpPr>
          <p:cNvPr id="7" name="TextBox 6">
            <a:extLst>
              <a:ext uri="{FF2B5EF4-FFF2-40B4-BE49-F238E27FC236}">
                <a16:creationId xmlns:a16="http://schemas.microsoft.com/office/drawing/2014/main" id="{D4AF88FB-2176-6B4C-ADAE-217C66D28BFF}"/>
              </a:ext>
            </a:extLst>
          </p:cNvPr>
          <p:cNvSpPr txBox="1"/>
          <p:nvPr/>
        </p:nvSpPr>
        <p:spPr>
          <a:xfrm>
            <a:off x="0" y="6043729"/>
            <a:ext cx="2917786" cy="492443"/>
          </a:xfrm>
          <a:prstGeom prst="rect">
            <a:avLst/>
          </a:prstGeom>
          <a:noFill/>
        </p:spPr>
        <p:txBody>
          <a:bodyPr wrap="none" rtlCol="0">
            <a:spAutoFit/>
          </a:bodyPr>
          <a:lstStyle/>
          <a:p>
            <a:r>
              <a:rPr lang="en-US" sz="800" dirty="0" err="1"/>
              <a:t>YouTube:</a:t>
            </a:r>
            <a:r>
              <a:rPr lang="en-US" sz="800" dirty="0" err="1">
                <a:hlinkClick r:id="rId6"/>
              </a:rPr>
              <a:t>https</a:t>
            </a:r>
            <a:r>
              <a:rPr lang="en-US" sz="800" dirty="0">
                <a:hlinkClick r:id="rId6"/>
              </a:rPr>
              <a:t>://youtube.com/c/ManishGuptamankg</a:t>
            </a:r>
            <a:endParaRPr lang="en-US" sz="800" dirty="0"/>
          </a:p>
          <a:p>
            <a:endParaRPr lang="en-US" dirty="0"/>
          </a:p>
        </p:txBody>
      </p:sp>
    </p:spTree>
    <p:extLst>
      <p:ext uri="{BB962C8B-B14F-4D97-AF65-F5344CB8AC3E}">
        <p14:creationId xmlns:p14="http://schemas.microsoft.com/office/powerpoint/2010/main" val="122149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Date Placeholder 1">
            <a:extLst>
              <a:ext uri="{FF2B5EF4-FFF2-40B4-BE49-F238E27FC236}">
                <a16:creationId xmlns:a16="http://schemas.microsoft.com/office/drawing/2014/main" id="{222DA797-9C58-DA4D-A102-FD0C75E1034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endParaRPr lang="en-US" altLang="en-US" sz="1400" b="0">
              <a:solidFill>
                <a:srgbClr val="5D2FFF"/>
              </a:solidFill>
              <a:latin typeface="Arial" panose="020B0604020202020204" pitchFamily="34" charset="0"/>
            </a:endParaRPr>
          </a:p>
        </p:txBody>
      </p:sp>
      <p:sp>
        <p:nvSpPr>
          <p:cNvPr id="159746" name="Date Placeholder 3">
            <a:extLst>
              <a:ext uri="{FF2B5EF4-FFF2-40B4-BE49-F238E27FC236}">
                <a16:creationId xmlns:a16="http://schemas.microsoft.com/office/drawing/2014/main" id="{E64F6358-5B48-D440-8508-BF19A1659DFC}"/>
              </a:ext>
            </a:extLst>
          </p:cNvPr>
          <p:cNvSpPr txBox="1">
            <a:spLocks noGrp="1"/>
          </p:cNvSpPr>
          <p:nvPr/>
        </p:nvSpPr>
        <p:spPr bwMode="auto">
          <a:xfrm>
            <a:off x="228600" y="64008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eaLnBrk="1" hangingPunct="1">
              <a:spcBef>
                <a:spcPct val="0"/>
              </a:spcBef>
              <a:buFontTx/>
              <a:buNone/>
            </a:pPr>
            <a:endParaRPr lang="en-US" altLang="en-US" sz="1400" b="0">
              <a:solidFill>
                <a:srgbClr val="5D2FFF"/>
              </a:solidFill>
              <a:latin typeface="Arial" panose="020B0604020202020204" pitchFamily="34" charset="0"/>
            </a:endParaRPr>
          </a:p>
        </p:txBody>
      </p:sp>
      <p:sp>
        <p:nvSpPr>
          <p:cNvPr id="159747" name="Rectangle 2">
            <a:extLst>
              <a:ext uri="{FF2B5EF4-FFF2-40B4-BE49-F238E27FC236}">
                <a16:creationId xmlns:a16="http://schemas.microsoft.com/office/drawing/2014/main" id="{7D44E498-33E0-C944-8099-B774F1BCA74E}"/>
              </a:ext>
            </a:extLst>
          </p:cNvPr>
          <p:cNvSpPr>
            <a:spLocks noGrp="1" noChangeArrowheads="1"/>
          </p:cNvSpPr>
          <p:nvPr>
            <p:ph type="title" idx="4294967295"/>
          </p:nvPr>
        </p:nvSpPr>
        <p:spPr>
          <a:xfrm>
            <a:off x="533400" y="2209800"/>
            <a:ext cx="8229600" cy="3657600"/>
          </a:xfrm>
        </p:spPr>
        <p:txBody>
          <a:bodyPr/>
          <a:lstStyle/>
          <a:p>
            <a:pPr eaLnBrk="1" hangingPunct="1"/>
            <a:br>
              <a:rPr lang="en-US" altLang="en-US" u="sng"/>
            </a:br>
            <a:br>
              <a:rPr lang="en-US" altLang="en-US" u="sng"/>
            </a:br>
            <a:br>
              <a:rPr lang="en-US" altLang="en-US" u="sng"/>
            </a:br>
            <a:br>
              <a:rPr lang="en-US" altLang="en-US" u="sng"/>
            </a:br>
            <a:r>
              <a:rPr lang="en-US" altLang="en-US" u="sng"/>
              <a:t>Any Questions ?</a:t>
            </a:r>
            <a:br>
              <a:rPr lang="en-US" altLang="en-US" u="sng"/>
            </a:br>
            <a:endParaRPr lang="en-US" altLang="en-US" u="sng"/>
          </a:p>
        </p:txBody>
      </p:sp>
      <p:sp>
        <p:nvSpPr>
          <p:cNvPr id="159748" name="Rectangle 3">
            <a:extLst>
              <a:ext uri="{FF2B5EF4-FFF2-40B4-BE49-F238E27FC236}">
                <a16:creationId xmlns:a16="http://schemas.microsoft.com/office/drawing/2014/main" id="{A0C9515B-5007-E94E-B21D-1BC310DB830D}"/>
              </a:ext>
            </a:extLst>
          </p:cNvPr>
          <p:cNvSpPr>
            <a:spLocks noGrp="1" noChangeArrowheads="1"/>
          </p:cNvSpPr>
          <p:nvPr>
            <p:ph type="body" idx="4294967295"/>
          </p:nvPr>
        </p:nvSpPr>
        <p:spPr>
          <a:xfrm>
            <a:off x="533400" y="2209800"/>
            <a:ext cx="8229600" cy="3763963"/>
          </a:xfrm>
        </p:spPr>
        <p:txBody>
          <a:bodyPr/>
          <a:lstStyle/>
          <a:p>
            <a:pPr>
              <a:buNone/>
            </a:pPr>
            <a:r>
              <a:rPr lang="en-US" altLang="en-US" dirty="0">
                <a:solidFill>
                  <a:srgbClr val="FF0000"/>
                </a:solidFill>
              </a:rPr>
              <a:t>“</a:t>
            </a:r>
            <a:r>
              <a:rPr lang="en-US" dirty="0">
                <a:solidFill>
                  <a:srgbClr val="FF0000"/>
                </a:solidFill>
              </a:rPr>
              <a:t>Mathematics is the queen of the sciences and number theory is the queen of mathematics.”</a:t>
            </a:r>
            <a:endParaRPr lang="en-US" altLang="en-US" dirty="0">
              <a:solidFill>
                <a:srgbClr val="FF0000"/>
              </a:solidFill>
            </a:endParaRPr>
          </a:p>
        </p:txBody>
      </p:sp>
      <p:pic>
        <p:nvPicPr>
          <p:cNvPr id="159749" name="Picture 4" descr="detective">
            <a:extLst>
              <a:ext uri="{FF2B5EF4-FFF2-40B4-BE49-F238E27FC236}">
                <a16:creationId xmlns:a16="http://schemas.microsoft.com/office/drawing/2014/main" id="{A8D93E33-E8CB-584A-8AD0-24D8C122C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28600"/>
            <a:ext cx="2765425"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0" name="Rectangle 7">
            <a:extLst>
              <a:ext uri="{FF2B5EF4-FFF2-40B4-BE49-F238E27FC236}">
                <a16:creationId xmlns:a16="http://schemas.microsoft.com/office/drawing/2014/main" id="{1816CECD-17FE-BF4E-8755-1711605B72CA}"/>
              </a:ext>
            </a:extLst>
          </p:cNvPr>
          <p:cNvSpPr>
            <a:spLocks noChangeArrowheads="1"/>
          </p:cNvSpPr>
          <p:nvPr/>
        </p:nvSpPr>
        <p:spPr bwMode="auto">
          <a:xfrm>
            <a:off x="6345238" y="3276600"/>
            <a:ext cx="1526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eaLnBrk="1" hangingPunct="1">
              <a:spcBef>
                <a:spcPct val="0"/>
              </a:spcBef>
              <a:buFontTx/>
              <a:buNone/>
            </a:pPr>
            <a:r>
              <a:rPr lang="en-US" altLang="en-US" sz="1800" dirty="0">
                <a:solidFill>
                  <a:srgbClr val="FF0000"/>
                </a:solidFill>
                <a:latin typeface="Verdana" panose="020B0604030504040204" pitchFamily="34" charset="0"/>
              </a:rPr>
              <a:t>C.F. Gauss</a:t>
            </a:r>
          </a:p>
        </p:txBody>
      </p:sp>
      <p:sp>
        <p:nvSpPr>
          <p:cNvPr id="159751" name="Rectangle 8">
            <a:extLst>
              <a:ext uri="{FF2B5EF4-FFF2-40B4-BE49-F238E27FC236}">
                <a16:creationId xmlns:a16="http://schemas.microsoft.com/office/drawing/2014/main" id="{40813513-F99E-924C-B32B-25D70F7E62C5}"/>
              </a:ext>
            </a:extLst>
          </p:cNvPr>
          <p:cNvSpPr>
            <a:spLocks noChangeArrowheads="1"/>
          </p:cNvSpPr>
          <p:nvPr/>
        </p:nvSpPr>
        <p:spPr bwMode="auto">
          <a:xfrm>
            <a:off x="7140575" y="41989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eaLnBrk="1" hangingPunct="1">
              <a:spcBef>
                <a:spcPct val="0"/>
              </a:spcBef>
              <a:buFontTx/>
              <a:buNone/>
            </a:pPr>
            <a:endParaRPr lang="en-US" altLang="en-US" sz="1800" b="0">
              <a:latin typeface="Verdana" panose="020B060403050404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CA2F-C120-A44D-8F84-8329C27D0DCD}"/>
              </a:ext>
            </a:extLst>
          </p:cNvPr>
          <p:cNvSpPr>
            <a:spLocks noGrp="1"/>
          </p:cNvSpPr>
          <p:nvPr>
            <p:ph type="title"/>
          </p:nvPr>
        </p:nvSpPr>
        <p:spPr>
          <a:xfrm>
            <a:off x="630238" y="457200"/>
            <a:ext cx="2949575" cy="1600200"/>
          </a:xfrm>
        </p:spPr>
        <p:txBody>
          <a:bodyPr wrap="square" anchor="b">
            <a:normAutofit/>
          </a:bodyPr>
          <a:lstStyle/>
          <a:p>
            <a:r>
              <a:rPr lang="en-US" b="1" dirty="0">
                <a:solidFill>
                  <a:srgbClr val="FF0000"/>
                </a:solidFill>
              </a:rPr>
              <a:t>Overview</a:t>
            </a:r>
          </a:p>
        </p:txBody>
      </p:sp>
      <p:sp>
        <p:nvSpPr>
          <p:cNvPr id="10" name="Text Placeholder 3">
            <a:extLst>
              <a:ext uri="{FF2B5EF4-FFF2-40B4-BE49-F238E27FC236}">
                <a16:creationId xmlns:a16="http://schemas.microsoft.com/office/drawing/2014/main" id="{A2D3C4E8-0513-434C-93ED-570F8F18BD89}"/>
              </a:ext>
            </a:extLst>
          </p:cNvPr>
          <p:cNvSpPr>
            <a:spLocks noGrp="1"/>
          </p:cNvSpPr>
          <p:nvPr>
            <p:ph type="body" sz="half" idx="2"/>
          </p:nvPr>
        </p:nvSpPr>
        <p:spPr>
          <a:xfrm>
            <a:off x="630238" y="2057400"/>
            <a:ext cx="2949575" cy="3811588"/>
          </a:xfrm>
        </p:spPr>
        <p:txBody>
          <a:bodyPr/>
          <a:lstStyle/>
          <a:p>
            <a:endParaRPr lang="en-US"/>
          </a:p>
        </p:txBody>
      </p:sp>
      <p:sp>
        <p:nvSpPr>
          <p:cNvPr id="12" name="Date Placeholder 4">
            <a:extLst>
              <a:ext uri="{FF2B5EF4-FFF2-40B4-BE49-F238E27FC236}">
                <a16:creationId xmlns:a16="http://schemas.microsoft.com/office/drawing/2014/main" id="{CC4B2591-546B-479D-8473-69D30EF6FF64}"/>
              </a:ext>
            </a:extLst>
          </p:cNvPr>
          <p:cNvSpPr>
            <a:spLocks noGrp="1"/>
          </p:cNvSpPr>
          <p:nvPr>
            <p:ph type="dt" sz="half" idx="10"/>
          </p:nvPr>
        </p:nvSpPr>
        <p:spPr>
          <a:xfrm>
            <a:off x="685800" y="6248400"/>
            <a:ext cx="1905000" cy="457200"/>
          </a:xfrm>
        </p:spPr>
        <p:txBody>
          <a:bodyPr/>
          <a:lstStyle/>
          <a:p>
            <a:pPr>
              <a:defRPr/>
            </a:pPr>
            <a:endParaRPr lang="en-US" altLang="en-US"/>
          </a:p>
        </p:txBody>
      </p:sp>
      <p:graphicFrame>
        <p:nvGraphicFramePr>
          <p:cNvPr id="6" name="Content Placeholder 2">
            <a:extLst>
              <a:ext uri="{FF2B5EF4-FFF2-40B4-BE49-F238E27FC236}">
                <a16:creationId xmlns:a16="http://schemas.microsoft.com/office/drawing/2014/main" id="{E8328EE0-A2E9-460E-AC25-0D8081389E28}"/>
              </a:ext>
            </a:extLst>
          </p:cNvPr>
          <p:cNvGraphicFramePr>
            <a:graphicFrameLocks noGrp="1"/>
          </p:cNvGraphicFramePr>
          <p:nvPr>
            <p:ph idx="1"/>
            <p:extLst>
              <p:ext uri="{D42A27DB-BD31-4B8C-83A1-F6EECF244321}">
                <p14:modId xmlns:p14="http://schemas.microsoft.com/office/powerpoint/2010/main" val="1228254858"/>
              </p:ext>
            </p:extLst>
          </p:nvPr>
        </p:nvGraphicFramePr>
        <p:xfrm>
          <a:off x="3887788" y="987425"/>
          <a:ext cx="462915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4227BB70-C7B4-C14C-9650-7DCDE0D30C26}"/>
                  </a:ext>
                </a:extLst>
              </p14:cNvPr>
              <p14:cNvContentPartPr/>
              <p14:nvPr/>
            </p14:nvContentPartPr>
            <p14:xfrm>
              <a:off x="3154680" y="1568160"/>
              <a:ext cx="829440" cy="673920"/>
            </p14:xfrm>
          </p:contentPart>
        </mc:Choice>
        <mc:Fallback xmlns="">
          <p:pic>
            <p:nvPicPr>
              <p:cNvPr id="3" name="Ink 2">
                <a:extLst>
                  <a:ext uri="{FF2B5EF4-FFF2-40B4-BE49-F238E27FC236}">
                    <a16:creationId xmlns:a16="http://schemas.microsoft.com/office/drawing/2014/main" id="{4227BB70-C7B4-C14C-9650-7DCDE0D30C26}"/>
                  </a:ext>
                </a:extLst>
              </p:cNvPr>
              <p:cNvPicPr/>
              <p:nvPr/>
            </p:nvPicPr>
            <p:blipFill>
              <a:blip r:embed="rId8"/>
              <a:stretch>
                <a:fillRect/>
              </a:stretch>
            </p:blipFill>
            <p:spPr>
              <a:xfrm>
                <a:off x="3138480" y="1551960"/>
                <a:ext cx="861840" cy="706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3E022C2-1BD3-2041-B306-4008F41292E0}"/>
                  </a:ext>
                </a:extLst>
              </p14:cNvPr>
              <p14:cNvContentPartPr/>
              <p14:nvPr/>
            </p14:nvContentPartPr>
            <p14:xfrm>
              <a:off x="1786680" y="3742560"/>
              <a:ext cx="1951200" cy="1252800"/>
            </p14:xfrm>
          </p:contentPart>
        </mc:Choice>
        <mc:Fallback xmlns="">
          <p:pic>
            <p:nvPicPr>
              <p:cNvPr id="4" name="Ink 3">
                <a:extLst>
                  <a:ext uri="{FF2B5EF4-FFF2-40B4-BE49-F238E27FC236}">
                    <a16:creationId xmlns:a16="http://schemas.microsoft.com/office/drawing/2014/main" id="{B3E022C2-1BD3-2041-B306-4008F41292E0}"/>
                  </a:ext>
                </a:extLst>
              </p:cNvPr>
              <p:cNvPicPr/>
              <p:nvPr/>
            </p:nvPicPr>
            <p:blipFill>
              <a:blip r:embed="rId10"/>
              <a:stretch>
                <a:fillRect/>
              </a:stretch>
            </p:blipFill>
            <p:spPr>
              <a:xfrm>
                <a:off x="1770480" y="3726360"/>
                <a:ext cx="1983600" cy="1285200"/>
              </a:xfrm>
              <a:prstGeom prst="rect">
                <a:avLst/>
              </a:prstGeom>
            </p:spPr>
          </p:pic>
        </mc:Fallback>
      </mc:AlternateContent>
    </p:spTree>
    <p:extLst>
      <p:ext uri="{BB962C8B-B14F-4D97-AF65-F5344CB8AC3E}">
        <p14:creationId xmlns:p14="http://schemas.microsoft.com/office/powerpoint/2010/main" val="1058627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E4FCC6B5-5093-0848-7584-CDFF13491DFA}"/>
              </a:ext>
            </a:extLst>
          </p:cNvPr>
          <p:cNvSpPr>
            <a:spLocks noGrp="1" noChangeArrowheads="1"/>
          </p:cNvSpPr>
          <p:nvPr>
            <p:ph type="title"/>
          </p:nvPr>
        </p:nvSpPr>
        <p:spPr>
          <a:xfrm>
            <a:off x="381000" y="152400"/>
            <a:ext cx="8229600" cy="1143000"/>
          </a:xfrm>
        </p:spPr>
        <p:txBody>
          <a:bodyPr/>
          <a:lstStyle/>
          <a:p>
            <a:r>
              <a:rPr lang="en-US" altLang="en-US" b="1" dirty="0">
                <a:solidFill>
                  <a:srgbClr val="FF0000"/>
                </a:solidFill>
              </a:rPr>
              <a:t>1976 (Public Key Exchange) </a:t>
            </a:r>
          </a:p>
        </p:txBody>
      </p:sp>
      <p:pic>
        <p:nvPicPr>
          <p:cNvPr id="31746" name="Content Placeholder 4">
            <a:extLst>
              <a:ext uri="{FF2B5EF4-FFF2-40B4-BE49-F238E27FC236}">
                <a16:creationId xmlns:a16="http://schemas.microsoft.com/office/drawing/2014/main" id="{79E5CAD3-97EB-2E4B-5124-794E7501F5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223000" y="1454150"/>
            <a:ext cx="2921000" cy="3403600"/>
          </a:xfrm>
        </p:spPr>
      </p:pic>
      <p:sp>
        <p:nvSpPr>
          <p:cNvPr id="31747" name="TextBox 5">
            <a:extLst>
              <a:ext uri="{FF2B5EF4-FFF2-40B4-BE49-F238E27FC236}">
                <a16:creationId xmlns:a16="http://schemas.microsoft.com/office/drawing/2014/main" id="{733E5AFE-5CD9-3ADE-6387-D53F4F62C63A}"/>
              </a:ext>
            </a:extLst>
          </p:cNvPr>
          <p:cNvSpPr txBox="1">
            <a:spLocks noChangeArrowheads="1"/>
          </p:cNvSpPr>
          <p:nvPr/>
        </p:nvSpPr>
        <p:spPr bwMode="auto">
          <a:xfrm>
            <a:off x="6507163" y="5156200"/>
            <a:ext cx="1946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r>
              <a:rPr lang="en-US" altLang="en-US" sz="1800" b="0">
                <a:latin typeface="Verdana" panose="020B0604030504040204" pitchFamily="34" charset="0"/>
              </a:rPr>
              <a:t>Martin Hellman</a:t>
            </a:r>
          </a:p>
        </p:txBody>
      </p:sp>
      <p:pic>
        <p:nvPicPr>
          <p:cNvPr id="31748" name="Picture 7">
            <a:extLst>
              <a:ext uri="{FF2B5EF4-FFF2-40B4-BE49-F238E27FC236}">
                <a16:creationId xmlns:a16="http://schemas.microsoft.com/office/drawing/2014/main" id="{13F35DB5-294B-BAEE-BF62-3A3349005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1384300"/>
            <a:ext cx="26606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8">
            <a:extLst>
              <a:ext uri="{FF2B5EF4-FFF2-40B4-BE49-F238E27FC236}">
                <a16:creationId xmlns:a16="http://schemas.microsoft.com/office/drawing/2014/main" id="{F4C1E1A4-4409-46AE-DF72-D22A70F5AE86}"/>
              </a:ext>
            </a:extLst>
          </p:cNvPr>
          <p:cNvSpPr txBox="1">
            <a:spLocks noChangeArrowheads="1"/>
          </p:cNvSpPr>
          <p:nvPr/>
        </p:nvSpPr>
        <p:spPr bwMode="auto">
          <a:xfrm>
            <a:off x="533400" y="5156200"/>
            <a:ext cx="1895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r>
              <a:rPr lang="en-US" altLang="en-US" sz="1800" b="0">
                <a:latin typeface="Verdana" panose="020B0604030504040204" pitchFamily="34" charset="0"/>
              </a:rPr>
              <a:t>Whitfield Diffie</a:t>
            </a:r>
          </a:p>
        </p:txBody>
      </p:sp>
      <p:sp>
        <p:nvSpPr>
          <p:cNvPr id="31750" name="TextBox 9">
            <a:extLst>
              <a:ext uri="{FF2B5EF4-FFF2-40B4-BE49-F238E27FC236}">
                <a16:creationId xmlns:a16="http://schemas.microsoft.com/office/drawing/2014/main" id="{30D384E3-A017-B6DE-020C-6E58F9FB5305}"/>
              </a:ext>
            </a:extLst>
          </p:cNvPr>
          <p:cNvSpPr txBox="1">
            <a:spLocks noChangeArrowheads="1"/>
          </p:cNvSpPr>
          <p:nvPr/>
        </p:nvSpPr>
        <p:spPr bwMode="auto">
          <a:xfrm>
            <a:off x="2833688" y="2820988"/>
            <a:ext cx="3167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Times New Roman" panose="02020603050405020304" pitchFamily="18" charset="0"/>
              </a:defRPr>
            </a:lvl1pPr>
            <a:lvl2pPr marL="742950" indent="-285750">
              <a:spcBef>
                <a:spcPct val="20000"/>
              </a:spcBef>
              <a:buChar char="–"/>
              <a:defRPr sz="2400" b="1">
                <a:solidFill>
                  <a:schemeClr val="tx1"/>
                </a:solidFill>
                <a:latin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defRPr>
            </a:lvl9pPr>
          </a:lstStyle>
          <a:p>
            <a:pPr>
              <a:spcBef>
                <a:spcPct val="0"/>
              </a:spcBef>
              <a:buFontTx/>
              <a:buNone/>
            </a:pPr>
            <a:r>
              <a:rPr lang="en-US" altLang="en-US" sz="1800">
                <a:solidFill>
                  <a:srgbClr val="FF0000"/>
                </a:solidFill>
                <a:latin typeface="Verdana" panose="020B0604030504040204" pitchFamily="34" charset="0"/>
              </a:rPr>
              <a:t>Remarkable  Discovery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C197A5-B397-394B-8299-8F67887E77F8}"/>
              </a:ext>
            </a:extLst>
          </p:cNvPr>
          <p:cNvSpPr>
            <a:spLocks noGrp="1"/>
          </p:cNvSpPr>
          <p:nvPr>
            <p:ph type="dt" sz="half" idx="10"/>
          </p:nvPr>
        </p:nvSpPr>
        <p:spPr/>
        <p:txBody>
          <a:bodyPr/>
          <a:lstStyle/>
          <a:p>
            <a:pPr>
              <a:defRPr/>
            </a:pPr>
            <a:endParaRPr lang="en-US" altLang="en-US"/>
          </a:p>
        </p:txBody>
      </p:sp>
      <p:sp>
        <p:nvSpPr>
          <p:cNvPr id="4" name="TextBox 3">
            <a:extLst>
              <a:ext uri="{FF2B5EF4-FFF2-40B4-BE49-F238E27FC236}">
                <a16:creationId xmlns:a16="http://schemas.microsoft.com/office/drawing/2014/main" id="{9C822CBA-C42E-DD7C-2616-A6E3C55B30C0}"/>
              </a:ext>
            </a:extLst>
          </p:cNvPr>
          <p:cNvSpPr txBox="1"/>
          <p:nvPr/>
        </p:nvSpPr>
        <p:spPr>
          <a:xfrm>
            <a:off x="2668772" y="457200"/>
            <a:ext cx="3708066" cy="369332"/>
          </a:xfrm>
          <a:prstGeom prst="rect">
            <a:avLst/>
          </a:prstGeom>
          <a:noFill/>
        </p:spPr>
        <p:txBody>
          <a:bodyPr wrap="none" rtlCol="0">
            <a:spAutoFit/>
          </a:bodyPr>
          <a:lstStyle/>
          <a:p>
            <a:r>
              <a:rPr lang="en-US" b="1" dirty="0">
                <a:solidFill>
                  <a:srgbClr val="FF0000"/>
                </a:solidFill>
              </a:rPr>
              <a:t>The Key Exchange Problem</a:t>
            </a:r>
          </a:p>
        </p:txBody>
      </p:sp>
      <p:pic>
        <p:nvPicPr>
          <p:cNvPr id="6" name="Picture 5" descr="A close up of a letter&#10;&#10;Description automatically generated">
            <a:extLst>
              <a:ext uri="{FF2B5EF4-FFF2-40B4-BE49-F238E27FC236}">
                <a16:creationId xmlns:a16="http://schemas.microsoft.com/office/drawing/2014/main" id="{FC6E9415-0567-1613-5C86-89CB58352C65}"/>
              </a:ext>
            </a:extLst>
          </p:cNvPr>
          <p:cNvPicPr>
            <a:picLocks noChangeAspect="1"/>
          </p:cNvPicPr>
          <p:nvPr/>
        </p:nvPicPr>
        <p:blipFill>
          <a:blip r:embed="rId2"/>
          <a:stretch>
            <a:fillRect/>
          </a:stretch>
        </p:blipFill>
        <p:spPr>
          <a:xfrm>
            <a:off x="457200" y="1714500"/>
            <a:ext cx="8760024" cy="3429000"/>
          </a:xfrm>
          <a:prstGeom prst="rect">
            <a:avLst/>
          </a:prstGeom>
        </p:spPr>
      </p:pic>
      <p:sp>
        <p:nvSpPr>
          <p:cNvPr id="7" name="TextBox 6">
            <a:extLst>
              <a:ext uri="{FF2B5EF4-FFF2-40B4-BE49-F238E27FC236}">
                <a16:creationId xmlns:a16="http://schemas.microsoft.com/office/drawing/2014/main" id="{6A87DBFA-6151-0B28-F3FC-EE134EF307BF}"/>
              </a:ext>
            </a:extLst>
          </p:cNvPr>
          <p:cNvSpPr txBox="1"/>
          <p:nvPr/>
        </p:nvSpPr>
        <p:spPr>
          <a:xfrm>
            <a:off x="2081315" y="1131850"/>
            <a:ext cx="4304383" cy="369332"/>
          </a:xfrm>
          <a:prstGeom prst="rect">
            <a:avLst/>
          </a:prstGeom>
          <a:noFill/>
        </p:spPr>
        <p:txBody>
          <a:bodyPr wrap="none" rtlCol="0">
            <a:spAutoFit/>
          </a:bodyPr>
          <a:lstStyle/>
          <a:p>
            <a:r>
              <a:rPr lang="en-US" dirty="0"/>
              <a:t>The substitution does not commute</a:t>
            </a:r>
          </a:p>
        </p:txBody>
      </p:sp>
      <p:sp>
        <p:nvSpPr>
          <p:cNvPr id="8" name="TextBox 7">
            <a:extLst>
              <a:ext uri="{FF2B5EF4-FFF2-40B4-BE49-F238E27FC236}">
                <a16:creationId xmlns:a16="http://schemas.microsoft.com/office/drawing/2014/main" id="{0E215FA4-F389-64D7-A0B6-C01C1A488309}"/>
              </a:ext>
            </a:extLst>
          </p:cNvPr>
          <p:cNvSpPr txBox="1"/>
          <p:nvPr/>
        </p:nvSpPr>
        <p:spPr>
          <a:xfrm>
            <a:off x="1371600" y="5511284"/>
            <a:ext cx="6194324" cy="369332"/>
          </a:xfrm>
          <a:prstGeom prst="rect">
            <a:avLst/>
          </a:prstGeom>
          <a:noFill/>
        </p:spPr>
        <p:txBody>
          <a:bodyPr wrap="none" rtlCol="0">
            <a:spAutoFit/>
          </a:bodyPr>
          <a:lstStyle/>
          <a:p>
            <a:r>
              <a:rPr lang="en-US" dirty="0"/>
              <a:t>They needed a function (cipher algo) that commute</a:t>
            </a:r>
          </a:p>
        </p:txBody>
      </p:sp>
      <p:sp>
        <p:nvSpPr>
          <p:cNvPr id="9" name="TextBox 8">
            <a:extLst>
              <a:ext uri="{FF2B5EF4-FFF2-40B4-BE49-F238E27FC236}">
                <a16:creationId xmlns:a16="http://schemas.microsoft.com/office/drawing/2014/main" id="{9DA413C9-ACD6-71F9-DC45-62726ACCCC1C}"/>
              </a:ext>
            </a:extLst>
          </p:cNvPr>
          <p:cNvSpPr txBox="1"/>
          <p:nvPr/>
        </p:nvSpPr>
        <p:spPr>
          <a:xfrm>
            <a:off x="3923414" y="6156251"/>
            <a:ext cx="2654894" cy="369332"/>
          </a:xfrm>
          <a:prstGeom prst="rect">
            <a:avLst/>
          </a:prstGeom>
          <a:noFill/>
        </p:spPr>
        <p:txBody>
          <a:bodyPr wrap="none" rtlCol="0">
            <a:spAutoFit/>
          </a:bodyPr>
          <a:lstStyle/>
          <a:p>
            <a:r>
              <a:rPr lang="en-US" dirty="0">
                <a:solidFill>
                  <a:srgbClr val="FF0000"/>
                </a:solidFill>
              </a:rPr>
              <a:t>Discrete Log Problem</a:t>
            </a:r>
          </a:p>
        </p:txBody>
      </p:sp>
    </p:spTree>
    <p:extLst>
      <p:ext uri="{BB962C8B-B14F-4D97-AF65-F5344CB8AC3E}">
        <p14:creationId xmlns:p14="http://schemas.microsoft.com/office/powerpoint/2010/main" val="3857229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16FDC-DC02-746E-2E49-A2FD56B37BB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35270C9-1C36-FF92-1F51-4E218D7D9D95}"/>
              </a:ext>
            </a:extLst>
          </p:cNvPr>
          <p:cNvSpPr>
            <a:spLocks noGrp="1"/>
          </p:cNvSpPr>
          <p:nvPr>
            <p:ph type="dt" sz="half" idx="10"/>
          </p:nvPr>
        </p:nvSpPr>
        <p:spPr/>
        <p:txBody>
          <a:bodyPr/>
          <a:lstStyle/>
          <a:p>
            <a:pPr>
              <a:defRPr/>
            </a:pPr>
            <a:endParaRPr lang="en-US" altLang="en-US"/>
          </a:p>
        </p:txBody>
      </p:sp>
      <p:sp>
        <p:nvSpPr>
          <p:cNvPr id="4" name="TextBox 3">
            <a:extLst>
              <a:ext uri="{FF2B5EF4-FFF2-40B4-BE49-F238E27FC236}">
                <a16:creationId xmlns:a16="http://schemas.microsoft.com/office/drawing/2014/main" id="{927A2E28-EBEA-9FF0-7251-E34C5C16B20A}"/>
              </a:ext>
            </a:extLst>
          </p:cNvPr>
          <p:cNvSpPr txBox="1"/>
          <p:nvPr/>
        </p:nvSpPr>
        <p:spPr>
          <a:xfrm>
            <a:off x="2668772" y="457200"/>
            <a:ext cx="3708066" cy="369332"/>
          </a:xfrm>
          <a:prstGeom prst="rect">
            <a:avLst/>
          </a:prstGeom>
          <a:noFill/>
        </p:spPr>
        <p:txBody>
          <a:bodyPr wrap="none" rtlCol="0">
            <a:spAutoFit/>
          </a:bodyPr>
          <a:lstStyle/>
          <a:p>
            <a:r>
              <a:rPr lang="en-US" b="1" dirty="0">
                <a:solidFill>
                  <a:srgbClr val="FF0000"/>
                </a:solidFill>
              </a:rPr>
              <a:t>The Key Exchange Problem</a:t>
            </a:r>
          </a:p>
        </p:txBody>
      </p:sp>
      <p:sp>
        <p:nvSpPr>
          <p:cNvPr id="8" name="TextBox 7">
            <a:extLst>
              <a:ext uri="{FF2B5EF4-FFF2-40B4-BE49-F238E27FC236}">
                <a16:creationId xmlns:a16="http://schemas.microsoft.com/office/drawing/2014/main" id="{36C40BDA-FA6C-47C1-8218-06773C9D3829}"/>
              </a:ext>
            </a:extLst>
          </p:cNvPr>
          <p:cNvSpPr txBox="1"/>
          <p:nvPr/>
        </p:nvSpPr>
        <p:spPr>
          <a:xfrm>
            <a:off x="1474838" y="1099952"/>
            <a:ext cx="6194324" cy="369332"/>
          </a:xfrm>
          <a:prstGeom prst="rect">
            <a:avLst/>
          </a:prstGeom>
          <a:noFill/>
        </p:spPr>
        <p:txBody>
          <a:bodyPr wrap="none" rtlCol="0">
            <a:spAutoFit/>
          </a:bodyPr>
          <a:lstStyle/>
          <a:p>
            <a:r>
              <a:rPr lang="en-US" dirty="0"/>
              <a:t>They needed a function (cipher algo) that commute</a:t>
            </a:r>
          </a:p>
        </p:txBody>
      </p:sp>
      <p:sp>
        <p:nvSpPr>
          <p:cNvPr id="9" name="TextBox 8">
            <a:extLst>
              <a:ext uri="{FF2B5EF4-FFF2-40B4-BE49-F238E27FC236}">
                <a16:creationId xmlns:a16="http://schemas.microsoft.com/office/drawing/2014/main" id="{961CAC08-E5FD-29D1-9559-93361F89219E}"/>
              </a:ext>
            </a:extLst>
          </p:cNvPr>
          <p:cNvSpPr txBox="1"/>
          <p:nvPr/>
        </p:nvSpPr>
        <p:spPr>
          <a:xfrm>
            <a:off x="3244553" y="1558038"/>
            <a:ext cx="2654894" cy="369332"/>
          </a:xfrm>
          <a:prstGeom prst="rect">
            <a:avLst/>
          </a:prstGeom>
          <a:noFill/>
        </p:spPr>
        <p:txBody>
          <a:bodyPr wrap="none" rtlCol="0">
            <a:spAutoFit/>
          </a:bodyPr>
          <a:lstStyle/>
          <a:p>
            <a:r>
              <a:rPr lang="en-US" dirty="0"/>
              <a:t>Discrete Log Problem</a:t>
            </a:r>
          </a:p>
        </p:txBody>
      </p:sp>
      <p:pic>
        <p:nvPicPr>
          <p:cNvPr id="3" name="Picture 2">
            <a:extLst>
              <a:ext uri="{FF2B5EF4-FFF2-40B4-BE49-F238E27FC236}">
                <a16:creationId xmlns:a16="http://schemas.microsoft.com/office/drawing/2014/main" id="{137F5A86-8595-367B-53C5-8CCDD73593AF}"/>
              </a:ext>
            </a:extLst>
          </p:cNvPr>
          <p:cNvPicPr>
            <a:picLocks noChangeAspect="1"/>
          </p:cNvPicPr>
          <p:nvPr/>
        </p:nvPicPr>
        <p:blipFill>
          <a:blip r:embed="rId2"/>
          <a:stretch>
            <a:fillRect/>
          </a:stretch>
        </p:blipFill>
        <p:spPr>
          <a:xfrm>
            <a:off x="1149035" y="2057400"/>
            <a:ext cx="482600" cy="444500"/>
          </a:xfrm>
          <a:prstGeom prst="rect">
            <a:avLst/>
          </a:prstGeom>
        </p:spPr>
      </p:pic>
      <p:pic>
        <p:nvPicPr>
          <p:cNvPr id="10" name="Picture 9">
            <a:extLst>
              <a:ext uri="{FF2B5EF4-FFF2-40B4-BE49-F238E27FC236}">
                <a16:creationId xmlns:a16="http://schemas.microsoft.com/office/drawing/2014/main" id="{1A00B9A6-4CFF-8DFC-75F0-D621532FB17D}"/>
              </a:ext>
            </a:extLst>
          </p:cNvPr>
          <p:cNvPicPr>
            <a:picLocks noChangeAspect="1"/>
          </p:cNvPicPr>
          <p:nvPr/>
        </p:nvPicPr>
        <p:blipFill>
          <a:blip r:embed="rId3"/>
          <a:stretch>
            <a:fillRect/>
          </a:stretch>
        </p:blipFill>
        <p:spPr>
          <a:xfrm>
            <a:off x="6858000" y="2019300"/>
            <a:ext cx="482600" cy="520700"/>
          </a:xfrm>
          <a:prstGeom prst="rect">
            <a:avLst/>
          </a:prstGeom>
        </p:spPr>
      </p:pic>
      <p:pic>
        <p:nvPicPr>
          <p:cNvPr id="11" name="Picture 10">
            <a:extLst>
              <a:ext uri="{FF2B5EF4-FFF2-40B4-BE49-F238E27FC236}">
                <a16:creationId xmlns:a16="http://schemas.microsoft.com/office/drawing/2014/main" id="{A8EA100C-E606-7913-B670-5504EDDD338B}"/>
              </a:ext>
            </a:extLst>
          </p:cNvPr>
          <p:cNvPicPr>
            <a:picLocks noChangeAspect="1"/>
          </p:cNvPicPr>
          <p:nvPr/>
        </p:nvPicPr>
        <p:blipFill>
          <a:blip r:embed="rId4"/>
          <a:stretch>
            <a:fillRect/>
          </a:stretch>
        </p:blipFill>
        <p:spPr>
          <a:xfrm>
            <a:off x="1313885" y="2663529"/>
            <a:ext cx="2476500" cy="469900"/>
          </a:xfrm>
          <a:prstGeom prst="rect">
            <a:avLst/>
          </a:prstGeom>
        </p:spPr>
      </p:pic>
      <p:sp>
        <p:nvSpPr>
          <p:cNvPr id="12" name="TextBox 11">
            <a:extLst>
              <a:ext uri="{FF2B5EF4-FFF2-40B4-BE49-F238E27FC236}">
                <a16:creationId xmlns:a16="http://schemas.microsoft.com/office/drawing/2014/main" id="{5925AA3D-5EFF-746E-25F3-DEBDA6E20DBD}"/>
              </a:ext>
            </a:extLst>
          </p:cNvPr>
          <p:cNvSpPr txBox="1"/>
          <p:nvPr/>
        </p:nvSpPr>
        <p:spPr>
          <a:xfrm>
            <a:off x="178046" y="2713813"/>
            <a:ext cx="846257" cy="369332"/>
          </a:xfrm>
          <a:prstGeom prst="rect">
            <a:avLst/>
          </a:prstGeom>
          <a:noFill/>
        </p:spPr>
        <p:txBody>
          <a:bodyPr wrap="none" rtlCol="0">
            <a:spAutoFit/>
          </a:bodyPr>
          <a:lstStyle/>
          <a:p>
            <a:r>
              <a:rPr lang="en-US" dirty="0"/>
              <a:t>Given</a:t>
            </a:r>
          </a:p>
        </p:txBody>
      </p:sp>
      <p:sp>
        <p:nvSpPr>
          <p:cNvPr id="13" name="TextBox 12">
            <a:extLst>
              <a:ext uri="{FF2B5EF4-FFF2-40B4-BE49-F238E27FC236}">
                <a16:creationId xmlns:a16="http://schemas.microsoft.com/office/drawing/2014/main" id="{CDC23004-CF12-AE86-6C0E-8866384BA359}"/>
              </a:ext>
            </a:extLst>
          </p:cNvPr>
          <p:cNvSpPr txBox="1"/>
          <p:nvPr/>
        </p:nvSpPr>
        <p:spPr>
          <a:xfrm>
            <a:off x="5376504" y="2720684"/>
            <a:ext cx="1481496" cy="369332"/>
          </a:xfrm>
          <a:prstGeom prst="rect">
            <a:avLst/>
          </a:prstGeom>
          <a:noFill/>
        </p:spPr>
        <p:txBody>
          <a:bodyPr wrap="none" rtlCol="0">
            <a:spAutoFit/>
          </a:bodyPr>
          <a:lstStyle/>
          <a:p>
            <a:r>
              <a:rPr lang="en-US" dirty="0"/>
              <a:t>What is a ?</a:t>
            </a:r>
          </a:p>
        </p:txBody>
      </p:sp>
      <p:sp>
        <p:nvSpPr>
          <p:cNvPr id="14" name="TextBox 13">
            <a:extLst>
              <a:ext uri="{FF2B5EF4-FFF2-40B4-BE49-F238E27FC236}">
                <a16:creationId xmlns:a16="http://schemas.microsoft.com/office/drawing/2014/main" id="{E05D563E-E56A-D704-5728-389CE1CFA639}"/>
              </a:ext>
            </a:extLst>
          </p:cNvPr>
          <p:cNvSpPr txBox="1"/>
          <p:nvPr/>
        </p:nvSpPr>
        <p:spPr>
          <a:xfrm>
            <a:off x="376868" y="3322460"/>
            <a:ext cx="8632941" cy="369332"/>
          </a:xfrm>
          <a:prstGeom prst="rect">
            <a:avLst/>
          </a:prstGeom>
          <a:noFill/>
        </p:spPr>
        <p:txBody>
          <a:bodyPr wrap="none" rtlCol="0">
            <a:spAutoFit/>
          </a:bodyPr>
          <a:lstStyle/>
          <a:p>
            <a:r>
              <a:rPr lang="en-US" dirty="0"/>
              <a:t>Alice and Bob decide </a:t>
            </a:r>
            <a:r>
              <a:rPr lang="en-US" dirty="0">
                <a:solidFill>
                  <a:srgbClr val="FF0000"/>
                </a:solidFill>
              </a:rPr>
              <a:t>g</a:t>
            </a:r>
            <a:r>
              <a:rPr lang="en-US" dirty="0"/>
              <a:t> and </a:t>
            </a:r>
            <a:r>
              <a:rPr lang="en-US" dirty="0">
                <a:solidFill>
                  <a:srgbClr val="FF0000"/>
                </a:solidFill>
              </a:rPr>
              <a:t>p</a:t>
            </a:r>
            <a:r>
              <a:rPr lang="en-US" dirty="0"/>
              <a:t> and exchange them over insecure channel </a:t>
            </a:r>
          </a:p>
        </p:txBody>
      </p:sp>
      <p:sp>
        <p:nvSpPr>
          <p:cNvPr id="15" name="TextBox 14">
            <a:extLst>
              <a:ext uri="{FF2B5EF4-FFF2-40B4-BE49-F238E27FC236}">
                <a16:creationId xmlns:a16="http://schemas.microsoft.com/office/drawing/2014/main" id="{532B63BF-9303-D5DB-2882-6FAFDB598FBD}"/>
              </a:ext>
            </a:extLst>
          </p:cNvPr>
          <p:cNvSpPr txBox="1"/>
          <p:nvPr/>
        </p:nvSpPr>
        <p:spPr>
          <a:xfrm>
            <a:off x="601174" y="3953989"/>
            <a:ext cx="4051109" cy="369332"/>
          </a:xfrm>
          <a:prstGeom prst="rect">
            <a:avLst/>
          </a:prstGeom>
          <a:noFill/>
        </p:spPr>
        <p:txBody>
          <a:bodyPr wrap="none" rtlCol="0">
            <a:spAutoFit/>
          </a:bodyPr>
          <a:lstStyle/>
          <a:p>
            <a:r>
              <a:rPr lang="en-US" dirty="0"/>
              <a:t>Alice chooses </a:t>
            </a:r>
            <a:r>
              <a:rPr lang="en-US" b="1" dirty="0">
                <a:solidFill>
                  <a:srgbClr val="FF0000"/>
                </a:solidFill>
              </a:rPr>
              <a:t>a</a:t>
            </a:r>
            <a:r>
              <a:rPr lang="en-US" dirty="0"/>
              <a:t> (secret number)</a:t>
            </a:r>
          </a:p>
        </p:txBody>
      </p:sp>
      <p:sp>
        <p:nvSpPr>
          <p:cNvPr id="16" name="TextBox 15">
            <a:extLst>
              <a:ext uri="{FF2B5EF4-FFF2-40B4-BE49-F238E27FC236}">
                <a16:creationId xmlns:a16="http://schemas.microsoft.com/office/drawing/2014/main" id="{3D3964FC-69E9-AE3D-5263-B30EBDA03471}"/>
              </a:ext>
            </a:extLst>
          </p:cNvPr>
          <p:cNvSpPr txBox="1"/>
          <p:nvPr/>
        </p:nvSpPr>
        <p:spPr>
          <a:xfrm>
            <a:off x="4799297" y="3953989"/>
            <a:ext cx="3825086" cy="646331"/>
          </a:xfrm>
          <a:prstGeom prst="rect">
            <a:avLst/>
          </a:prstGeom>
          <a:noFill/>
        </p:spPr>
        <p:txBody>
          <a:bodyPr wrap="none" rtlCol="0">
            <a:spAutoFit/>
          </a:bodyPr>
          <a:lstStyle/>
          <a:p>
            <a:r>
              <a:rPr lang="en-US" dirty="0"/>
              <a:t>Bob chooses </a:t>
            </a:r>
            <a:r>
              <a:rPr lang="en-US" b="1" dirty="0">
                <a:solidFill>
                  <a:srgbClr val="FF0000"/>
                </a:solidFill>
              </a:rPr>
              <a:t>b</a:t>
            </a:r>
            <a:r>
              <a:rPr lang="en-US" dirty="0"/>
              <a:t> (secret number)</a:t>
            </a:r>
          </a:p>
          <a:p>
            <a:endParaRPr lang="en-US" dirty="0"/>
          </a:p>
        </p:txBody>
      </p:sp>
      <p:sp>
        <p:nvSpPr>
          <p:cNvPr id="17" name="TextBox 16">
            <a:extLst>
              <a:ext uri="{FF2B5EF4-FFF2-40B4-BE49-F238E27FC236}">
                <a16:creationId xmlns:a16="http://schemas.microsoft.com/office/drawing/2014/main" id="{EF7B0426-FE8D-33DC-FB51-0700757DF1A2}"/>
              </a:ext>
            </a:extLst>
          </p:cNvPr>
          <p:cNvSpPr txBox="1"/>
          <p:nvPr/>
        </p:nvSpPr>
        <p:spPr>
          <a:xfrm>
            <a:off x="-18240" y="4469665"/>
            <a:ext cx="2119491" cy="369332"/>
          </a:xfrm>
          <a:prstGeom prst="rect">
            <a:avLst/>
          </a:prstGeom>
          <a:noFill/>
        </p:spPr>
        <p:txBody>
          <a:bodyPr wrap="none" rtlCol="0">
            <a:spAutoFit/>
          </a:bodyPr>
          <a:lstStyle/>
          <a:p>
            <a:r>
              <a:rPr lang="en-US" dirty="0"/>
              <a:t>Alice computes: </a:t>
            </a:r>
          </a:p>
        </p:txBody>
      </p:sp>
      <p:sp>
        <p:nvSpPr>
          <p:cNvPr id="18" name="TextBox 17">
            <a:extLst>
              <a:ext uri="{FF2B5EF4-FFF2-40B4-BE49-F238E27FC236}">
                <a16:creationId xmlns:a16="http://schemas.microsoft.com/office/drawing/2014/main" id="{9677E184-DFD0-91D6-1C5E-453C279D86B8}"/>
              </a:ext>
            </a:extLst>
          </p:cNvPr>
          <p:cNvSpPr txBox="1"/>
          <p:nvPr/>
        </p:nvSpPr>
        <p:spPr>
          <a:xfrm>
            <a:off x="4693339" y="4507554"/>
            <a:ext cx="2018501" cy="646331"/>
          </a:xfrm>
          <a:prstGeom prst="rect">
            <a:avLst/>
          </a:prstGeom>
          <a:noFill/>
        </p:spPr>
        <p:txBody>
          <a:bodyPr wrap="none" rtlCol="0">
            <a:spAutoFit/>
          </a:bodyPr>
          <a:lstStyle/>
          <a:p>
            <a:r>
              <a:rPr lang="en-US" dirty="0"/>
              <a:t>Bob computes: </a:t>
            </a:r>
          </a:p>
          <a:p>
            <a:endParaRPr lang="en-US" dirty="0"/>
          </a:p>
        </p:txBody>
      </p:sp>
      <p:pic>
        <p:nvPicPr>
          <p:cNvPr id="19" name="Picture 18">
            <a:extLst>
              <a:ext uri="{FF2B5EF4-FFF2-40B4-BE49-F238E27FC236}">
                <a16:creationId xmlns:a16="http://schemas.microsoft.com/office/drawing/2014/main" id="{13BA039E-3ADC-49C5-298C-41DADB2F7009}"/>
              </a:ext>
            </a:extLst>
          </p:cNvPr>
          <p:cNvPicPr>
            <a:picLocks noChangeAspect="1"/>
          </p:cNvPicPr>
          <p:nvPr/>
        </p:nvPicPr>
        <p:blipFill>
          <a:blip r:embed="rId5"/>
          <a:stretch>
            <a:fillRect/>
          </a:stretch>
        </p:blipFill>
        <p:spPr>
          <a:xfrm>
            <a:off x="2095500" y="4435629"/>
            <a:ext cx="2476500" cy="469900"/>
          </a:xfrm>
          <a:prstGeom prst="rect">
            <a:avLst/>
          </a:prstGeom>
        </p:spPr>
      </p:pic>
      <p:pic>
        <p:nvPicPr>
          <p:cNvPr id="20" name="Picture 19">
            <a:extLst>
              <a:ext uri="{FF2B5EF4-FFF2-40B4-BE49-F238E27FC236}">
                <a16:creationId xmlns:a16="http://schemas.microsoft.com/office/drawing/2014/main" id="{A18EC362-5ACF-E5A0-C3F3-D39CE89BC83E}"/>
              </a:ext>
            </a:extLst>
          </p:cNvPr>
          <p:cNvPicPr>
            <a:picLocks noChangeAspect="1"/>
          </p:cNvPicPr>
          <p:nvPr/>
        </p:nvPicPr>
        <p:blipFill>
          <a:blip r:embed="rId6"/>
          <a:stretch>
            <a:fillRect/>
          </a:stretch>
        </p:blipFill>
        <p:spPr>
          <a:xfrm>
            <a:off x="6571409" y="4385981"/>
            <a:ext cx="2438400" cy="533400"/>
          </a:xfrm>
          <a:prstGeom prst="rect">
            <a:avLst/>
          </a:prstGeom>
        </p:spPr>
      </p:pic>
      <p:sp>
        <p:nvSpPr>
          <p:cNvPr id="21" name="TextBox 20">
            <a:extLst>
              <a:ext uri="{FF2B5EF4-FFF2-40B4-BE49-F238E27FC236}">
                <a16:creationId xmlns:a16="http://schemas.microsoft.com/office/drawing/2014/main" id="{7B77E0E8-4272-2208-FE61-D143EC66EF6A}"/>
              </a:ext>
            </a:extLst>
          </p:cNvPr>
          <p:cNvSpPr txBox="1"/>
          <p:nvPr/>
        </p:nvSpPr>
        <p:spPr>
          <a:xfrm>
            <a:off x="2165178" y="4975928"/>
            <a:ext cx="5268237" cy="369332"/>
          </a:xfrm>
          <a:prstGeom prst="rect">
            <a:avLst/>
          </a:prstGeom>
          <a:noFill/>
        </p:spPr>
        <p:txBody>
          <a:bodyPr wrap="none" rtlCol="0">
            <a:spAutoFit/>
          </a:bodyPr>
          <a:lstStyle/>
          <a:p>
            <a:r>
              <a:rPr lang="en-US" dirty="0"/>
              <a:t>They exchange these over insecure channel</a:t>
            </a:r>
          </a:p>
        </p:txBody>
      </p:sp>
      <p:sp>
        <p:nvSpPr>
          <p:cNvPr id="22" name="TextBox 21">
            <a:extLst>
              <a:ext uri="{FF2B5EF4-FFF2-40B4-BE49-F238E27FC236}">
                <a16:creationId xmlns:a16="http://schemas.microsoft.com/office/drawing/2014/main" id="{AD523592-3201-9958-B991-01896EF50D28}"/>
              </a:ext>
            </a:extLst>
          </p:cNvPr>
          <p:cNvSpPr txBox="1"/>
          <p:nvPr/>
        </p:nvSpPr>
        <p:spPr>
          <a:xfrm>
            <a:off x="212651" y="5380074"/>
            <a:ext cx="2593980" cy="369332"/>
          </a:xfrm>
          <a:prstGeom prst="rect">
            <a:avLst/>
          </a:prstGeom>
          <a:noFill/>
        </p:spPr>
        <p:txBody>
          <a:bodyPr wrap="none" rtlCol="0">
            <a:spAutoFit/>
          </a:bodyPr>
          <a:lstStyle/>
          <a:p>
            <a:r>
              <a:rPr lang="en-US" dirty="0"/>
              <a:t>Alice computes now:</a:t>
            </a:r>
          </a:p>
        </p:txBody>
      </p:sp>
      <p:pic>
        <p:nvPicPr>
          <p:cNvPr id="25" name="Picture 24">
            <a:extLst>
              <a:ext uri="{FF2B5EF4-FFF2-40B4-BE49-F238E27FC236}">
                <a16:creationId xmlns:a16="http://schemas.microsoft.com/office/drawing/2014/main" id="{4443858C-A4E0-54B1-88F7-4DE1AEA1E755}"/>
              </a:ext>
            </a:extLst>
          </p:cNvPr>
          <p:cNvPicPr>
            <a:picLocks noChangeAspect="1"/>
          </p:cNvPicPr>
          <p:nvPr/>
        </p:nvPicPr>
        <p:blipFill>
          <a:blip r:embed="rId7"/>
          <a:stretch>
            <a:fillRect/>
          </a:stretch>
        </p:blipFill>
        <p:spPr>
          <a:xfrm>
            <a:off x="2742898" y="5299962"/>
            <a:ext cx="2984500" cy="533400"/>
          </a:xfrm>
          <a:prstGeom prst="rect">
            <a:avLst/>
          </a:prstGeom>
        </p:spPr>
      </p:pic>
      <p:sp>
        <p:nvSpPr>
          <p:cNvPr id="26" name="TextBox 25">
            <a:extLst>
              <a:ext uri="{FF2B5EF4-FFF2-40B4-BE49-F238E27FC236}">
                <a16:creationId xmlns:a16="http://schemas.microsoft.com/office/drawing/2014/main" id="{88BAA6C7-EDE8-4313-064D-070C52D75A96}"/>
              </a:ext>
            </a:extLst>
          </p:cNvPr>
          <p:cNvSpPr txBox="1"/>
          <p:nvPr/>
        </p:nvSpPr>
        <p:spPr>
          <a:xfrm>
            <a:off x="453219" y="6004999"/>
            <a:ext cx="1978427" cy="369332"/>
          </a:xfrm>
          <a:prstGeom prst="rect">
            <a:avLst/>
          </a:prstGeom>
          <a:noFill/>
        </p:spPr>
        <p:txBody>
          <a:bodyPr wrap="none" rtlCol="0">
            <a:spAutoFit/>
          </a:bodyPr>
          <a:lstStyle/>
          <a:p>
            <a:r>
              <a:rPr lang="en-US" dirty="0"/>
              <a:t>Bob Computes:</a:t>
            </a:r>
          </a:p>
        </p:txBody>
      </p:sp>
      <p:pic>
        <p:nvPicPr>
          <p:cNvPr id="27" name="Picture 26">
            <a:extLst>
              <a:ext uri="{FF2B5EF4-FFF2-40B4-BE49-F238E27FC236}">
                <a16:creationId xmlns:a16="http://schemas.microsoft.com/office/drawing/2014/main" id="{CB3BEEB0-C4FF-2FF6-908B-749F5033486A}"/>
              </a:ext>
            </a:extLst>
          </p:cNvPr>
          <p:cNvPicPr>
            <a:picLocks noChangeAspect="1"/>
          </p:cNvPicPr>
          <p:nvPr/>
        </p:nvPicPr>
        <p:blipFill>
          <a:blip r:embed="rId8"/>
          <a:stretch>
            <a:fillRect/>
          </a:stretch>
        </p:blipFill>
        <p:spPr>
          <a:xfrm>
            <a:off x="3392338" y="6004999"/>
            <a:ext cx="2984500" cy="533400"/>
          </a:xfrm>
          <a:prstGeom prst="rect">
            <a:avLst/>
          </a:prstGeom>
        </p:spPr>
      </p:pic>
    </p:spTree>
    <p:extLst>
      <p:ext uri="{BB962C8B-B14F-4D97-AF65-F5344CB8AC3E}">
        <p14:creationId xmlns:p14="http://schemas.microsoft.com/office/powerpoint/2010/main" val="3075393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0C82-99F8-4E13-6185-3FB76D4879C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79A6257-7035-2E67-1EF9-D415598A569B}"/>
              </a:ext>
            </a:extLst>
          </p:cNvPr>
          <p:cNvSpPr>
            <a:spLocks noGrp="1"/>
          </p:cNvSpPr>
          <p:nvPr>
            <p:ph type="dt" sz="half" idx="10"/>
          </p:nvPr>
        </p:nvSpPr>
        <p:spPr/>
        <p:txBody>
          <a:bodyPr/>
          <a:lstStyle/>
          <a:p>
            <a:pPr>
              <a:defRPr/>
            </a:pPr>
            <a:endParaRPr lang="en-US" altLang="en-US"/>
          </a:p>
        </p:txBody>
      </p:sp>
      <p:sp>
        <p:nvSpPr>
          <p:cNvPr id="4" name="TextBox 3">
            <a:extLst>
              <a:ext uri="{FF2B5EF4-FFF2-40B4-BE49-F238E27FC236}">
                <a16:creationId xmlns:a16="http://schemas.microsoft.com/office/drawing/2014/main" id="{A82885CC-D15A-3515-C7C4-89590C2AA681}"/>
              </a:ext>
            </a:extLst>
          </p:cNvPr>
          <p:cNvSpPr txBox="1"/>
          <p:nvPr/>
        </p:nvSpPr>
        <p:spPr>
          <a:xfrm>
            <a:off x="2668772" y="457200"/>
            <a:ext cx="3708066" cy="369332"/>
          </a:xfrm>
          <a:prstGeom prst="rect">
            <a:avLst/>
          </a:prstGeom>
          <a:noFill/>
        </p:spPr>
        <p:txBody>
          <a:bodyPr wrap="none" rtlCol="0">
            <a:spAutoFit/>
          </a:bodyPr>
          <a:lstStyle/>
          <a:p>
            <a:r>
              <a:rPr lang="en-US" b="1" dirty="0">
                <a:solidFill>
                  <a:srgbClr val="FF0000"/>
                </a:solidFill>
              </a:rPr>
              <a:t>The Key Exchange Problem</a:t>
            </a:r>
          </a:p>
        </p:txBody>
      </p:sp>
      <p:sp>
        <p:nvSpPr>
          <p:cNvPr id="8" name="TextBox 7">
            <a:extLst>
              <a:ext uri="{FF2B5EF4-FFF2-40B4-BE49-F238E27FC236}">
                <a16:creationId xmlns:a16="http://schemas.microsoft.com/office/drawing/2014/main" id="{2D6EAACB-7F80-9703-50E6-4EC3BCB8F12C}"/>
              </a:ext>
            </a:extLst>
          </p:cNvPr>
          <p:cNvSpPr txBox="1"/>
          <p:nvPr/>
        </p:nvSpPr>
        <p:spPr>
          <a:xfrm>
            <a:off x="1474838" y="1099952"/>
            <a:ext cx="6194324" cy="369332"/>
          </a:xfrm>
          <a:prstGeom prst="rect">
            <a:avLst/>
          </a:prstGeom>
          <a:noFill/>
        </p:spPr>
        <p:txBody>
          <a:bodyPr wrap="none" rtlCol="0">
            <a:spAutoFit/>
          </a:bodyPr>
          <a:lstStyle/>
          <a:p>
            <a:r>
              <a:rPr lang="en-US" dirty="0"/>
              <a:t>They needed a function (cipher algo) that commute</a:t>
            </a:r>
          </a:p>
        </p:txBody>
      </p:sp>
      <p:sp>
        <p:nvSpPr>
          <p:cNvPr id="9" name="TextBox 8">
            <a:extLst>
              <a:ext uri="{FF2B5EF4-FFF2-40B4-BE49-F238E27FC236}">
                <a16:creationId xmlns:a16="http://schemas.microsoft.com/office/drawing/2014/main" id="{4FB953CD-601C-81BE-0A7F-062949C43E02}"/>
              </a:ext>
            </a:extLst>
          </p:cNvPr>
          <p:cNvSpPr txBox="1"/>
          <p:nvPr/>
        </p:nvSpPr>
        <p:spPr>
          <a:xfrm>
            <a:off x="3244553" y="1558038"/>
            <a:ext cx="2654894" cy="369332"/>
          </a:xfrm>
          <a:prstGeom prst="rect">
            <a:avLst/>
          </a:prstGeom>
          <a:noFill/>
        </p:spPr>
        <p:txBody>
          <a:bodyPr wrap="none" rtlCol="0">
            <a:spAutoFit/>
          </a:bodyPr>
          <a:lstStyle/>
          <a:p>
            <a:r>
              <a:rPr lang="en-US" dirty="0">
                <a:solidFill>
                  <a:srgbClr val="FF0000"/>
                </a:solidFill>
              </a:rPr>
              <a:t>Discrete Log Problem</a:t>
            </a:r>
          </a:p>
        </p:txBody>
      </p:sp>
      <p:pic>
        <p:nvPicPr>
          <p:cNvPr id="3" name="Picture 2">
            <a:extLst>
              <a:ext uri="{FF2B5EF4-FFF2-40B4-BE49-F238E27FC236}">
                <a16:creationId xmlns:a16="http://schemas.microsoft.com/office/drawing/2014/main" id="{4D54CD65-8CF4-5C83-ED3A-E86C71D9D9C5}"/>
              </a:ext>
            </a:extLst>
          </p:cNvPr>
          <p:cNvPicPr>
            <a:picLocks noChangeAspect="1"/>
          </p:cNvPicPr>
          <p:nvPr/>
        </p:nvPicPr>
        <p:blipFill>
          <a:blip r:embed="rId2"/>
          <a:stretch>
            <a:fillRect/>
          </a:stretch>
        </p:blipFill>
        <p:spPr>
          <a:xfrm>
            <a:off x="1149035" y="2057400"/>
            <a:ext cx="482600" cy="444500"/>
          </a:xfrm>
          <a:prstGeom prst="rect">
            <a:avLst/>
          </a:prstGeom>
        </p:spPr>
      </p:pic>
      <p:pic>
        <p:nvPicPr>
          <p:cNvPr id="10" name="Picture 9">
            <a:extLst>
              <a:ext uri="{FF2B5EF4-FFF2-40B4-BE49-F238E27FC236}">
                <a16:creationId xmlns:a16="http://schemas.microsoft.com/office/drawing/2014/main" id="{5AEB3BE5-F836-27B2-FE0C-307C03FCAE10}"/>
              </a:ext>
            </a:extLst>
          </p:cNvPr>
          <p:cNvPicPr>
            <a:picLocks noChangeAspect="1"/>
          </p:cNvPicPr>
          <p:nvPr/>
        </p:nvPicPr>
        <p:blipFill>
          <a:blip r:embed="rId3"/>
          <a:stretch>
            <a:fillRect/>
          </a:stretch>
        </p:blipFill>
        <p:spPr>
          <a:xfrm>
            <a:off x="6858000" y="2019300"/>
            <a:ext cx="482600" cy="520700"/>
          </a:xfrm>
          <a:prstGeom prst="rect">
            <a:avLst/>
          </a:prstGeom>
        </p:spPr>
      </p:pic>
      <p:pic>
        <p:nvPicPr>
          <p:cNvPr id="11" name="Picture 10">
            <a:extLst>
              <a:ext uri="{FF2B5EF4-FFF2-40B4-BE49-F238E27FC236}">
                <a16:creationId xmlns:a16="http://schemas.microsoft.com/office/drawing/2014/main" id="{EEFFF6CB-9945-289D-BBAE-C2F5CEC97946}"/>
              </a:ext>
            </a:extLst>
          </p:cNvPr>
          <p:cNvPicPr>
            <a:picLocks noChangeAspect="1"/>
          </p:cNvPicPr>
          <p:nvPr/>
        </p:nvPicPr>
        <p:blipFill>
          <a:blip r:embed="rId4"/>
          <a:stretch>
            <a:fillRect/>
          </a:stretch>
        </p:blipFill>
        <p:spPr>
          <a:xfrm>
            <a:off x="1313885" y="2663529"/>
            <a:ext cx="2476500" cy="469900"/>
          </a:xfrm>
          <a:prstGeom prst="rect">
            <a:avLst/>
          </a:prstGeom>
        </p:spPr>
      </p:pic>
      <p:sp>
        <p:nvSpPr>
          <p:cNvPr id="12" name="TextBox 11">
            <a:extLst>
              <a:ext uri="{FF2B5EF4-FFF2-40B4-BE49-F238E27FC236}">
                <a16:creationId xmlns:a16="http://schemas.microsoft.com/office/drawing/2014/main" id="{4E79292D-E608-909E-9B58-1B84A61C9B75}"/>
              </a:ext>
            </a:extLst>
          </p:cNvPr>
          <p:cNvSpPr txBox="1"/>
          <p:nvPr/>
        </p:nvSpPr>
        <p:spPr>
          <a:xfrm>
            <a:off x="178046" y="2713813"/>
            <a:ext cx="846257" cy="369332"/>
          </a:xfrm>
          <a:prstGeom prst="rect">
            <a:avLst/>
          </a:prstGeom>
          <a:noFill/>
        </p:spPr>
        <p:txBody>
          <a:bodyPr wrap="none" rtlCol="0">
            <a:spAutoFit/>
          </a:bodyPr>
          <a:lstStyle/>
          <a:p>
            <a:r>
              <a:rPr lang="en-US" dirty="0"/>
              <a:t>Given</a:t>
            </a:r>
          </a:p>
        </p:txBody>
      </p:sp>
      <p:sp>
        <p:nvSpPr>
          <p:cNvPr id="13" name="TextBox 12">
            <a:extLst>
              <a:ext uri="{FF2B5EF4-FFF2-40B4-BE49-F238E27FC236}">
                <a16:creationId xmlns:a16="http://schemas.microsoft.com/office/drawing/2014/main" id="{8EBBCB26-27AA-7071-1F3C-AC59CC028651}"/>
              </a:ext>
            </a:extLst>
          </p:cNvPr>
          <p:cNvSpPr txBox="1"/>
          <p:nvPr/>
        </p:nvSpPr>
        <p:spPr>
          <a:xfrm>
            <a:off x="5376504" y="2720684"/>
            <a:ext cx="1481496" cy="369332"/>
          </a:xfrm>
          <a:prstGeom prst="rect">
            <a:avLst/>
          </a:prstGeom>
          <a:noFill/>
        </p:spPr>
        <p:txBody>
          <a:bodyPr wrap="none" rtlCol="0">
            <a:spAutoFit/>
          </a:bodyPr>
          <a:lstStyle/>
          <a:p>
            <a:r>
              <a:rPr lang="en-US" dirty="0"/>
              <a:t>What is a ?</a:t>
            </a:r>
          </a:p>
        </p:txBody>
      </p:sp>
      <p:sp>
        <p:nvSpPr>
          <p:cNvPr id="14" name="TextBox 13">
            <a:extLst>
              <a:ext uri="{FF2B5EF4-FFF2-40B4-BE49-F238E27FC236}">
                <a16:creationId xmlns:a16="http://schemas.microsoft.com/office/drawing/2014/main" id="{8E0E2F51-74F4-0298-C03C-71629D2BFC97}"/>
              </a:ext>
            </a:extLst>
          </p:cNvPr>
          <p:cNvSpPr txBox="1"/>
          <p:nvPr/>
        </p:nvSpPr>
        <p:spPr>
          <a:xfrm>
            <a:off x="376868" y="3322460"/>
            <a:ext cx="8632941" cy="369332"/>
          </a:xfrm>
          <a:prstGeom prst="rect">
            <a:avLst/>
          </a:prstGeom>
          <a:noFill/>
        </p:spPr>
        <p:txBody>
          <a:bodyPr wrap="none" rtlCol="0">
            <a:spAutoFit/>
          </a:bodyPr>
          <a:lstStyle/>
          <a:p>
            <a:r>
              <a:rPr lang="en-US" dirty="0"/>
              <a:t>Alice and Bob decide </a:t>
            </a:r>
            <a:r>
              <a:rPr lang="en-US" dirty="0">
                <a:solidFill>
                  <a:srgbClr val="FF0000"/>
                </a:solidFill>
              </a:rPr>
              <a:t>g</a:t>
            </a:r>
            <a:r>
              <a:rPr lang="en-US" dirty="0"/>
              <a:t> and </a:t>
            </a:r>
            <a:r>
              <a:rPr lang="en-US" dirty="0">
                <a:solidFill>
                  <a:srgbClr val="FF0000"/>
                </a:solidFill>
              </a:rPr>
              <a:t>p</a:t>
            </a:r>
            <a:r>
              <a:rPr lang="en-US" dirty="0"/>
              <a:t> and exchange them over insecure channel </a:t>
            </a:r>
          </a:p>
        </p:txBody>
      </p:sp>
      <p:sp>
        <p:nvSpPr>
          <p:cNvPr id="15" name="TextBox 14">
            <a:extLst>
              <a:ext uri="{FF2B5EF4-FFF2-40B4-BE49-F238E27FC236}">
                <a16:creationId xmlns:a16="http://schemas.microsoft.com/office/drawing/2014/main" id="{A784A417-886C-126B-F42D-62683837A024}"/>
              </a:ext>
            </a:extLst>
          </p:cNvPr>
          <p:cNvSpPr txBox="1"/>
          <p:nvPr/>
        </p:nvSpPr>
        <p:spPr>
          <a:xfrm>
            <a:off x="601174" y="3953989"/>
            <a:ext cx="4051109" cy="369332"/>
          </a:xfrm>
          <a:prstGeom prst="rect">
            <a:avLst/>
          </a:prstGeom>
          <a:noFill/>
        </p:spPr>
        <p:txBody>
          <a:bodyPr wrap="none" rtlCol="0">
            <a:spAutoFit/>
          </a:bodyPr>
          <a:lstStyle/>
          <a:p>
            <a:r>
              <a:rPr lang="en-US" dirty="0"/>
              <a:t>Alice chooses </a:t>
            </a:r>
            <a:r>
              <a:rPr lang="en-US" b="1" dirty="0">
                <a:solidFill>
                  <a:srgbClr val="FF0000"/>
                </a:solidFill>
              </a:rPr>
              <a:t>a</a:t>
            </a:r>
            <a:r>
              <a:rPr lang="en-US" dirty="0"/>
              <a:t> (secret number)</a:t>
            </a:r>
          </a:p>
        </p:txBody>
      </p:sp>
      <p:sp>
        <p:nvSpPr>
          <p:cNvPr id="16" name="TextBox 15">
            <a:extLst>
              <a:ext uri="{FF2B5EF4-FFF2-40B4-BE49-F238E27FC236}">
                <a16:creationId xmlns:a16="http://schemas.microsoft.com/office/drawing/2014/main" id="{895D4C5A-8FFE-DF80-9025-016534204408}"/>
              </a:ext>
            </a:extLst>
          </p:cNvPr>
          <p:cNvSpPr txBox="1"/>
          <p:nvPr/>
        </p:nvSpPr>
        <p:spPr>
          <a:xfrm>
            <a:off x="4799297" y="3953989"/>
            <a:ext cx="3825086" cy="646331"/>
          </a:xfrm>
          <a:prstGeom prst="rect">
            <a:avLst/>
          </a:prstGeom>
          <a:noFill/>
        </p:spPr>
        <p:txBody>
          <a:bodyPr wrap="none" rtlCol="0">
            <a:spAutoFit/>
          </a:bodyPr>
          <a:lstStyle/>
          <a:p>
            <a:r>
              <a:rPr lang="en-US" dirty="0"/>
              <a:t>Bob chooses </a:t>
            </a:r>
            <a:r>
              <a:rPr lang="en-US" b="1" dirty="0">
                <a:solidFill>
                  <a:srgbClr val="FF0000"/>
                </a:solidFill>
              </a:rPr>
              <a:t>b</a:t>
            </a:r>
            <a:r>
              <a:rPr lang="en-US" dirty="0"/>
              <a:t> (secret number)</a:t>
            </a:r>
          </a:p>
          <a:p>
            <a:endParaRPr lang="en-US" dirty="0"/>
          </a:p>
        </p:txBody>
      </p:sp>
      <p:sp>
        <p:nvSpPr>
          <p:cNvPr id="18" name="TextBox 17">
            <a:extLst>
              <a:ext uri="{FF2B5EF4-FFF2-40B4-BE49-F238E27FC236}">
                <a16:creationId xmlns:a16="http://schemas.microsoft.com/office/drawing/2014/main" id="{00A65BB8-2C16-B150-40B4-782762571AF2}"/>
              </a:ext>
            </a:extLst>
          </p:cNvPr>
          <p:cNvSpPr txBox="1"/>
          <p:nvPr/>
        </p:nvSpPr>
        <p:spPr>
          <a:xfrm>
            <a:off x="4693339" y="4507554"/>
            <a:ext cx="266420" cy="646331"/>
          </a:xfrm>
          <a:prstGeom prst="rect">
            <a:avLst/>
          </a:prstGeom>
          <a:noFill/>
        </p:spPr>
        <p:txBody>
          <a:bodyPr wrap="none" rtlCol="0">
            <a:spAutoFit/>
          </a:bodyPr>
          <a:lstStyle/>
          <a:p>
            <a:r>
              <a:rPr lang="en-US" dirty="0"/>
              <a:t> </a:t>
            </a:r>
          </a:p>
          <a:p>
            <a:endParaRPr lang="en-US" dirty="0"/>
          </a:p>
        </p:txBody>
      </p:sp>
      <p:pic>
        <p:nvPicPr>
          <p:cNvPr id="5" name="Picture 4">
            <a:extLst>
              <a:ext uri="{FF2B5EF4-FFF2-40B4-BE49-F238E27FC236}">
                <a16:creationId xmlns:a16="http://schemas.microsoft.com/office/drawing/2014/main" id="{6C7C06B5-8C31-8DBE-9E71-A519D1FB39D7}"/>
              </a:ext>
            </a:extLst>
          </p:cNvPr>
          <p:cNvPicPr>
            <a:picLocks noChangeAspect="1"/>
          </p:cNvPicPr>
          <p:nvPr/>
        </p:nvPicPr>
        <p:blipFill>
          <a:blip r:embed="rId5"/>
          <a:stretch>
            <a:fillRect/>
          </a:stretch>
        </p:blipFill>
        <p:spPr>
          <a:xfrm>
            <a:off x="2402650" y="4862517"/>
            <a:ext cx="3746500" cy="533400"/>
          </a:xfrm>
          <a:prstGeom prst="rect">
            <a:avLst/>
          </a:prstGeom>
        </p:spPr>
      </p:pic>
      <p:sp>
        <p:nvSpPr>
          <p:cNvPr id="6" name="TextBox 5">
            <a:extLst>
              <a:ext uri="{FF2B5EF4-FFF2-40B4-BE49-F238E27FC236}">
                <a16:creationId xmlns:a16="http://schemas.microsoft.com/office/drawing/2014/main" id="{6287D9C5-5D6D-2C27-3C39-E7222592EA58}"/>
              </a:ext>
            </a:extLst>
          </p:cNvPr>
          <p:cNvSpPr txBox="1"/>
          <p:nvPr/>
        </p:nvSpPr>
        <p:spPr>
          <a:xfrm>
            <a:off x="6130366" y="5030909"/>
            <a:ext cx="2879443" cy="369332"/>
          </a:xfrm>
          <a:prstGeom prst="rect">
            <a:avLst/>
          </a:prstGeom>
          <a:noFill/>
        </p:spPr>
        <p:txBody>
          <a:bodyPr wrap="none" rtlCol="0">
            <a:spAutoFit/>
          </a:bodyPr>
          <a:lstStyle/>
          <a:p>
            <a:r>
              <a:rPr lang="en-US" dirty="0"/>
              <a:t>=Common Secrete Key</a:t>
            </a:r>
          </a:p>
        </p:txBody>
      </p:sp>
      <p:sp>
        <p:nvSpPr>
          <p:cNvPr id="7" name="TextBox 6">
            <a:extLst>
              <a:ext uri="{FF2B5EF4-FFF2-40B4-BE49-F238E27FC236}">
                <a16:creationId xmlns:a16="http://schemas.microsoft.com/office/drawing/2014/main" id="{8A99D643-0481-A188-C6F1-C215D27C8BBD}"/>
              </a:ext>
            </a:extLst>
          </p:cNvPr>
          <p:cNvSpPr txBox="1"/>
          <p:nvPr/>
        </p:nvSpPr>
        <p:spPr>
          <a:xfrm>
            <a:off x="1988288" y="5805377"/>
            <a:ext cx="4273349" cy="369332"/>
          </a:xfrm>
          <a:prstGeom prst="rect">
            <a:avLst/>
          </a:prstGeom>
          <a:noFill/>
        </p:spPr>
        <p:txBody>
          <a:bodyPr wrap="none" rtlCol="0">
            <a:spAutoFit/>
          </a:bodyPr>
          <a:lstStyle/>
          <a:p>
            <a:r>
              <a:rPr lang="en-US" dirty="0">
                <a:solidFill>
                  <a:srgbClr val="FF0000"/>
                </a:solidFill>
              </a:rPr>
              <a:t>Drawback: Several Key Exchanges </a:t>
            </a:r>
          </a:p>
        </p:txBody>
      </p:sp>
    </p:spTree>
    <p:extLst>
      <p:ext uri="{BB962C8B-B14F-4D97-AF65-F5344CB8AC3E}">
        <p14:creationId xmlns:p14="http://schemas.microsoft.com/office/powerpoint/2010/main" val="1738388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9A72F-495C-FB37-DC88-AB7FC495EA6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6DD8085-3BE2-289C-E796-3B7EC5BB1C4A}"/>
              </a:ext>
            </a:extLst>
          </p:cNvPr>
          <p:cNvSpPr>
            <a:spLocks noGrp="1"/>
          </p:cNvSpPr>
          <p:nvPr>
            <p:ph type="dt" sz="half" idx="10"/>
          </p:nvPr>
        </p:nvSpPr>
        <p:spPr/>
        <p:txBody>
          <a:bodyPr/>
          <a:lstStyle/>
          <a:p>
            <a:pPr>
              <a:defRPr/>
            </a:pPr>
            <a:endParaRPr lang="en-US" altLang="en-US"/>
          </a:p>
        </p:txBody>
      </p:sp>
      <p:pic>
        <p:nvPicPr>
          <p:cNvPr id="6" name="Picture 5" descr="A diagram of a blockchain&#10;&#10;Description automatically generated">
            <a:extLst>
              <a:ext uri="{FF2B5EF4-FFF2-40B4-BE49-F238E27FC236}">
                <a16:creationId xmlns:a16="http://schemas.microsoft.com/office/drawing/2014/main" id="{79EE1824-1303-F9F2-8B15-F03C5473D056}"/>
              </a:ext>
            </a:extLst>
          </p:cNvPr>
          <p:cNvPicPr>
            <a:picLocks noChangeAspect="1"/>
          </p:cNvPicPr>
          <p:nvPr/>
        </p:nvPicPr>
        <p:blipFill>
          <a:blip r:embed="rId2"/>
          <a:stretch>
            <a:fillRect/>
          </a:stretch>
        </p:blipFill>
        <p:spPr>
          <a:xfrm>
            <a:off x="845570" y="596671"/>
            <a:ext cx="7772400" cy="3042407"/>
          </a:xfrm>
          <a:prstGeom prst="rect">
            <a:avLst/>
          </a:prstGeom>
        </p:spPr>
      </p:pic>
      <p:sp>
        <p:nvSpPr>
          <p:cNvPr id="7" name="TextBox 6">
            <a:extLst>
              <a:ext uri="{FF2B5EF4-FFF2-40B4-BE49-F238E27FC236}">
                <a16:creationId xmlns:a16="http://schemas.microsoft.com/office/drawing/2014/main" id="{425EFA6A-BA22-4F93-2ED9-B8F69F3D25FC}"/>
              </a:ext>
            </a:extLst>
          </p:cNvPr>
          <p:cNvSpPr txBox="1"/>
          <p:nvPr/>
        </p:nvSpPr>
        <p:spPr>
          <a:xfrm>
            <a:off x="2458606" y="124047"/>
            <a:ext cx="4523995" cy="369332"/>
          </a:xfrm>
          <a:prstGeom prst="rect">
            <a:avLst/>
          </a:prstGeom>
          <a:noFill/>
        </p:spPr>
        <p:txBody>
          <a:bodyPr wrap="none" rtlCol="0">
            <a:spAutoFit/>
          </a:bodyPr>
          <a:lstStyle/>
          <a:p>
            <a:r>
              <a:rPr lang="en-US" b="1" dirty="0">
                <a:solidFill>
                  <a:srgbClr val="FF0000"/>
                </a:solidFill>
              </a:rPr>
              <a:t>Public Key Cryptography Appears</a:t>
            </a:r>
          </a:p>
        </p:txBody>
      </p:sp>
      <p:sp>
        <p:nvSpPr>
          <p:cNvPr id="8" name="TextBox 7">
            <a:extLst>
              <a:ext uri="{FF2B5EF4-FFF2-40B4-BE49-F238E27FC236}">
                <a16:creationId xmlns:a16="http://schemas.microsoft.com/office/drawing/2014/main" id="{768FE0D8-C048-82ED-AA33-4FEE309475CB}"/>
              </a:ext>
            </a:extLst>
          </p:cNvPr>
          <p:cNvSpPr txBox="1"/>
          <p:nvPr/>
        </p:nvSpPr>
        <p:spPr>
          <a:xfrm>
            <a:off x="533399" y="3580883"/>
            <a:ext cx="8374408" cy="369332"/>
          </a:xfrm>
          <a:prstGeom prst="rect">
            <a:avLst/>
          </a:prstGeom>
          <a:noFill/>
        </p:spPr>
        <p:txBody>
          <a:bodyPr wrap="none" rtlCol="0">
            <a:spAutoFit/>
          </a:bodyPr>
          <a:lstStyle/>
          <a:p>
            <a:r>
              <a:rPr lang="en-US" b="1" dirty="0">
                <a:solidFill>
                  <a:srgbClr val="FF0000"/>
                </a:solidFill>
              </a:rPr>
              <a:t>How to communicate without exchanging too many messages?</a:t>
            </a:r>
          </a:p>
        </p:txBody>
      </p:sp>
      <p:sp>
        <p:nvSpPr>
          <p:cNvPr id="9" name="TextBox 8">
            <a:extLst>
              <a:ext uri="{FF2B5EF4-FFF2-40B4-BE49-F238E27FC236}">
                <a16:creationId xmlns:a16="http://schemas.microsoft.com/office/drawing/2014/main" id="{C1D1430B-53BF-6A85-2C4A-EC12DAA0D251}"/>
              </a:ext>
            </a:extLst>
          </p:cNvPr>
          <p:cNvSpPr txBox="1"/>
          <p:nvPr/>
        </p:nvSpPr>
        <p:spPr>
          <a:xfrm>
            <a:off x="2362200" y="4038600"/>
            <a:ext cx="5190845" cy="369332"/>
          </a:xfrm>
          <a:prstGeom prst="rect">
            <a:avLst/>
          </a:prstGeom>
          <a:noFill/>
        </p:spPr>
        <p:txBody>
          <a:bodyPr wrap="none" rtlCol="0">
            <a:spAutoFit/>
          </a:bodyPr>
          <a:lstStyle/>
          <a:p>
            <a:r>
              <a:rPr lang="en-US" b="1" dirty="0">
                <a:solidFill>
                  <a:srgbClr val="FF0000"/>
                </a:solidFill>
              </a:rPr>
              <a:t>Birth of Asymmetric Key Cryptography</a:t>
            </a:r>
          </a:p>
        </p:txBody>
      </p:sp>
      <p:sp>
        <p:nvSpPr>
          <p:cNvPr id="10" name="TextBox 9">
            <a:extLst>
              <a:ext uri="{FF2B5EF4-FFF2-40B4-BE49-F238E27FC236}">
                <a16:creationId xmlns:a16="http://schemas.microsoft.com/office/drawing/2014/main" id="{EF513CB6-B3EA-A5AD-2978-EC65053BC3C2}"/>
              </a:ext>
            </a:extLst>
          </p:cNvPr>
          <p:cNvSpPr txBox="1"/>
          <p:nvPr/>
        </p:nvSpPr>
        <p:spPr>
          <a:xfrm>
            <a:off x="2590800" y="4358871"/>
            <a:ext cx="4281941" cy="369332"/>
          </a:xfrm>
          <a:prstGeom prst="rect">
            <a:avLst/>
          </a:prstGeom>
          <a:noFill/>
        </p:spPr>
        <p:txBody>
          <a:bodyPr wrap="none" rtlCol="0">
            <a:spAutoFit/>
          </a:bodyPr>
          <a:lstStyle/>
          <a:p>
            <a:r>
              <a:rPr lang="en-US" b="1" dirty="0">
                <a:solidFill>
                  <a:srgbClr val="FF0000"/>
                </a:solidFill>
              </a:rPr>
              <a:t>Authentication is a problem too</a:t>
            </a:r>
          </a:p>
        </p:txBody>
      </p:sp>
      <p:sp>
        <p:nvSpPr>
          <p:cNvPr id="11" name="TextBox 10">
            <a:extLst>
              <a:ext uri="{FF2B5EF4-FFF2-40B4-BE49-F238E27FC236}">
                <a16:creationId xmlns:a16="http://schemas.microsoft.com/office/drawing/2014/main" id="{BE1B4E82-1AC3-B447-E78E-C057840DB5AD}"/>
              </a:ext>
            </a:extLst>
          </p:cNvPr>
          <p:cNvSpPr txBox="1"/>
          <p:nvPr/>
        </p:nvSpPr>
        <p:spPr>
          <a:xfrm>
            <a:off x="6693739" y="4358871"/>
            <a:ext cx="2547492" cy="369332"/>
          </a:xfrm>
          <a:prstGeom prst="rect">
            <a:avLst/>
          </a:prstGeom>
          <a:noFill/>
        </p:spPr>
        <p:txBody>
          <a:bodyPr wrap="none" rtlCol="0">
            <a:spAutoFit/>
          </a:bodyPr>
          <a:lstStyle/>
          <a:p>
            <a:r>
              <a:rPr lang="en-US" b="1" dirty="0">
                <a:solidFill>
                  <a:srgbClr val="FF0000"/>
                </a:solidFill>
              </a:rPr>
              <a:t>:Digital Signature </a:t>
            </a:r>
          </a:p>
        </p:txBody>
      </p:sp>
      <p:pic>
        <p:nvPicPr>
          <p:cNvPr id="13" name="Picture 12" descr="A diagram of a computer network&#10;&#10;Description automatically generated">
            <a:extLst>
              <a:ext uri="{FF2B5EF4-FFF2-40B4-BE49-F238E27FC236}">
                <a16:creationId xmlns:a16="http://schemas.microsoft.com/office/drawing/2014/main" id="{FAE95F07-7145-1C1B-9F01-AD36B1DC6E7F}"/>
              </a:ext>
            </a:extLst>
          </p:cNvPr>
          <p:cNvPicPr>
            <a:picLocks noChangeAspect="1"/>
          </p:cNvPicPr>
          <p:nvPr/>
        </p:nvPicPr>
        <p:blipFill>
          <a:blip r:embed="rId3"/>
          <a:stretch>
            <a:fillRect/>
          </a:stretch>
        </p:blipFill>
        <p:spPr>
          <a:xfrm>
            <a:off x="1135407" y="4749258"/>
            <a:ext cx="7772400" cy="1984695"/>
          </a:xfrm>
          <a:prstGeom prst="rect">
            <a:avLst/>
          </a:prstGeom>
        </p:spPr>
      </p:pic>
      <p:sp>
        <p:nvSpPr>
          <p:cNvPr id="14" name="TextBox 13">
            <a:extLst>
              <a:ext uri="{FF2B5EF4-FFF2-40B4-BE49-F238E27FC236}">
                <a16:creationId xmlns:a16="http://schemas.microsoft.com/office/drawing/2014/main" id="{063F571D-C5CD-C1FE-496D-0CD3A9523EDF}"/>
              </a:ext>
            </a:extLst>
          </p:cNvPr>
          <p:cNvSpPr txBox="1"/>
          <p:nvPr/>
        </p:nvSpPr>
        <p:spPr>
          <a:xfrm>
            <a:off x="5253315" y="2982693"/>
            <a:ext cx="3995004" cy="369332"/>
          </a:xfrm>
          <a:prstGeom prst="rect">
            <a:avLst/>
          </a:prstGeom>
          <a:noFill/>
        </p:spPr>
        <p:txBody>
          <a:bodyPr wrap="none" rtlCol="0">
            <a:spAutoFit/>
          </a:bodyPr>
          <a:lstStyle/>
          <a:p>
            <a:r>
              <a:rPr lang="en-US" b="1" dirty="0">
                <a:solidFill>
                  <a:srgbClr val="FF0000"/>
                </a:solidFill>
              </a:rPr>
              <a:t>Pair of public and private key</a:t>
            </a:r>
          </a:p>
        </p:txBody>
      </p:sp>
    </p:spTree>
    <p:extLst>
      <p:ext uri="{BB962C8B-B14F-4D97-AF65-F5344CB8AC3E}">
        <p14:creationId xmlns:p14="http://schemas.microsoft.com/office/powerpoint/2010/main" val="121426090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C461_ManishGupta  -  Compatibility Mode" id="{BC571E8F-C16C-AE43-AD60-5B58B4CB0122}" vid="{800BC047-1A2A-0445-8E54-72658A6D5139}"/>
    </a:ext>
  </a:ext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C461_ManishGupta  -  Compatibility Mode" id="{BC571E8F-C16C-AE43-AD60-5B58B4CB0122}" vid="{81E11183-87AD-AF49-B5EF-1DC9B95531E2}"/>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1774</TotalTime>
  <Words>1238</Words>
  <Application>Microsoft Macintosh PowerPoint</Application>
  <PresentationFormat>On-screen Show (4:3)</PresentationFormat>
  <Paragraphs>102</Paragraphs>
  <Slides>38</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38</vt:i4>
      </vt:variant>
    </vt:vector>
  </HeadingPairs>
  <TitlesOfParts>
    <vt:vector size="44" baseType="lpstr">
      <vt:lpstr>Arial</vt:lpstr>
      <vt:lpstr>Times</vt:lpstr>
      <vt:lpstr>Times New Roman</vt:lpstr>
      <vt:lpstr>Verdana</vt:lpstr>
      <vt:lpstr>Default Design</vt:lpstr>
      <vt:lpstr>Blank Presentation</vt:lpstr>
      <vt:lpstr>PowerPoint Presentation</vt:lpstr>
      <vt:lpstr>SC 402 Introduction to Cryptography </vt:lpstr>
      <vt:lpstr>PowerPoint Presentation</vt:lpstr>
      <vt:lpstr>Overview</vt:lpstr>
      <vt:lpstr>1976 (Public Key Exchange) </vt:lpstr>
      <vt:lpstr>PowerPoint Presentation</vt:lpstr>
      <vt:lpstr>PowerPoint Presentation</vt:lpstr>
      <vt:lpstr>PowerPoint Presentation</vt:lpstr>
      <vt:lpstr>PowerPoint Presentation</vt:lpstr>
      <vt:lpstr>PowerPoint Presentation</vt:lpstr>
      <vt:lpstr>1977 (RSA Cryptosystem) </vt:lpstr>
      <vt:lpstr>How much difficult it is to factor?</vt:lpstr>
      <vt:lpstr>RSA Numbers</vt:lpstr>
      <vt:lpstr>RSA Numbers</vt:lpstr>
      <vt:lpstr>RSA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Profile of Manish K Gupta, PhD IIT Kanpur</vt:lpstr>
      <vt:lpstr>    Any Questions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Gupta</dc:creator>
  <cp:lastModifiedBy>Manish Gupta</cp:lastModifiedBy>
  <cp:revision>118</cp:revision>
  <dcterms:created xsi:type="dcterms:W3CDTF">2021-01-15T08:47:20Z</dcterms:created>
  <dcterms:modified xsi:type="dcterms:W3CDTF">2024-02-11T13:59:15Z</dcterms:modified>
</cp:coreProperties>
</file>